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9"/>
  </p:notesMasterIdLst>
  <p:sldIdLst>
    <p:sldId id="256" r:id="rId2"/>
    <p:sldId id="286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266" r:id="rId14"/>
    <p:sldId id="280" r:id="rId15"/>
    <p:sldId id="281" r:id="rId16"/>
    <p:sldId id="268" r:id="rId17"/>
    <p:sldId id="288" r:id="rId18"/>
    <p:sldId id="289" r:id="rId19"/>
    <p:sldId id="282" r:id="rId20"/>
    <p:sldId id="302" r:id="rId21"/>
    <p:sldId id="301" r:id="rId22"/>
    <p:sldId id="303" r:id="rId23"/>
    <p:sldId id="304" r:id="rId24"/>
    <p:sldId id="305" r:id="rId25"/>
    <p:sldId id="306" r:id="rId26"/>
    <p:sldId id="279" r:id="rId27"/>
    <p:sldId id="264" r:id="rId28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Salesforce.com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Hewlett Packard Enterprise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hpe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OpenNebula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35386"/>
            <a:ext cx="5429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12884" y="4887714"/>
            <a:ext cx="10618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OpenNebula</a:t>
            </a:r>
            <a:r>
              <a:rPr lang="zh-CN" altLang="en-US" dirty="0"/>
              <a:t>是一款为云计算而打造的开源工具箱。它允许你与</a:t>
            </a:r>
            <a:r>
              <a:rPr lang="en-US" altLang="zh-CN" dirty="0" err="1"/>
              <a:t>Xen</a:t>
            </a:r>
            <a:r>
              <a:rPr lang="zh-CN" altLang="en-US" dirty="0"/>
              <a:t>，</a:t>
            </a:r>
            <a:r>
              <a:rPr lang="en-US" altLang="zh-CN" dirty="0"/>
              <a:t>KVM</a:t>
            </a:r>
            <a:r>
              <a:rPr lang="zh-CN" altLang="en-US" dirty="0"/>
              <a:t>或</a:t>
            </a:r>
            <a:r>
              <a:rPr lang="en-US" altLang="zh-CN" dirty="0"/>
              <a:t>VMware ESX</a:t>
            </a:r>
            <a:r>
              <a:rPr lang="zh-CN" altLang="en-US" dirty="0"/>
              <a:t>一起建立和管理私有云，同时还提供</a:t>
            </a:r>
            <a:r>
              <a:rPr lang="en-US" altLang="zh-CN" dirty="0" err="1"/>
              <a:t>Deltacloud</a:t>
            </a:r>
            <a:r>
              <a:rPr lang="zh-CN" altLang="en-US" dirty="0"/>
              <a:t>适配器与</a:t>
            </a:r>
            <a:r>
              <a:rPr lang="en-US" altLang="zh-CN" dirty="0"/>
              <a:t>Amazon EC2</a:t>
            </a:r>
            <a:r>
              <a:rPr lang="zh-CN" altLang="en-US" dirty="0"/>
              <a:t>相配合来管理混合云。除了像</a:t>
            </a:r>
            <a:r>
              <a:rPr lang="en-US" altLang="zh-CN" dirty="0"/>
              <a:t>Amazon</a:t>
            </a:r>
            <a:r>
              <a:rPr lang="zh-CN" altLang="en-US" dirty="0"/>
              <a:t>一样的商业云服务提供商，在不同</a:t>
            </a:r>
            <a:r>
              <a:rPr lang="en-US" altLang="zh-CN" dirty="0" err="1"/>
              <a:t>OpenNebula</a:t>
            </a:r>
            <a:r>
              <a:rPr lang="zh-CN" altLang="en-US" dirty="0"/>
              <a:t>实例上运行私有云的</a:t>
            </a:r>
            <a:r>
              <a:rPr lang="en-US" altLang="zh-CN" dirty="0"/>
              <a:t>Amazon</a:t>
            </a:r>
            <a:r>
              <a:rPr lang="zh-CN" altLang="en-US" dirty="0"/>
              <a:t>合作伙伴也同样可以作为远程云服务供应商。</a:t>
            </a:r>
          </a:p>
        </p:txBody>
      </p:sp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Heroku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1657163"/>
            <a:ext cx="6368703" cy="62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3591570"/>
            <a:ext cx="3629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08141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Z</a:t>
            </a:r>
            <a:r>
              <a:rPr lang="zh-CN" altLang="en-US" sz="1800" dirty="0" smtClean="0"/>
              <a:t>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3807" y="7302887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企业租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1677864" y="3879602"/>
            <a:ext cx="8496944" cy="201622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如何实现弹性（可用性、高性能上面的扩展性）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如何实现容灾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如何实现安全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如何实现敏捷开发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1840" y="2583458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技术是由需求推动的</a:t>
            </a:r>
            <a:endParaRPr lang="en-US" altLang="zh-CN" dirty="0" smtClean="0"/>
          </a:p>
          <a:p>
            <a:r>
              <a:rPr lang="zh-CN" altLang="en-US" dirty="0" smtClean="0"/>
              <a:t>过度的设计只会使方案变得臃肿和难以实现，而实际使用恰恰是一些很小的功能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7864" y="59678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这些实现都有个过程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1938" y="2388546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适度的弹性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85389" y="3159522"/>
            <a:ext cx="58070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389" y="3999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可扩展的软件基础建设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90232" y="4671690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304" y="54637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适度的容灾和安全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438504" y="6255866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26536" y="71199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敏捷开发和半自动运维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5776" y="2655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48" y="2886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垂直分割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2280" y="36635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负载均衡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504" y="4599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弹性计算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69952" y="2886298"/>
            <a:ext cx="792088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46216" y="3231530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78464" y="4125243"/>
            <a:ext cx="576064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容灾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29792" y="2583458"/>
            <a:ext cx="240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0112" y="359157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活（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2360" y="49025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容灾（机房层面）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9238" y="5967834"/>
            <a:ext cx="365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Fault </a:t>
            </a:r>
            <a:r>
              <a:rPr lang="en-US" altLang="zh-CN" dirty="0" smtClean="0"/>
              <a:t>Tolerant</a:t>
            </a:r>
            <a:r>
              <a:rPr lang="zh-CN" altLang="en-US" dirty="0" smtClean="0"/>
              <a:t>（机器级）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18024" y="3045123"/>
            <a:ext cx="6480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22280" y="4053235"/>
            <a:ext cx="1152128" cy="69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576" y="553578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727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工具级别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6096" y="35915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8565" y="44556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商务模式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89580" y="3189139"/>
            <a:ext cx="888484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50272" y="4053235"/>
            <a:ext cx="918293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1791370"/>
            <a:ext cx="93138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2" y="1791370"/>
            <a:ext cx="818991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/>
              <a:t>Cloud Foundry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749424"/>
            <a:ext cx="5998427" cy="37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1435493"/>
            <a:ext cx="811371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816" y="2007395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是一个云应用的编排系统，可让你的应用自动化的在各种不同的云上方便的部署。</a:t>
            </a: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提供：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持续部署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故障自动恢复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规模自动伸缩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可在任意环境下工作，包括 </a:t>
            </a:r>
            <a:r>
              <a:rPr lang="en-US" altLang="zh-CN" dirty="0" err="1"/>
              <a:t>IaaS</a:t>
            </a:r>
            <a:r>
              <a:rPr lang="zh-CN" altLang="en-US" dirty="0"/>
              <a:t>、虚拟化和非虚拟化环境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可使用你喜好的工具执行自动化过程，从 </a:t>
            </a:r>
            <a:r>
              <a:rPr lang="en-US" altLang="zh-CN" dirty="0"/>
              <a:t>Shell </a:t>
            </a:r>
            <a:r>
              <a:rPr lang="zh-CN" altLang="en-US" dirty="0"/>
              <a:t>到 </a:t>
            </a:r>
            <a:r>
              <a:rPr lang="en-US" altLang="zh-CN" dirty="0"/>
              <a:t>Chef</a:t>
            </a:r>
            <a:r>
              <a:rPr lang="zh-CN" altLang="en-US" dirty="0"/>
              <a:t>、</a:t>
            </a:r>
            <a:r>
              <a:rPr lang="en-US" altLang="zh-CN" dirty="0"/>
              <a:t>Puppet </a:t>
            </a:r>
            <a:r>
              <a:rPr lang="zh-CN" altLang="en-US" dirty="0"/>
              <a:t>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可使用任意监控工具对应用进行监控</a:t>
            </a:r>
          </a:p>
        </p:txBody>
      </p:sp>
    </p:spTree>
    <p:extLst>
      <p:ext uri="{BB962C8B-B14F-4D97-AF65-F5344CB8AC3E}">
        <p14:creationId xmlns:p14="http://schemas.microsoft.com/office/powerpoint/2010/main" val="2544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" y="1855133"/>
            <a:ext cx="11188428" cy="5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Deis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6341" y="1863378"/>
            <a:ext cx="83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Deis</a:t>
            </a:r>
            <a:r>
              <a:rPr lang="en-US" altLang="zh-CN" dirty="0"/>
              <a:t> builds powerful, open source tools that make it easy for teams to create and manage applications on </a:t>
            </a:r>
            <a:r>
              <a:rPr lang="en-US" altLang="zh-CN" dirty="0" err="1"/>
              <a:t>Kubernetes</a:t>
            </a:r>
            <a:r>
              <a:rPr lang="en-US" altLang="zh-CN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912" y="5967834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架构参考参考</a:t>
            </a:r>
            <a:r>
              <a:rPr lang="en-US" altLang="zh-CN" dirty="0" err="1" smtClean="0"/>
              <a:t>Heroku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Stackato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9832" y="2223418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Cloud Foundry</a:t>
            </a:r>
            <a:r>
              <a:rPr lang="zh-CN" altLang="en-US" dirty="0"/>
              <a:t>的</a:t>
            </a:r>
            <a:r>
              <a:rPr lang="en-US" altLang="zh-CN" dirty="0" err="1"/>
              <a:t>PaaS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2436</TotalTime>
  <Words>988</Words>
  <Application>Microsoft Office PowerPoint</Application>
  <PresentationFormat>自定义</PresentationFormat>
  <Paragraphs>241</Paragraphs>
  <Slides>27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191</cp:revision>
  <dcterms:created xsi:type="dcterms:W3CDTF">2016-06-16T07:41:00Z</dcterms:created>
  <dcterms:modified xsi:type="dcterms:W3CDTF">2017-04-05T09:41:07Z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