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8"/>
  </p:notesMasterIdLst>
  <p:sldIdLst>
    <p:sldId id="256" r:id="rId2"/>
    <p:sldId id="286" r:id="rId3"/>
    <p:sldId id="290" r:id="rId4"/>
    <p:sldId id="291" r:id="rId5"/>
    <p:sldId id="292" r:id="rId6"/>
    <p:sldId id="264" r:id="rId7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云计算误区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13768" y="855265"/>
            <a:ext cx="15989242" cy="55567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2800" dirty="0" smtClean="0"/>
              <a:t>传统</a:t>
            </a:r>
            <a:r>
              <a:rPr lang="zh-CN" altLang="en-US" sz="2800" dirty="0"/>
              <a:t>单体应用不加修改即进行虚拟机或者容器部署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3" y="1863378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1800" y="229542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打包的东西太多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</a:t>
            </a:r>
            <a:r>
              <a:rPr lang="zh-CN" altLang="en-US" dirty="0"/>
              <a:t>配置复杂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命令行</a:t>
            </a:r>
            <a:r>
              <a:rPr lang="zh-CN" altLang="en-US" dirty="0"/>
              <a:t>手动配置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</a:t>
            </a:r>
            <a:r>
              <a:rPr lang="zh-CN" altLang="en-US" dirty="0"/>
              <a:t>启动速度很慢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无法</a:t>
            </a:r>
            <a:r>
              <a:rPr lang="zh-CN" altLang="en-US" dirty="0"/>
              <a:t>横向扩展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13768" y="855265"/>
            <a:ext cx="15989242" cy="55567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2800" dirty="0"/>
              <a:t>不想修改应用而期望虚拟化层的技术</a:t>
            </a:r>
            <a:r>
              <a:rPr lang="zh-CN" altLang="en-US" sz="2800" dirty="0" smtClean="0"/>
              <a:t>改进解决问题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3" y="1863378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1800" y="2295426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不管是传统的虚拟化技术，还是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等框架，还是最近的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都没法解决这些问题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0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13768" y="855265"/>
            <a:ext cx="15989242" cy="55567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2800" dirty="0"/>
              <a:t>期望完全由基础设施层解决应用层的高可用问题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3" y="1863378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1800" y="2295426"/>
            <a:ext cx="10009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Fault Tolerant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几乎</a:t>
            </a:r>
            <a:r>
              <a:rPr lang="zh-CN" altLang="en-US" dirty="0"/>
              <a:t>实时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了解</a:t>
            </a:r>
            <a:r>
              <a:rPr lang="en-US" altLang="zh-CN" dirty="0"/>
              <a:t>CPU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</a:t>
            </a:r>
            <a:r>
              <a:rPr lang="zh-CN" altLang="en-US" dirty="0"/>
              <a:t>，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High </a:t>
            </a:r>
            <a:r>
              <a:rPr lang="en-US" altLang="zh-CN" dirty="0" smtClean="0"/>
              <a:t>Availability</a:t>
            </a:r>
            <a:br>
              <a:rPr lang="en-US" altLang="zh-CN" dirty="0" smtClean="0"/>
            </a:br>
            <a:r>
              <a:rPr lang="zh-CN" altLang="en-US" dirty="0"/>
              <a:t>秒到分钟</a:t>
            </a:r>
            <a:r>
              <a:rPr lang="zh-CN" altLang="en-US" dirty="0" smtClean="0"/>
              <a:t>级 （共享存储）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双</a:t>
            </a:r>
            <a:r>
              <a:rPr lang="zh-CN" altLang="en-US" dirty="0" smtClean="0"/>
              <a:t>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十几分钟</a:t>
            </a:r>
            <a:r>
              <a:rPr lang="zh-CN" altLang="en-US" dirty="0"/>
              <a:t>（共享存储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容</a:t>
            </a:r>
            <a:r>
              <a:rPr lang="zh-CN" altLang="en-US" dirty="0" smtClean="0"/>
              <a:t>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小时</a:t>
            </a:r>
            <a:r>
              <a:rPr lang="zh-CN" altLang="en-US" dirty="0" smtClean="0"/>
              <a:t>级别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明白数据）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56" y="2511450"/>
            <a:ext cx="32861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13768" y="855265"/>
            <a:ext cx="15989242" cy="55567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2800" dirty="0"/>
              <a:t>自己搭建数据库，大数据平台等公共基础设施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3" y="1863378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2286</TotalTime>
  <Words>261</Words>
  <Application>Microsoft Office PowerPoint</Application>
  <PresentationFormat>自定义</PresentationFormat>
  <Paragraphs>69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气流</vt:lpstr>
      <vt:lpstr>云计算误区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141</cp:revision>
  <dcterms:created xsi:type="dcterms:W3CDTF">2016-06-16T07:41:00Z</dcterms:created>
  <dcterms:modified xsi:type="dcterms:W3CDTF">2017-03-31T00:56:33Z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