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86" r:id="rId3"/>
    <p:sldId id="266" r:id="rId4"/>
    <p:sldId id="280" r:id="rId5"/>
    <p:sldId id="281" r:id="rId6"/>
    <p:sldId id="268" r:id="rId7"/>
    <p:sldId id="288" r:id="rId8"/>
    <p:sldId id="289" r:id="rId9"/>
    <p:sldId id="282" r:id="rId10"/>
    <p:sldId id="283" r:id="rId11"/>
    <p:sldId id="279" r:id="rId12"/>
    <p:sldId id="264" r:id="rId13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52" autoAdjust="0"/>
  </p:normalViewPr>
  <p:slideViewPr>
    <p:cSldViewPr>
      <p:cViewPr varScale="1">
        <p:scale>
          <a:sx n="83" d="100"/>
          <a:sy n="83" d="100"/>
        </p:scale>
        <p:origin x="-1362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怎么做？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企业租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2276</TotalTime>
  <Words>634</Words>
  <Application>Microsoft Office PowerPoint</Application>
  <PresentationFormat>自定义</PresentationFormat>
  <Paragraphs>191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135</cp:revision>
  <dcterms:created xsi:type="dcterms:W3CDTF">2016-06-16T07:41:00Z</dcterms:created>
  <dcterms:modified xsi:type="dcterms:W3CDTF">2017-03-31T00:45:48Z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