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5" name="Picture 1" descr="D:\cache\969308614\Image\C2C\]DP[]](PUMQ52LS)$UN$C`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12776"/>
            <a:ext cx="8977164" cy="500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548680"/>
            <a:ext cx="254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Chrome</a:t>
            </a:r>
            <a:r>
              <a:rPr lang="zh-CN" altLang="en-US" dirty="0" smtClean="0"/>
              <a:t>下运行效率比较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21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49" name="Picture 1" descr="D:\cache\969308614\Image\C2C\)}RU)]%UGGQL)3KU~9_@6F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6" y="1062028"/>
            <a:ext cx="9066724" cy="475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692696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IE8</a:t>
            </a:r>
            <a:r>
              <a:rPr lang="zh-CN" altLang="en-US" dirty="0" smtClean="0"/>
              <a:t>下的效率比较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6093296"/>
            <a:ext cx="346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Ext4.2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IE8</a:t>
            </a:r>
            <a:r>
              <a:rPr lang="zh-CN" altLang="en-US" dirty="0" smtClean="0"/>
              <a:t>下并无内存泄漏问题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0901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Office PowerPoint</Application>
  <PresentationFormat>全屏显示(4:3)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6</cp:revision>
  <dcterms:created xsi:type="dcterms:W3CDTF">2017-05-10T07:54:31Z</dcterms:created>
  <dcterms:modified xsi:type="dcterms:W3CDTF">2017-05-10T07:57:19Z</dcterms:modified>
</cp:coreProperties>
</file>