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7" r:id="rId3"/>
    <p:sldId id="273" r:id="rId4"/>
    <p:sldId id="270" r:id="rId5"/>
    <p:sldId id="272" r:id="rId6"/>
    <p:sldId id="271" r:id="rId7"/>
    <p:sldId id="268" r:id="rId8"/>
    <p:sldId id="269" r:id="rId9"/>
    <p:sldId id="264" r:id="rId10"/>
  </p:sldIdLst>
  <p:sldSz cx="13004800" cy="8623300"/>
  <p:notesSz cx="6858000" cy="9144000"/>
  <p:defaultTextStyle>
    <a:defPPr>
      <a:defRPr lang="zh-CN"/>
    </a:defPPr>
    <a:lvl1pPr marL="0" algn="l" defTabSz="1235710" rtl="0" eaLnBrk="1" latinLnBrk="0" hangingPunct="1">
      <a:defRPr sz="2400" kern="1200">
        <a:solidFill>
          <a:schemeClr val="tx1"/>
        </a:solidFill>
        <a:latin typeface="+mn-lt"/>
        <a:ea typeface="+mn-ea"/>
        <a:cs typeface="+mn-cs"/>
      </a:defRPr>
    </a:lvl1pPr>
    <a:lvl2pPr marL="617855" algn="l" defTabSz="1235710" rtl="0" eaLnBrk="1" latinLnBrk="0" hangingPunct="1">
      <a:defRPr sz="2400" kern="1200">
        <a:solidFill>
          <a:schemeClr val="tx1"/>
        </a:solidFill>
        <a:latin typeface="+mn-lt"/>
        <a:ea typeface="+mn-ea"/>
        <a:cs typeface="+mn-cs"/>
      </a:defRPr>
    </a:lvl2pPr>
    <a:lvl3pPr marL="1235710" algn="l" defTabSz="1235710" rtl="0" eaLnBrk="1" latinLnBrk="0" hangingPunct="1">
      <a:defRPr sz="2400" kern="1200">
        <a:solidFill>
          <a:schemeClr val="tx1"/>
        </a:solidFill>
        <a:latin typeface="+mn-lt"/>
        <a:ea typeface="+mn-ea"/>
        <a:cs typeface="+mn-cs"/>
      </a:defRPr>
    </a:lvl3pPr>
    <a:lvl4pPr marL="1853565" algn="l" defTabSz="1235710" rtl="0" eaLnBrk="1" latinLnBrk="0" hangingPunct="1">
      <a:defRPr sz="2400" kern="1200">
        <a:solidFill>
          <a:schemeClr val="tx1"/>
        </a:solidFill>
        <a:latin typeface="+mn-lt"/>
        <a:ea typeface="+mn-ea"/>
        <a:cs typeface="+mn-cs"/>
      </a:defRPr>
    </a:lvl4pPr>
    <a:lvl5pPr marL="2471420" algn="l" defTabSz="1235710" rtl="0" eaLnBrk="1" latinLnBrk="0" hangingPunct="1">
      <a:defRPr sz="2400" kern="1200">
        <a:solidFill>
          <a:schemeClr val="tx1"/>
        </a:solidFill>
        <a:latin typeface="+mn-lt"/>
        <a:ea typeface="+mn-ea"/>
        <a:cs typeface="+mn-cs"/>
      </a:defRPr>
    </a:lvl5pPr>
    <a:lvl6pPr marL="3089275" algn="l" defTabSz="1235710" rtl="0" eaLnBrk="1" latinLnBrk="0" hangingPunct="1">
      <a:defRPr sz="2400" kern="1200">
        <a:solidFill>
          <a:schemeClr val="tx1"/>
        </a:solidFill>
        <a:latin typeface="+mn-lt"/>
        <a:ea typeface="+mn-ea"/>
        <a:cs typeface="+mn-cs"/>
      </a:defRPr>
    </a:lvl6pPr>
    <a:lvl7pPr marL="3707130" algn="l" defTabSz="1235710" rtl="0" eaLnBrk="1" latinLnBrk="0" hangingPunct="1">
      <a:defRPr sz="2400" kern="1200">
        <a:solidFill>
          <a:schemeClr val="tx1"/>
        </a:solidFill>
        <a:latin typeface="+mn-lt"/>
        <a:ea typeface="+mn-ea"/>
        <a:cs typeface="+mn-cs"/>
      </a:defRPr>
    </a:lvl7pPr>
    <a:lvl8pPr marL="4325620" algn="l" defTabSz="1235710" rtl="0" eaLnBrk="1" latinLnBrk="0" hangingPunct="1">
      <a:defRPr sz="2400" kern="1200">
        <a:solidFill>
          <a:schemeClr val="tx1"/>
        </a:solidFill>
        <a:latin typeface="+mn-lt"/>
        <a:ea typeface="+mn-ea"/>
        <a:cs typeface="+mn-cs"/>
      </a:defRPr>
    </a:lvl8pPr>
    <a:lvl9pPr marL="4943475" algn="l" defTabSz="123571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716">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59B"/>
    <a:srgbClr val="1004FC"/>
    <a:srgbClr val="FF5C01"/>
    <a:srgbClr val="123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52" autoAdjust="0"/>
  </p:normalViewPr>
  <p:slideViewPr>
    <p:cSldViewPr>
      <p:cViewPr varScale="1">
        <p:scale>
          <a:sx n="83" d="100"/>
          <a:sy n="83" d="100"/>
        </p:scale>
        <p:origin x="-1362" y="-90"/>
      </p:cViewPr>
      <p:guideLst>
        <p:guide orient="horz" pos="2716"/>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A92BDD-27ED-4F67-97D4-B77A0FA7D02F}"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CDFC8EE1-27F0-4C5B-8D74-21E56E67557A}">
      <dgm:prSet/>
      <dgm:spPr/>
      <dgm:t>
        <a:bodyPr/>
        <a:lstStyle/>
        <a:p>
          <a:pPr algn="l" rtl="0"/>
          <a:r>
            <a:rPr lang="zh-CN" dirty="0" smtClean="0"/>
            <a:t>能够使</a:t>
          </a:r>
          <a:r>
            <a:rPr lang="en-US" altLang="zh-CN" dirty="0" smtClean="0"/>
            <a:t>API</a:t>
          </a:r>
          <a:r>
            <a:rPr lang="zh-CN" dirty="0" smtClean="0"/>
            <a:t>使用者（公司）产品以更低的成本更快的进入市场</a:t>
          </a:r>
          <a:endParaRPr lang="zh-CN" dirty="0"/>
        </a:p>
      </dgm:t>
    </dgm:pt>
    <dgm:pt modelId="{53CDAE87-BEBE-46FD-8042-7E05D3A6A49C}" type="parTrans" cxnId="{06505085-DB61-41C1-AC8A-8C3512B325A9}">
      <dgm:prSet/>
      <dgm:spPr/>
      <dgm:t>
        <a:bodyPr/>
        <a:lstStyle/>
        <a:p>
          <a:endParaRPr lang="zh-CN" altLang="en-US"/>
        </a:p>
      </dgm:t>
    </dgm:pt>
    <dgm:pt modelId="{B02E363E-F731-487A-8C03-0B3F829ED9D3}" type="sibTrans" cxnId="{06505085-DB61-41C1-AC8A-8C3512B325A9}">
      <dgm:prSet/>
      <dgm:spPr/>
      <dgm:t>
        <a:bodyPr/>
        <a:lstStyle/>
        <a:p>
          <a:endParaRPr lang="zh-CN" altLang="en-US"/>
        </a:p>
      </dgm:t>
    </dgm:pt>
    <dgm:pt modelId="{6606B51D-996E-4387-9F34-E816464C9169}">
      <dgm:prSet/>
      <dgm:spPr/>
      <dgm:t>
        <a:bodyPr/>
        <a:lstStyle/>
        <a:p>
          <a:pPr algn="l" rtl="0"/>
          <a:r>
            <a:rPr lang="zh-CN" dirty="0" smtClean="0"/>
            <a:t>能够降低</a:t>
          </a:r>
          <a:r>
            <a:rPr lang="en-US" altLang="zh-CN" dirty="0" smtClean="0"/>
            <a:t>API</a:t>
          </a:r>
          <a:r>
            <a:rPr lang="zh-CN" dirty="0" smtClean="0"/>
            <a:t>使用者（公司）的软件开发及维护成本，降低其工作量</a:t>
          </a:r>
          <a:endParaRPr lang="zh-CN" dirty="0"/>
        </a:p>
      </dgm:t>
    </dgm:pt>
    <dgm:pt modelId="{6D26783A-850E-4E26-AAFB-C79599950463}" type="parTrans" cxnId="{D32E341F-E3CD-4EA8-9E33-CB5D45B5CA56}">
      <dgm:prSet/>
      <dgm:spPr/>
      <dgm:t>
        <a:bodyPr/>
        <a:lstStyle/>
        <a:p>
          <a:endParaRPr lang="zh-CN" altLang="en-US"/>
        </a:p>
      </dgm:t>
    </dgm:pt>
    <dgm:pt modelId="{AB3064E9-BDF9-4FB3-B4BE-F5D7385774A6}" type="sibTrans" cxnId="{D32E341F-E3CD-4EA8-9E33-CB5D45B5CA56}">
      <dgm:prSet/>
      <dgm:spPr/>
      <dgm:t>
        <a:bodyPr/>
        <a:lstStyle/>
        <a:p>
          <a:endParaRPr lang="zh-CN" altLang="en-US"/>
        </a:p>
      </dgm:t>
    </dgm:pt>
    <dgm:pt modelId="{5B7AE7D5-BFC5-45F1-A6C7-2EF804EFFC61}">
      <dgm:prSet/>
      <dgm:spPr/>
      <dgm:t>
        <a:bodyPr/>
        <a:lstStyle/>
        <a:p>
          <a:pPr algn="l" rtl="0"/>
          <a:r>
            <a:rPr lang="zh-CN" dirty="0" smtClean="0"/>
            <a:t>能够使</a:t>
          </a:r>
          <a:r>
            <a:rPr lang="en-US" altLang="zh-CN" dirty="0" smtClean="0"/>
            <a:t>API</a:t>
          </a:r>
          <a:r>
            <a:rPr lang="zh-CN" dirty="0" smtClean="0"/>
            <a:t>使用者（公司）以更高的速率专注于其差异化功能和核心功能开发</a:t>
          </a:r>
          <a:endParaRPr lang="zh-CN" dirty="0"/>
        </a:p>
      </dgm:t>
    </dgm:pt>
    <dgm:pt modelId="{7E7CE83E-62B9-4571-A565-B9C9D79CA335}" type="parTrans" cxnId="{EA45ED7B-429A-4E38-9320-E75ACA5A2C12}">
      <dgm:prSet/>
      <dgm:spPr/>
      <dgm:t>
        <a:bodyPr/>
        <a:lstStyle/>
        <a:p>
          <a:endParaRPr lang="zh-CN" altLang="en-US"/>
        </a:p>
      </dgm:t>
    </dgm:pt>
    <dgm:pt modelId="{C6F95DD4-7C53-4ABB-A4BE-E459DC8B8EA0}" type="sibTrans" cxnId="{EA45ED7B-429A-4E38-9320-E75ACA5A2C12}">
      <dgm:prSet/>
      <dgm:spPr/>
      <dgm:t>
        <a:bodyPr/>
        <a:lstStyle/>
        <a:p>
          <a:endParaRPr lang="zh-CN" altLang="en-US"/>
        </a:p>
      </dgm:t>
    </dgm:pt>
    <dgm:pt modelId="{51175620-9B46-4ED0-A60F-D3BE7A84E4B8}">
      <dgm:prSet/>
      <dgm:spPr/>
      <dgm:t>
        <a:bodyPr/>
        <a:lstStyle/>
        <a:p>
          <a:pPr algn="l" rtl="0"/>
          <a:r>
            <a:rPr lang="zh-CN" dirty="0" smtClean="0"/>
            <a:t>能够使</a:t>
          </a:r>
          <a:r>
            <a:rPr lang="en-US" altLang="zh-CN" dirty="0" smtClean="0"/>
            <a:t>API</a:t>
          </a:r>
          <a:r>
            <a:rPr lang="zh-CN" dirty="0" smtClean="0"/>
            <a:t>使用者（公司）对整个平台产生依赖，形成企业自己的生态圈</a:t>
          </a:r>
          <a:endParaRPr lang="zh-CN" dirty="0"/>
        </a:p>
      </dgm:t>
    </dgm:pt>
    <dgm:pt modelId="{9F5FBAAD-C3AD-4FEC-B066-14C17224ADCC}" type="parTrans" cxnId="{F0BFE585-FE0A-4A68-ABA7-5593A83BE7FB}">
      <dgm:prSet/>
      <dgm:spPr/>
      <dgm:t>
        <a:bodyPr/>
        <a:lstStyle/>
        <a:p>
          <a:endParaRPr lang="zh-CN" altLang="en-US"/>
        </a:p>
      </dgm:t>
    </dgm:pt>
    <dgm:pt modelId="{25BB450B-3990-483C-9226-CBEBC7AEE713}" type="sibTrans" cxnId="{F0BFE585-FE0A-4A68-ABA7-5593A83BE7FB}">
      <dgm:prSet/>
      <dgm:spPr/>
      <dgm:t>
        <a:bodyPr/>
        <a:lstStyle/>
        <a:p>
          <a:endParaRPr lang="zh-CN" altLang="en-US"/>
        </a:p>
      </dgm:t>
    </dgm:pt>
    <dgm:pt modelId="{2FC86CC9-2EF4-4D23-81D9-9AB18C28A9AF}">
      <dgm:prSet/>
      <dgm:spPr/>
      <dgm:t>
        <a:bodyPr/>
        <a:lstStyle/>
        <a:p>
          <a:pPr algn="l" rtl="0"/>
          <a:r>
            <a:rPr lang="zh-CN" dirty="0" smtClean="0"/>
            <a:t>能采集到更大的数据集，经过大数据分析，可以更准确的把握企业的关注点以及对每个</a:t>
          </a:r>
          <a:r>
            <a:rPr lang="en-US" altLang="zh-CN" dirty="0" smtClean="0"/>
            <a:t>API</a:t>
          </a:r>
          <a:r>
            <a:rPr lang="zh-CN" dirty="0" smtClean="0"/>
            <a:t>功能更好的定价</a:t>
          </a:r>
          <a:r>
            <a:rPr lang="zh-CN" altLang="en-US" dirty="0" smtClean="0"/>
            <a:t>，增加收益</a:t>
          </a:r>
          <a:endParaRPr lang="zh-CN" dirty="0"/>
        </a:p>
      </dgm:t>
    </dgm:pt>
    <dgm:pt modelId="{D9AA01C9-6E6B-4FF2-9E03-7FB8C4FE5167}" type="parTrans" cxnId="{F22930A6-D8DC-4734-89FA-EB7E77C843D0}">
      <dgm:prSet/>
      <dgm:spPr/>
      <dgm:t>
        <a:bodyPr/>
        <a:lstStyle/>
        <a:p>
          <a:endParaRPr lang="zh-CN" altLang="en-US"/>
        </a:p>
      </dgm:t>
    </dgm:pt>
    <dgm:pt modelId="{AF80CC8D-9F40-487D-8571-7C6F8ABEF33A}" type="sibTrans" cxnId="{F22930A6-D8DC-4734-89FA-EB7E77C843D0}">
      <dgm:prSet/>
      <dgm:spPr/>
      <dgm:t>
        <a:bodyPr/>
        <a:lstStyle/>
        <a:p>
          <a:endParaRPr lang="zh-CN" altLang="en-US"/>
        </a:p>
      </dgm:t>
    </dgm:pt>
    <dgm:pt modelId="{D11B0E7F-7174-4901-9A0B-0110BD06D75D}" type="pres">
      <dgm:prSet presAssocID="{93A92BDD-27ED-4F67-97D4-B77A0FA7D02F}" presName="linearFlow" presStyleCnt="0">
        <dgm:presLayoutVars>
          <dgm:dir/>
          <dgm:resizeHandles val="exact"/>
        </dgm:presLayoutVars>
      </dgm:prSet>
      <dgm:spPr/>
      <dgm:t>
        <a:bodyPr/>
        <a:lstStyle/>
        <a:p>
          <a:endParaRPr lang="zh-CN" altLang="en-US"/>
        </a:p>
      </dgm:t>
    </dgm:pt>
    <dgm:pt modelId="{D39144F6-CF00-4E99-B24D-F626D6F36E94}" type="pres">
      <dgm:prSet presAssocID="{CDFC8EE1-27F0-4C5B-8D74-21E56E67557A}" presName="composite" presStyleCnt="0"/>
      <dgm:spPr/>
    </dgm:pt>
    <dgm:pt modelId="{FD15DE4C-3909-4720-B389-D5F3CF4C512D}" type="pres">
      <dgm:prSet presAssocID="{CDFC8EE1-27F0-4C5B-8D74-21E56E67557A}"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A82D5F60-41E0-450B-A6C3-ED73D4A5289D}" type="pres">
      <dgm:prSet presAssocID="{CDFC8EE1-27F0-4C5B-8D74-21E56E67557A}" presName="txShp" presStyleLbl="node1" presStyleIdx="0" presStyleCnt="5">
        <dgm:presLayoutVars>
          <dgm:bulletEnabled val="1"/>
        </dgm:presLayoutVars>
      </dgm:prSet>
      <dgm:spPr/>
      <dgm:t>
        <a:bodyPr/>
        <a:lstStyle/>
        <a:p>
          <a:endParaRPr lang="zh-CN" altLang="en-US"/>
        </a:p>
      </dgm:t>
    </dgm:pt>
    <dgm:pt modelId="{2E515B5C-91BC-45DB-B1BA-3C5CC5F5FE25}" type="pres">
      <dgm:prSet presAssocID="{B02E363E-F731-487A-8C03-0B3F829ED9D3}" presName="spacing" presStyleCnt="0"/>
      <dgm:spPr/>
    </dgm:pt>
    <dgm:pt modelId="{6AEA5803-8CBC-4CA1-97DC-2DDEEF4A0914}" type="pres">
      <dgm:prSet presAssocID="{6606B51D-996E-4387-9F34-E816464C9169}" presName="composite" presStyleCnt="0"/>
      <dgm:spPr/>
    </dgm:pt>
    <dgm:pt modelId="{D5895E3E-369B-4530-912B-33FAF8287216}" type="pres">
      <dgm:prSet presAssocID="{6606B51D-996E-4387-9F34-E816464C9169}"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pt>
    <dgm:pt modelId="{1A7B563E-C0FC-4B7C-91A0-BA86D785B925}" type="pres">
      <dgm:prSet presAssocID="{6606B51D-996E-4387-9F34-E816464C9169}" presName="txShp" presStyleLbl="node1" presStyleIdx="1" presStyleCnt="5">
        <dgm:presLayoutVars>
          <dgm:bulletEnabled val="1"/>
        </dgm:presLayoutVars>
      </dgm:prSet>
      <dgm:spPr/>
      <dgm:t>
        <a:bodyPr/>
        <a:lstStyle/>
        <a:p>
          <a:endParaRPr lang="zh-CN" altLang="en-US"/>
        </a:p>
      </dgm:t>
    </dgm:pt>
    <dgm:pt modelId="{80234407-B36A-4CAE-AB1C-0158B7ECB815}" type="pres">
      <dgm:prSet presAssocID="{AB3064E9-BDF9-4FB3-B4BE-F5D7385774A6}" presName="spacing" presStyleCnt="0"/>
      <dgm:spPr/>
    </dgm:pt>
    <dgm:pt modelId="{DB0D3A80-6E79-44C5-BD1B-FC4242578CB3}" type="pres">
      <dgm:prSet presAssocID="{5B7AE7D5-BFC5-45F1-A6C7-2EF804EFFC61}" presName="composite" presStyleCnt="0"/>
      <dgm:spPr/>
    </dgm:pt>
    <dgm:pt modelId="{8EC6BCC2-3EAA-4A00-A1B3-BADA49F1C830}" type="pres">
      <dgm:prSet presAssocID="{5B7AE7D5-BFC5-45F1-A6C7-2EF804EFFC61}"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9D1FE13D-36BF-4A6F-BECA-E4E9F2F98E17}" type="pres">
      <dgm:prSet presAssocID="{5B7AE7D5-BFC5-45F1-A6C7-2EF804EFFC61}" presName="txShp" presStyleLbl="node1" presStyleIdx="2" presStyleCnt="5">
        <dgm:presLayoutVars>
          <dgm:bulletEnabled val="1"/>
        </dgm:presLayoutVars>
      </dgm:prSet>
      <dgm:spPr/>
      <dgm:t>
        <a:bodyPr/>
        <a:lstStyle/>
        <a:p>
          <a:endParaRPr lang="zh-CN" altLang="en-US"/>
        </a:p>
      </dgm:t>
    </dgm:pt>
    <dgm:pt modelId="{824CDAD5-164C-43A7-85B8-442E281B2940}" type="pres">
      <dgm:prSet presAssocID="{C6F95DD4-7C53-4ABB-A4BE-E459DC8B8EA0}" presName="spacing" presStyleCnt="0"/>
      <dgm:spPr/>
    </dgm:pt>
    <dgm:pt modelId="{F3E13434-F2A5-4A30-AE4D-353526399720}" type="pres">
      <dgm:prSet presAssocID="{51175620-9B46-4ED0-A60F-D3BE7A84E4B8}" presName="composite" presStyleCnt="0"/>
      <dgm:spPr/>
    </dgm:pt>
    <dgm:pt modelId="{3614BB53-5234-4379-9DBB-776EAAD70D1E}" type="pres">
      <dgm:prSet presAssocID="{51175620-9B46-4ED0-A60F-D3BE7A84E4B8}" presName="imgShp" presStyleLbl="fgImgPlace1" presStyleIdx="3"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pt>
    <dgm:pt modelId="{337492C5-C42F-4969-B9FD-120876CFD4E3}" type="pres">
      <dgm:prSet presAssocID="{51175620-9B46-4ED0-A60F-D3BE7A84E4B8}" presName="txShp" presStyleLbl="node1" presStyleIdx="3" presStyleCnt="5">
        <dgm:presLayoutVars>
          <dgm:bulletEnabled val="1"/>
        </dgm:presLayoutVars>
      </dgm:prSet>
      <dgm:spPr/>
      <dgm:t>
        <a:bodyPr/>
        <a:lstStyle/>
        <a:p>
          <a:endParaRPr lang="zh-CN" altLang="en-US"/>
        </a:p>
      </dgm:t>
    </dgm:pt>
    <dgm:pt modelId="{9003E636-EB25-495C-A3A7-41AA26F9CB01}" type="pres">
      <dgm:prSet presAssocID="{25BB450B-3990-483C-9226-CBEBC7AEE713}" presName="spacing" presStyleCnt="0"/>
      <dgm:spPr/>
    </dgm:pt>
    <dgm:pt modelId="{D5686148-F4BC-4A45-984B-AD88DC90CD70}" type="pres">
      <dgm:prSet presAssocID="{2FC86CC9-2EF4-4D23-81D9-9AB18C28A9AF}" presName="composite" presStyleCnt="0"/>
      <dgm:spPr/>
    </dgm:pt>
    <dgm:pt modelId="{94888C93-7054-4606-8A32-A842AA91EE8D}" type="pres">
      <dgm:prSet presAssocID="{2FC86CC9-2EF4-4D23-81D9-9AB18C28A9AF}"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216AE29B-7155-42AF-8C5D-5456C2FA6416}" type="pres">
      <dgm:prSet presAssocID="{2FC86CC9-2EF4-4D23-81D9-9AB18C28A9AF}" presName="txShp" presStyleLbl="node1" presStyleIdx="4" presStyleCnt="5">
        <dgm:presLayoutVars>
          <dgm:bulletEnabled val="1"/>
        </dgm:presLayoutVars>
      </dgm:prSet>
      <dgm:spPr/>
      <dgm:t>
        <a:bodyPr/>
        <a:lstStyle/>
        <a:p>
          <a:endParaRPr lang="zh-CN" altLang="en-US"/>
        </a:p>
      </dgm:t>
    </dgm:pt>
  </dgm:ptLst>
  <dgm:cxnLst>
    <dgm:cxn modelId="{F22930A6-D8DC-4734-89FA-EB7E77C843D0}" srcId="{93A92BDD-27ED-4F67-97D4-B77A0FA7D02F}" destId="{2FC86CC9-2EF4-4D23-81D9-9AB18C28A9AF}" srcOrd="4" destOrd="0" parTransId="{D9AA01C9-6E6B-4FF2-9E03-7FB8C4FE5167}" sibTransId="{AF80CC8D-9F40-487D-8571-7C6F8ABEF33A}"/>
    <dgm:cxn modelId="{62ED99D1-FFF3-4F76-BC9C-FC19A2A913C8}" type="presOf" srcId="{5B7AE7D5-BFC5-45F1-A6C7-2EF804EFFC61}" destId="{9D1FE13D-36BF-4A6F-BECA-E4E9F2F98E17}" srcOrd="0" destOrd="0" presId="urn:microsoft.com/office/officeart/2005/8/layout/vList3"/>
    <dgm:cxn modelId="{F0BFE585-FE0A-4A68-ABA7-5593A83BE7FB}" srcId="{93A92BDD-27ED-4F67-97D4-B77A0FA7D02F}" destId="{51175620-9B46-4ED0-A60F-D3BE7A84E4B8}" srcOrd="3" destOrd="0" parTransId="{9F5FBAAD-C3AD-4FEC-B066-14C17224ADCC}" sibTransId="{25BB450B-3990-483C-9226-CBEBC7AEE713}"/>
    <dgm:cxn modelId="{982F1391-F633-4AD2-9D81-C4E26484B1B1}" type="presOf" srcId="{51175620-9B46-4ED0-A60F-D3BE7A84E4B8}" destId="{337492C5-C42F-4969-B9FD-120876CFD4E3}" srcOrd="0" destOrd="0" presId="urn:microsoft.com/office/officeart/2005/8/layout/vList3"/>
    <dgm:cxn modelId="{43882945-A873-40D1-ADE8-7407AF0CDFFE}" type="presOf" srcId="{6606B51D-996E-4387-9F34-E816464C9169}" destId="{1A7B563E-C0FC-4B7C-91A0-BA86D785B925}" srcOrd="0" destOrd="0" presId="urn:microsoft.com/office/officeart/2005/8/layout/vList3"/>
    <dgm:cxn modelId="{06505085-DB61-41C1-AC8A-8C3512B325A9}" srcId="{93A92BDD-27ED-4F67-97D4-B77A0FA7D02F}" destId="{CDFC8EE1-27F0-4C5B-8D74-21E56E67557A}" srcOrd="0" destOrd="0" parTransId="{53CDAE87-BEBE-46FD-8042-7E05D3A6A49C}" sibTransId="{B02E363E-F731-487A-8C03-0B3F829ED9D3}"/>
    <dgm:cxn modelId="{CA668604-E8A7-44A6-AD87-B29B66530512}" type="presOf" srcId="{CDFC8EE1-27F0-4C5B-8D74-21E56E67557A}" destId="{A82D5F60-41E0-450B-A6C3-ED73D4A5289D}" srcOrd="0" destOrd="0" presId="urn:microsoft.com/office/officeart/2005/8/layout/vList3"/>
    <dgm:cxn modelId="{C0CBE1C1-19D2-40E9-902A-2D9B54DC529F}" type="presOf" srcId="{93A92BDD-27ED-4F67-97D4-B77A0FA7D02F}" destId="{D11B0E7F-7174-4901-9A0B-0110BD06D75D}" srcOrd="0" destOrd="0" presId="urn:microsoft.com/office/officeart/2005/8/layout/vList3"/>
    <dgm:cxn modelId="{D32E341F-E3CD-4EA8-9E33-CB5D45B5CA56}" srcId="{93A92BDD-27ED-4F67-97D4-B77A0FA7D02F}" destId="{6606B51D-996E-4387-9F34-E816464C9169}" srcOrd="1" destOrd="0" parTransId="{6D26783A-850E-4E26-AAFB-C79599950463}" sibTransId="{AB3064E9-BDF9-4FB3-B4BE-F5D7385774A6}"/>
    <dgm:cxn modelId="{9971ABF7-8E3E-4F79-A390-9E71887FFC51}" type="presOf" srcId="{2FC86CC9-2EF4-4D23-81D9-9AB18C28A9AF}" destId="{216AE29B-7155-42AF-8C5D-5456C2FA6416}" srcOrd="0" destOrd="0" presId="urn:microsoft.com/office/officeart/2005/8/layout/vList3"/>
    <dgm:cxn modelId="{EA45ED7B-429A-4E38-9320-E75ACA5A2C12}" srcId="{93A92BDD-27ED-4F67-97D4-B77A0FA7D02F}" destId="{5B7AE7D5-BFC5-45F1-A6C7-2EF804EFFC61}" srcOrd="2" destOrd="0" parTransId="{7E7CE83E-62B9-4571-A565-B9C9D79CA335}" sibTransId="{C6F95DD4-7C53-4ABB-A4BE-E459DC8B8EA0}"/>
    <dgm:cxn modelId="{1AE9ED93-89B8-4538-9319-475128F52127}" type="presParOf" srcId="{D11B0E7F-7174-4901-9A0B-0110BD06D75D}" destId="{D39144F6-CF00-4E99-B24D-F626D6F36E94}" srcOrd="0" destOrd="0" presId="urn:microsoft.com/office/officeart/2005/8/layout/vList3"/>
    <dgm:cxn modelId="{CB1B0428-5FD1-48F9-89E1-6E995118BF1C}" type="presParOf" srcId="{D39144F6-CF00-4E99-B24D-F626D6F36E94}" destId="{FD15DE4C-3909-4720-B389-D5F3CF4C512D}" srcOrd="0" destOrd="0" presId="urn:microsoft.com/office/officeart/2005/8/layout/vList3"/>
    <dgm:cxn modelId="{5A2DACEB-C06C-4D90-97DE-651F663B11B4}" type="presParOf" srcId="{D39144F6-CF00-4E99-B24D-F626D6F36E94}" destId="{A82D5F60-41E0-450B-A6C3-ED73D4A5289D}" srcOrd="1" destOrd="0" presId="urn:microsoft.com/office/officeart/2005/8/layout/vList3"/>
    <dgm:cxn modelId="{2B8AEB62-2ADC-43A1-92A4-0536109EABFC}" type="presParOf" srcId="{D11B0E7F-7174-4901-9A0B-0110BD06D75D}" destId="{2E515B5C-91BC-45DB-B1BA-3C5CC5F5FE25}" srcOrd="1" destOrd="0" presId="urn:microsoft.com/office/officeart/2005/8/layout/vList3"/>
    <dgm:cxn modelId="{2CABF251-E6F2-4406-8E58-AF9D93CDD430}" type="presParOf" srcId="{D11B0E7F-7174-4901-9A0B-0110BD06D75D}" destId="{6AEA5803-8CBC-4CA1-97DC-2DDEEF4A0914}" srcOrd="2" destOrd="0" presId="urn:microsoft.com/office/officeart/2005/8/layout/vList3"/>
    <dgm:cxn modelId="{CBBC82F7-6218-4D4F-8ACA-4540B5BB5F29}" type="presParOf" srcId="{6AEA5803-8CBC-4CA1-97DC-2DDEEF4A0914}" destId="{D5895E3E-369B-4530-912B-33FAF8287216}" srcOrd="0" destOrd="0" presId="urn:microsoft.com/office/officeart/2005/8/layout/vList3"/>
    <dgm:cxn modelId="{C050DD28-490B-437B-8F82-B40A6111976E}" type="presParOf" srcId="{6AEA5803-8CBC-4CA1-97DC-2DDEEF4A0914}" destId="{1A7B563E-C0FC-4B7C-91A0-BA86D785B925}" srcOrd="1" destOrd="0" presId="urn:microsoft.com/office/officeart/2005/8/layout/vList3"/>
    <dgm:cxn modelId="{178C705C-44D5-40FF-AA4F-22388D2735C9}" type="presParOf" srcId="{D11B0E7F-7174-4901-9A0B-0110BD06D75D}" destId="{80234407-B36A-4CAE-AB1C-0158B7ECB815}" srcOrd="3" destOrd="0" presId="urn:microsoft.com/office/officeart/2005/8/layout/vList3"/>
    <dgm:cxn modelId="{165A4394-445A-4A4F-9B9B-F2B0A5CFA385}" type="presParOf" srcId="{D11B0E7F-7174-4901-9A0B-0110BD06D75D}" destId="{DB0D3A80-6E79-44C5-BD1B-FC4242578CB3}" srcOrd="4" destOrd="0" presId="urn:microsoft.com/office/officeart/2005/8/layout/vList3"/>
    <dgm:cxn modelId="{0AD3962D-898E-416C-B480-CA0C442266E5}" type="presParOf" srcId="{DB0D3A80-6E79-44C5-BD1B-FC4242578CB3}" destId="{8EC6BCC2-3EAA-4A00-A1B3-BADA49F1C830}" srcOrd="0" destOrd="0" presId="urn:microsoft.com/office/officeart/2005/8/layout/vList3"/>
    <dgm:cxn modelId="{8D7AB75B-01BD-452F-8FA8-51CCD690D2FA}" type="presParOf" srcId="{DB0D3A80-6E79-44C5-BD1B-FC4242578CB3}" destId="{9D1FE13D-36BF-4A6F-BECA-E4E9F2F98E17}" srcOrd="1" destOrd="0" presId="urn:microsoft.com/office/officeart/2005/8/layout/vList3"/>
    <dgm:cxn modelId="{BE686C5B-E7BC-46AC-BB3D-4F6B26AB0969}" type="presParOf" srcId="{D11B0E7F-7174-4901-9A0B-0110BD06D75D}" destId="{824CDAD5-164C-43A7-85B8-442E281B2940}" srcOrd="5" destOrd="0" presId="urn:microsoft.com/office/officeart/2005/8/layout/vList3"/>
    <dgm:cxn modelId="{173ED6BA-A983-4699-B4AB-CA5897C8F0B6}" type="presParOf" srcId="{D11B0E7F-7174-4901-9A0B-0110BD06D75D}" destId="{F3E13434-F2A5-4A30-AE4D-353526399720}" srcOrd="6" destOrd="0" presId="urn:microsoft.com/office/officeart/2005/8/layout/vList3"/>
    <dgm:cxn modelId="{DAD6D6FF-CA7E-45E1-9591-B5AD9BBE5360}" type="presParOf" srcId="{F3E13434-F2A5-4A30-AE4D-353526399720}" destId="{3614BB53-5234-4379-9DBB-776EAAD70D1E}" srcOrd="0" destOrd="0" presId="urn:microsoft.com/office/officeart/2005/8/layout/vList3"/>
    <dgm:cxn modelId="{2476F7A7-C531-4840-A5DC-2524142264B1}" type="presParOf" srcId="{F3E13434-F2A5-4A30-AE4D-353526399720}" destId="{337492C5-C42F-4969-B9FD-120876CFD4E3}" srcOrd="1" destOrd="0" presId="urn:microsoft.com/office/officeart/2005/8/layout/vList3"/>
    <dgm:cxn modelId="{D61E1C70-0627-456B-8AA5-F4ADC8021249}" type="presParOf" srcId="{D11B0E7F-7174-4901-9A0B-0110BD06D75D}" destId="{9003E636-EB25-495C-A3A7-41AA26F9CB01}" srcOrd="7" destOrd="0" presId="urn:microsoft.com/office/officeart/2005/8/layout/vList3"/>
    <dgm:cxn modelId="{B4A0930E-C2B5-436A-91C9-AB7E0AC4291A}" type="presParOf" srcId="{D11B0E7F-7174-4901-9A0B-0110BD06D75D}" destId="{D5686148-F4BC-4A45-984B-AD88DC90CD70}" srcOrd="8" destOrd="0" presId="urn:microsoft.com/office/officeart/2005/8/layout/vList3"/>
    <dgm:cxn modelId="{C628A649-8EB1-4CE6-8A61-A8D98C5DE248}" type="presParOf" srcId="{D5686148-F4BC-4A45-984B-AD88DC90CD70}" destId="{94888C93-7054-4606-8A32-A842AA91EE8D}" srcOrd="0" destOrd="0" presId="urn:microsoft.com/office/officeart/2005/8/layout/vList3"/>
    <dgm:cxn modelId="{3DABC729-7841-40F0-A659-541EC153D598}" type="presParOf" srcId="{D5686148-F4BC-4A45-984B-AD88DC90CD70}" destId="{216AE29B-7155-42AF-8C5D-5456C2FA641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D5FAC2-FE25-4420-A3FE-2F3F89403872}"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8577DDBE-4985-4223-BEEC-76FD6362D1D9}">
      <dgm:prSet>
        <dgm:style>
          <a:lnRef idx="3">
            <a:schemeClr val="lt1"/>
          </a:lnRef>
          <a:fillRef idx="1">
            <a:schemeClr val="accent4"/>
          </a:fillRef>
          <a:effectRef idx="1">
            <a:schemeClr val="accent4"/>
          </a:effectRef>
          <a:fontRef idx="minor">
            <a:schemeClr val="lt1"/>
          </a:fontRef>
        </dgm:style>
      </dgm:prSet>
      <dgm:spPr/>
      <dgm:t>
        <a:bodyPr/>
        <a:lstStyle/>
        <a:p>
          <a:pPr rtl="0"/>
          <a:r>
            <a:rPr lang="zh-CN" dirty="0" smtClean="0"/>
            <a:t>开放式</a:t>
          </a:r>
          <a:endParaRPr lang="zh-CN" dirty="0"/>
        </a:p>
      </dgm:t>
    </dgm:pt>
    <dgm:pt modelId="{7AA19588-0598-4D66-B4F5-CD91B9F076D7}" type="parTrans" cxnId="{3488E974-009C-4B6F-8252-15D86FEB3F95}">
      <dgm:prSet/>
      <dgm:spPr/>
      <dgm:t>
        <a:bodyPr/>
        <a:lstStyle/>
        <a:p>
          <a:endParaRPr lang="zh-CN" altLang="en-US"/>
        </a:p>
      </dgm:t>
    </dgm:pt>
    <dgm:pt modelId="{30A92986-337D-4424-9F88-4D56DAF368F5}" type="sibTrans" cxnId="{3488E974-009C-4B6F-8252-15D86FEB3F95}">
      <dgm:prSet>
        <dgm:style>
          <a:lnRef idx="1">
            <a:schemeClr val="dk1"/>
          </a:lnRef>
          <a:fillRef idx="2">
            <a:schemeClr val="dk1"/>
          </a:fillRef>
          <a:effectRef idx="1">
            <a:schemeClr val="dk1"/>
          </a:effectRef>
          <a:fontRef idx="minor">
            <a:schemeClr val="dk1"/>
          </a:fontRef>
        </dgm:style>
      </dgm:prSet>
      <dgm:spPr/>
      <dgm:t>
        <a:bodyPr/>
        <a:lstStyle/>
        <a:p>
          <a:endParaRPr lang="zh-CN" altLang="en-US"/>
        </a:p>
      </dgm:t>
    </dgm:pt>
    <dgm:pt modelId="{C9F1EA06-7EBB-4257-A967-59DE10B446F1}">
      <dgm:prSet>
        <dgm:style>
          <a:lnRef idx="3">
            <a:schemeClr val="lt1"/>
          </a:lnRef>
          <a:fillRef idx="1">
            <a:schemeClr val="accent6"/>
          </a:fillRef>
          <a:effectRef idx="1">
            <a:schemeClr val="accent6"/>
          </a:effectRef>
          <a:fontRef idx="minor">
            <a:schemeClr val="lt1"/>
          </a:fontRef>
        </dgm:style>
      </dgm:prSet>
      <dgm:spPr/>
      <dgm:t>
        <a:bodyPr/>
        <a:lstStyle/>
        <a:p>
          <a:pPr rtl="0"/>
          <a:r>
            <a:rPr lang="zh-CN" smtClean="0"/>
            <a:t>跨界</a:t>
          </a:r>
          <a:endParaRPr lang="zh-CN"/>
        </a:p>
      </dgm:t>
    </dgm:pt>
    <dgm:pt modelId="{A34F2248-73C1-4AA4-90B3-4A9C6200CAAD}" type="parTrans" cxnId="{AF50F1D8-48FC-4FC9-90B8-E373AE6FA293}">
      <dgm:prSet/>
      <dgm:spPr/>
      <dgm:t>
        <a:bodyPr/>
        <a:lstStyle/>
        <a:p>
          <a:endParaRPr lang="zh-CN" altLang="en-US"/>
        </a:p>
      </dgm:t>
    </dgm:pt>
    <dgm:pt modelId="{2B793E0A-FCCE-412E-A0CD-FBEADE357757}" type="sibTrans" cxnId="{AF50F1D8-48FC-4FC9-90B8-E373AE6FA293}">
      <dgm:prSet>
        <dgm:style>
          <a:lnRef idx="1">
            <a:schemeClr val="dk1"/>
          </a:lnRef>
          <a:fillRef idx="2">
            <a:schemeClr val="dk1"/>
          </a:fillRef>
          <a:effectRef idx="1">
            <a:schemeClr val="dk1"/>
          </a:effectRef>
          <a:fontRef idx="minor">
            <a:schemeClr val="dk1"/>
          </a:fontRef>
        </dgm:style>
      </dgm:prSet>
      <dgm:spPr/>
      <dgm:t>
        <a:bodyPr/>
        <a:lstStyle/>
        <a:p>
          <a:endParaRPr lang="zh-CN" altLang="en-US"/>
        </a:p>
      </dgm:t>
    </dgm:pt>
    <dgm:pt modelId="{88B81873-8B11-4AEE-9448-C48448A590C9}">
      <dgm:prSet>
        <dgm:style>
          <a:lnRef idx="3">
            <a:schemeClr val="lt1"/>
          </a:lnRef>
          <a:fillRef idx="1">
            <a:schemeClr val="accent3"/>
          </a:fillRef>
          <a:effectRef idx="1">
            <a:schemeClr val="accent3"/>
          </a:effectRef>
          <a:fontRef idx="minor">
            <a:schemeClr val="lt1"/>
          </a:fontRef>
        </dgm:style>
      </dgm:prSet>
      <dgm:spPr/>
      <dgm:t>
        <a:bodyPr/>
        <a:lstStyle/>
        <a:p>
          <a:pPr rtl="0"/>
          <a:r>
            <a:rPr lang="zh-CN" dirty="0" smtClean="0"/>
            <a:t>价值重塑</a:t>
          </a:r>
          <a:endParaRPr lang="zh-CN" dirty="0"/>
        </a:p>
      </dgm:t>
    </dgm:pt>
    <dgm:pt modelId="{02C76FD1-F703-48F5-A02F-3037605841AB}" type="parTrans" cxnId="{F05B72C1-4840-4C38-804F-5840EDFBBB3A}">
      <dgm:prSet/>
      <dgm:spPr/>
      <dgm:t>
        <a:bodyPr/>
        <a:lstStyle/>
        <a:p>
          <a:endParaRPr lang="zh-CN" altLang="en-US"/>
        </a:p>
      </dgm:t>
    </dgm:pt>
    <dgm:pt modelId="{ACC062CA-C473-4EF2-AE48-4BE2FC2B72B3}" type="sibTrans" cxnId="{F05B72C1-4840-4C38-804F-5840EDFBBB3A}">
      <dgm:prSet>
        <dgm:style>
          <a:lnRef idx="1">
            <a:schemeClr val="dk1"/>
          </a:lnRef>
          <a:fillRef idx="2">
            <a:schemeClr val="dk1"/>
          </a:fillRef>
          <a:effectRef idx="1">
            <a:schemeClr val="dk1"/>
          </a:effectRef>
          <a:fontRef idx="minor">
            <a:schemeClr val="dk1"/>
          </a:fontRef>
        </dgm:style>
      </dgm:prSet>
      <dgm:spPr/>
      <dgm:t>
        <a:bodyPr/>
        <a:lstStyle/>
        <a:p>
          <a:endParaRPr lang="zh-CN" altLang="en-US"/>
        </a:p>
      </dgm:t>
    </dgm:pt>
    <dgm:pt modelId="{2071CE06-8637-4538-ADB5-98635130D6E5}" type="pres">
      <dgm:prSet presAssocID="{84D5FAC2-FE25-4420-A3FE-2F3F89403872}" presName="cycle" presStyleCnt="0">
        <dgm:presLayoutVars>
          <dgm:dir/>
          <dgm:resizeHandles val="exact"/>
        </dgm:presLayoutVars>
      </dgm:prSet>
      <dgm:spPr/>
      <dgm:t>
        <a:bodyPr/>
        <a:lstStyle/>
        <a:p>
          <a:endParaRPr lang="zh-CN" altLang="en-US"/>
        </a:p>
      </dgm:t>
    </dgm:pt>
    <dgm:pt modelId="{34778946-F1F9-4D92-86AA-D8E25B6CC261}" type="pres">
      <dgm:prSet presAssocID="{8577DDBE-4985-4223-BEEC-76FD6362D1D9}" presName="node" presStyleLbl="node1" presStyleIdx="0" presStyleCnt="3">
        <dgm:presLayoutVars>
          <dgm:bulletEnabled val="1"/>
        </dgm:presLayoutVars>
      </dgm:prSet>
      <dgm:spPr/>
      <dgm:t>
        <a:bodyPr/>
        <a:lstStyle/>
        <a:p>
          <a:endParaRPr lang="zh-CN" altLang="en-US"/>
        </a:p>
      </dgm:t>
    </dgm:pt>
    <dgm:pt modelId="{E336F96A-6D45-4EE8-873B-F485866C7440}" type="pres">
      <dgm:prSet presAssocID="{30A92986-337D-4424-9F88-4D56DAF368F5}" presName="sibTrans" presStyleLbl="sibTrans2D1" presStyleIdx="0" presStyleCnt="3"/>
      <dgm:spPr/>
      <dgm:t>
        <a:bodyPr/>
        <a:lstStyle/>
        <a:p>
          <a:endParaRPr lang="zh-CN" altLang="en-US"/>
        </a:p>
      </dgm:t>
    </dgm:pt>
    <dgm:pt modelId="{7E61A146-9581-4EDF-B1B0-6094DC6F25B4}" type="pres">
      <dgm:prSet presAssocID="{30A92986-337D-4424-9F88-4D56DAF368F5}" presName="connectorText" presStyleLbl="sibTrans2D1" presStyleIdx="0" presStyleCnt="3"/>
      <dgm:spPr/>
      <dgm:t>
        <a:bodyPr/>
        <a:lstStyle/>
        <a:p>
          <a:endParaRPr lang="zh-CN" altLang="en-US"/>
        </a:p>
      </dgm:t>
    </dgm:pt>
    <dgm:pt modelId="{16FB6F45-D84F-4D81-A34B-42D3434DF3D7}" type="pres">
      <dgm:prSet presAssocID="{C9F1EA06-7EBB-4257-A967-59DE10B446F1}" presName="node" presStyleLbl="node1" presStyleIdx="1" presStyleCnt="3">
        <dgm:presLayoutVars>
          <dgm:bulletEnabled val="1"/>
        </dgm:presLayoutVars>
      </dgm:prSet>
      <dgm:spPr/>
      <dgm:t>
        <a:bodyPr/>
        <a:lstStyle/>
        <a:p>
          <a:endParaRPr lang="zh-CN" altLang="en-US"/>
        </a:p>
      </dgm:t>
    </dgm:pt>
    <dgm:pt modelId="{4C12B02E-FC9E-4B80-9CBA-0B0C18489363}" type="pres">
      <dgm:prSet presAssocID="{2B793E0A-FCCE-412E-A0CD-FBEADE357757}" presName="sibTrans" presStyleLbl="sibTrans2D1" presStyleIdx="1" presStyleCnt="3"/>
      <dgm:spPr/>
      <dgm:t>
        <a:bodyPr/>
        <a:lstStyle/>
        <a:p>
          <a:endParaRPr lang="zh-CN" altLang="en-US"/>
        </a:p>
      </dgm:t>
    </dgm:pt>
    <dgm:pt modelId="{126E880C-EF61-4A75-9958-C71284C2211C}" type="pres">
      <dgm:prSet presAssocID="{2B793E0A-FCCE-412E-A0CD-FBEADE357757}" presName="connectorText" presStyleLbl="sibTrans2D1" presStyleIdx="1" presStyleCnt="3"/>
      <dgm:spPr/>
      <dgm:t>
        <a:bodyPr/>
        <a:lstStyle/>
        <a:p>
          <a:endParaRPr lang="zh-CN" altLang="en-US"/>
        </a:p>
      </dgm:t>
    </dgm:pt>
    <dgm:pt modelId="{63F9BEBE-7FB7-47B1-8AC0-7D9653C020B3}" type="pres">
      <dgm:prSet presAssocID="{88B81873-8B11-4AEE-9448-C48448A590C9}" presName="node" presStyleLbl="node1" presStyleIdx="2" presStyleCnt="3">
        <dgm:presLayoutVars>
          <dgm:bulletEnabled val="1"/>
        </dgm:presLayoutVars>
      </dgm:prSet>
      <dgm:spPr/>
      <dgm:t>
        <a:bodyPr/>
        <a:lstStyle/>
        <a:p>
          <a:endParaRPr lang="zh-CN" altLang="en-US"/>
        </a:p>
      </dgm:t>
    </dgm:pt>
    <dgm:pt modelId="{69CAD140-1DC0-4896-A6F1-CA3BC754FE8D}" type="pres">
      <dgm:prSet presAssocID="{ACC062CA-C473-4EF2-AE48-4BE2FC2B72B3}" presName="sibTrans" presStyleLbl="sibTrans2D1" presStyleIdx="2" presStyleCnt="3"/>
      <dgm:spPr/>
      <dgm:t>
        <a:bodyPr/>
        <a:lstStyle/>
        <a:p>
          <a:endParaRPr lang="zh-CN" altLang="en-US"/>
        </a:p>
      </dgm:t>
    </dgm:pt>
    <dgm:pt modelId="{6DDE490D-27A8-45BD-B57C-6B29D99D9BFF}" type="pres">
      <dgm:prSet presAssocID="{ACC062CA-C473-4EF2-AE48-4BE2FC2B72B3}" presName="connectorText" presStyleLbl="sibTrans2D1" presStyleIdx="2" presStyleCnt="3"/>
      <dgm:spPr/>
      <dgm:t>
        <a:bodyPr/>
        <a:lstStyle/>
        <a:p>
          <a:endParaRPr lang="zh-CN" altLang="en-US"/>
        </a:p>
      </dgm:t>
    </dgm:pt>
  </dgm:ptLst>
  <dgm:cxnLst>
    <dgm:cxn modelId="{2BA06B3C-2AE9-4C3C-BCA2-4001C45C76DA}" type="presOf" srcId="{ACC062CA-C473-4EF2-AE48-4BE2FC2B72B3}" destId="{69CAD140-1DC0-4896-A6F1-CA3BC754FE8D}" srcOrd="0" destOrd="0" presId="urn:microsoft.com/office/officeart/2005/8/layout/cycle2"/>
    <dgm:cxn modelId="{A7F46E02-DFF4-4289-8A9E-AED228546CD5}" type="presOf" srcId="{ACC062CA-C473-4EF2-AE48-4BE2FC2B72B3}" destId="{6DDE490D-27A8-45BD-B57C-6B29D99D9BFF}" srcOrd="1" destOrd="0" presId="urn:microsoft.com/office/officeart/2005/8/layout/cycle2"/>
    <dgm:cxn modelId="{F05B72C1-4840-4C38-804F-5840EDFBBB3A}" srcId="{84D5FAC2-FE25-4420-A3FE-2F3F89403872}" destId="{88B81873-8B11-4AEE-9448-C48448A590C9}" srcOrd="2" destOrd="0" parTransId="{02C76FD1-F703-48F5-A02F-3037605841AB}" sibTransId="{ACC062CA-C473-4EF2-AE48-4BE2FC2B72B3}"/>
    <dgm:cxn modelId="{3488E974-009C-4B6F-8252-15D86FEB3F95}" srcId="{84D5FAC2-FE25-4420-A3FE-2F3F89403872}" destId="{8577DDBE-4985-4223-BEEC-76FD6362D1D9}" srcOrd="0" destOrd="0" parTransId="{7AA19588-0598-4D66-B4F5-CD91B9F076D7}" sibTransId="{30A92986-337D-4424-9F88-4D56DAF368F5}"/>
    <dgm:cxn modelId="{F4A0988D-3761-498F-BF9C-5A5D2485D593}" type="presOf" srcId="{2B793E0A-FCCE-412E-A0CD-FBEADE357757}" destId="{4C12B02E-FC9E-4B80-9CBA-0B0C18489363}" srcOrd="0" destOrd="0" presId="urn:microsoft.com/office/officeart/2005/8/layout/cycle2"/>
    <dgm:cxn modelId="{0F9A7BA4-35F8-4D61-A2F1-D9FE825D7FBF}" type="presOf" srcId="{84D5FAC2-FE25-4420-A3FE-2F3F89403872}" destId="{2071CE06-8637-4538-ADB5-98635130D6E5}" srcOrd="0" destOrd="0" presId="urn:microsoft.com/office/officeart/2005/8/layout/cycle2"/>
    <dgm:cxn modelId="{AF50F1D8-48FC-4FC9-90B8-E373AE6FA293}" srcId="{84D5FAC2-FE25-4420-A3FE-2F3F89403872}" destId="{C9F1EA06-7EBB-4257-A967-59DE10B446F1}" srcOrd="1" destOrd="0" parTransId="{A34F2248-73C1-4AA4-90B3-4A9C6200CAAD}" sibTransId="{2B793E0A-FCCE-412E-A0CD-FBEADE357757}"/>
    <dgm:cxn modelId="{5145579C-67A8-43B9-81C5-5F6F4A5EABA4}" type="presOf" srcId="{2B793E0A-FCCE-412E-A0CD-FBEADE357757}" destId="{126E880C-EF61-4A75-9958-C71284C2211C}" srcOrd="1" destOrd="0" presId="urn:microsoft.com/office/officeart/2005/8/layout/cycle2"/>
    <dgm:cxn modelId="{A90208C1-0BE1-4F8D-BDAB-228BCF52255E}" type="presOf" srcId="{30A92986-337D-4424-9F88-4D56DAF368F5}" destId="{E336F96A-6D45-4EE8-873B-F485866C7440}" srcOrd="0" destOrd="0" presId="urn:microsoft.com/office/officeart/2005/8/layout/cycle2"/>
    <dgm:cxn modelId="{C8861550-AA0E-4538-BBE6-926B28594DEB}" type="presOf" srcId="{30A92986-337D-4424-9F88-4D56DAF368F5}" destId="{7E61A146-9581-4EDF-B1B0-6094DC6F25B4}" srcOrd="1" destOrd="0" presId="urn:microsoft.com/office/officeart/2005/8/layout/cycle2"/>
    <dgm:cxn modelId="{60D9F616-130D-47D0-AD28-AF47AC7EE4E9}" type="presOf" srcId="{88B81873-8B11-4AEE-9448-C48448A590C9}" destId="{63F9BEBE-7FB7-47B1-8AC0-7D9653C020B3}" srcOrd="0" destOrd="0" presId="urn:microsoft.com/office/officeart/2005/8/layout/cycle2"/>
    <dgm:cxn modelId="{02198984-C264-4DDA-A8B3-791ECD9012FD}" type="presOf" srcId="{8577DDBE-4985-4223-BEEC-76FD6362D1D9}" destId="{34778946-F1F9-4D92-86AA-D8E25B6CC261}" srcOrd="0" destOrd="0" presId="urn:microsoft.com/office/officeart/2005/8/layout/cycle2"/>
    <dgm:cxn modelId="{5C881EF5-2B3A-4AD8-B215-E4CAF17BC9AA}" type="presOf" srcId="{C9F1EA06-7EBB-4257-A967-59DE10B446F1}" destId="{16FB6F45-D84F-4D81-A34B-42D3434DF3D7}" srcOrd="0" destOrd="0" presId="urn:microsoft.com/office/officeart/2005/8/layout/cycle2"/>
    <dgm:cxn modelId="{9055B448-B7BD-4FC7-8636-B6B5868EE48F}" type="presParOf" srcId="{2071CE06-8637-4538-ADB5-98635130D6E5}" destId="{34778946-F1F9-4D92-86AA-D8E25B6CC261}" srcOrd="0" destOrd="0" presId="urn:microsoft.com/office/officeart/2005/8/layout/cycle2"/>
    <dgm:cxn modelId="{D2B8F77E-3442-45B2-B61C-9948BC5F78C0}" type="presParOf" srcId="{2071CE06-8637-4538-ADB5-98635130D6E5}" destId="{E336F96A-6D45-4EE8-873B-F485866C7440}" srcOrd="1" destOrd="0" presId="urn:microsoft.com/office/officeart/2005/8/layout/cycle2"/>
    <dgm:cxn modelId="{61D0262A-237F-4598-BF9B-4E4516EFD73F}" type="presParOf" srcId="{E336F96A-6D45-4EE8-873B-F485866C7440}" destId="{7E61A146-9581-4EDF-B1B0-6094DC6F25B4}" srcOrd="0" destOrd="0" presId="urn:microsoft.com/office/officeart/2005/8/layout/cycle2"/>
    <dgm:cxn modelId="{757E92B6-168C-4FB8-A0CA-E7BEF90CC286}" type="presParOf" srcId="{2071CE06-8637-4538-ADB5-98635130D6E5}" destId="{16FB6F45-D84F-4D81-A34B-42D3434DF3D7}" srcOrd="2" destOrd="0" presId="urn:microsoft.com/office/officeart/2005/8/layout/cycle2"/>
    <dgm:cxn modelId="{B5758784-A013-49BA-8010-7DD289CF4B93}" type="presParOf" srcId="{2071CE06-8637-4538-ADB5-98635130D6E5}" destId="{4C12B02E-FC9E-4B80-9CBA-0B0C18489363}" srcOrd="3" destOrd="0" presId="urn:microsoft.com/office/officeart/2005/8/layout/cycle2"/>
    <dgm:cxn modelId="{6B4A44FC-3905-43E8-BE38-8E8D652C1B35}" type="presParOf" srcId="{4C12B02E-FC9E-4B80-9CBA-0B0C18489363}" destId="{126E880C-EF61-4A75-9958-C71284C2211C}" srcOrd="0" destOrd="0" presId="urn:microsoft.com/office/officeart/2005/8/layout/cycle2"/>
    <dgm:cxn modelId="{1293949C-18DB-41D1-AEC2-9A0358FB0936}" type="presParOf" srcId="{2071CE06-8637-4538-ADB5-98635130D6E5}" destId="{63F9BEBE-7FB7-47B1-8AC0-7D9653C020B3}" srcOrd="4" destOrd="0" presId="urn:microsoft.com/office/officeart/2005/8/layout/cycle2"/>
    <dgm:cxn modelId="{785078ED-DDF1-4C92-9E26-DF0E320EF82D}" type="presParOf" srcId="{2071CE06-8637-4538-ADB5-98635130D6E5}" destId="{69CAD140-1DC0-4896-A6F1-CA3BC754FE8D}" srcOrd="5" destOrd="0" presId="urn:microsoft.com/office/officeart/2005/8/layout/cycle2"/>
    <dgm:cxn modelId="{3774FADE-29FE-4007-986B-5742CDAA6C42}" type="presParOf" srcId="{69CAD140-1DC0-4896-A6F1-CA3BC754FE8D}" destId="{6DDE490D-27A8-45BD-B57C-6B29D99D9BF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D5F60-41E0-450B-A6C3-ED73D4A5289D}">
      <dsp:nvSpPr>
        <dsp:cNvPr id="0" name=""/>
        <dsp:cNvSpPr/>
      </dsp:nvSpPr>
      <dsp:spPr>
        <a:xfrm rot="10800000">
          <a:off x="2711728" y="766"/>
          <a:ext cx="9913984" cy="85838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526" tIns="83820" rIns="156464" bIns="83820" numCol="1" spcCol="1270" anchor="ctr" anchorCtr="0">
          <a:noAutofit/>
        </a:bodyPr>
        <a:lstStyle/>
        <a:p>
          <a:pPr lvl="0" algn="l" defTabSz="977900" rtl="0">
            <a:lnSpc>
              <a:spcPct val="90000"/>
            </a:lnSpc>
            <a:spcBef>
              <a:spcPct val="0"/>
            </a:spcBef>
            <a:spcAft>
              <a:spcPct val="35000"/>
            </a:spcAft>
          </a:pPr>
          <a:r>
            <a:rPr lang="zh-CN" sz="2200" kern="1200" dirty="0" smtClean="0"/>
            <a:t>能够使</a:t>
          </a:r>
          <a:r>
            <a:rPr lang="en-US" altLang="zh-CN" sz="2200" kern="1200" dirty="0" smtClean="0"/>
            <a:t>API</a:t>
          </a:r>
          <a:r>
            <a:rPr lang="zh-CN" sz="2200" kern="1200" dirty="0" smtClean="0"/>
            <a:t>使用者（公司）产品以更低的成本更快的进入市场</a:t>
          </a:r>
          <a:endParaRPr lang="zh-CN" sz="2200" kern="1200" dirty="0"/>
        </a:p>
      </dsp:txBody>
      <dsp:txXfrm rot="10800000">
        <a:off x="2926325" y="766"/>
        <a:ext cx="9699387" cy="858388"/>
      </dsp:txXfrm>
    </dsp:sp>
    <dsp:sp modelId="{FD15DE4C-3909-4720-B389-D5F3CF4C512D}">
      <dsp:nvSpPr>
        <dsp:cNvPr id="0" name=""/>
        <dsp:cNvSpPr/>
      </dsp:nvSpPr>
      <dsp:spPr>
        <a:xfrm>
          <a:off x="2282534" y="766"/>
          <a:ext cx="858388" cy="85838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7B563E-C0FC-4B7C-91A0-BA86D785B925}">
      <dsp:nvSpPr>
        <dsp:cNvPr id="0" name=""/>
        <dsp:cNvSpPr/>
      </dsp:nvSpPr>
      <dsp:spPr>
        <a:xfrm rot="10800000">
          <a:off x="2711728" y="1081929"/>
          <a:ext cx="9913984" cy="85838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526" tIns="83820" rIns="156464" bIns="83820" numCol="1" spcCol="1270" anchor="ctr" anchorCtr="0">
          <a:noAutofit/>
        </a:bodyPr>
        <a:lstStyle/>
        <a:p>
          <a:pPr lvl="0" algn="l" defTabSz="977900" rtl="0">
            <a:lnSpc>
              <a:spcPct val="90000"/>
            </a:lnSpc>
            <a:spcBef>
              <a:spcPct val="0"/>
            </a:spcBef>
            <a:spcAft>
              <a:spcPct val="35000"/>
            </a:spcAft>
          </a:pPr>
          <a:r>
            <a:rPr lang="zh-CN" sz="2200" kern="1200" dirty="0" smtClean="0"/>
            <a:t>能够降低</a:t>
          </a:r>
          <a:r>
            <a:rPr lang="en-US" altLang="zh-CN" sz="2200" kern="1200" dirty="0" smtClean="0"/>
            <a:t>API</a:t>
          </a:r>
          <a:r>
            <a:rPr lang="zh-CN" sz="2200" kern="1200" dirty="0" smtClean="0"/>
            <a:t>使用者（公司）的软件开发及维护成本，降低其工作量</a:t>
          </a:r>
          <a:endParaRPr lang="zh-CN" sz="2200" kern="1200" dirty="0"/>
        </a:p>
      </dsp:txBody>
      <dsp:txXfrm rot="10800000">
        <a:off x="2926325" y="1081929"/>
        <a:ext cx="9699387" cy="858388"/>
      </dsp:txXfrm>
    </dsp:sp>
    <dsp:sp modelId="{D5895E3E-369B-4530-912B-33FAF8287216}">
      <dsp:nvSpPr>
        <dsp:cNvPr id="0" name=""/>
        <dsp:cNvSpPr/>
      </dsp:nvSpPr>
      <dsp:spPr>
        <a:xfrm>
          <a:off x="2282534" y="1081929"/>
          <a:ext cx="858388" cy="8583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1FE13D-36BF-4A6F-BECA-E4E9F2F98E17}">
      <dsp:nvSpPr>
        <dsp:cNvPr id="0" name=""/>
        <dsp:cNvSpPr/>
      </dsp:nvSpPr>
      <dsp:spPr>
        <a:xfrm rot="10800000">
          <a:off x="2711728" y="2163093"/>
          <a:ext cx="9913984" cy="85838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526" tIns="83820" rIns="156464" bIns="83820" numCol="1" spcCol="1270" anchor="ctr" anchorCtr="0">
          <a:noAutofit/>
        </a:bodyPr>
        <a:lstStyle/>
        <a:p>
          <a:pPr lvl="0" algn="l" defTabSz="977900" rtl="0">
            <a:lnSpc>
              <a:spcPct val="90000"/>
            </a:lnSpc>
            <a:spcBef>
              <a:spcPct val="0"/>
            </a:spcBef>
            <a:spcAft>
              <a:spcPct val="35000"/>
            </a:spcAft>
          </a:pPr>
          <a:r>
            <a:rPr lang="zh-CN" sz="2200" kern="1200" dirty="0" smtClean="0"/>
            <a:t>能够使</a:t>
          </a:r>
          <a:r>
            <a:rPr lang="en-US" altLang="zh-CN" sz="2200" kern="1200" dirty="0" smtClean="0"/>
            <a:t>API</a:t>
          </a:r>
          <a:r>
            <a:rPr lang="zh-CN" sz="2200" kern="1200" dirty="0" smtClean="0"/>
            <a:t>使用者（公司）以更高的速率专注于其差异化功能和核心功能开发</a:t>
          </a:r>
          <a:endParaRPr lang="zh-CN" sz="2200" kern="1200" dirty="0"/>
        </a:p>
      </dsp:txBody>
      <dsp:txXfrm rot="10800000">
        <a:off x="2926325" y="2163093"/>
        <a:ext cx="9699387" cy="858388"/>
      </dsp:txXfrm>
    </dsp:sp>
    <dsp:sp modelId="{8EC6BCC2-3EAA-4A00-A1B3-BADA49F1C830}">
      <dsp:nvSpPr>
        <dsp:cNvPr id="0" name=""/>
        <dsp:cNvSpPr/>
      </dsp:nvSpPr>
      <dsp:spPr>
        <a:xfrm>
          <a:off x="2282534" y="2163093"/>
          <a:ext cx="858388" cy="85838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492C5-C42F-4969-B9FD-120876CFD4E3}">
      <dsp:nvSpPr>
        <dsp:cNvPr id="0" name=""/>
        <dsp:cNvSpPr/>
      </dsp:nvSpPr>
      <dsp:spPr>
        <a:xfrm rot="10800000">
          <a:off x="2711728" y="3244257"/>
          <a:ext cx="9913984" cy="85838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526" tIns="83820" rIns="156464" bIns="83820" numCol="1" spcCol="1270" anchor="ctr" anchorCtr="0">
          <a:noAutofit/>
        </a:bodyPr>
        <a:lstStyle/>
        <a:p>
          <a:pPr lvl="0" algn="l" defTabSz="977900" rtl="0">
            <a:lnSpc>
              <a:spcPct val="90000"/>
            </a:lnSpc>
            <a:spcBef>
              <a:spcPct val="0"/>
            </a:spcBef>
            <a:spcAft>
              <a:spcPct val="35000"/>
            </a:spcAft>
          </a:pPr>
          <a:r>
            <a:rPr lang="zh-CN" sz="2200" kern="1200" dirty="0" smtClean="0"/>
            <a:t>能够使</a:t>
          </a:r>
          <a:r>
            <a:rPr lang="en-US" altLang="zh-CN" sz="2200" kern="1200" dirty="0" smtClean="0"/>
            <a:t>API</a:t>
          </a:r>
          <a:r>
            <a:rPr lang="zh-CN" sz="2200" kern="1200" dirty="0" smtClean="0"/>
            <a:t>使用者（公司）对整个平台产生依赖，形成企业自己的生态圈</a:t>
          </a:r>
          <a:endParaRPr lang="zh-CN" sz="2200" kern="1200" dirty="0"/>
        </a:p>
      </dsp:txBody>
      <dsp:txXfrm rot="10800000">
        <a:off x="2926325" y="3244257"/>
        <a:ext cx="9699387" cy="858388"/>
      </dsp:txXfrm>
    </dsp:sp>
    <dsp:sp modelId="{3614BB53-5234-4379-9DBB-776EAAD70D1E}">
      <dsp:nvSpPr>
        <dsp:cNvPr id="0" name=""/>
        <dsp:cNvSpPr/>
      </dsp:nvSpPr>
      <dsp:spPr>
        <a:xfrm>
          <a:off x="2282534" y="3244257"/>
          <a:ext cx="858388" cy="8583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6AE29B-7155-42AF-8C5D-5456C2FA6416}">
      <dsp:nvSpPr>
        <dsp:cNvPr id="0" name=""/>
        <dsp:cNvSpPr/>
      </dsp:nvSpPr>
      <dsp:spPr>
        <a:xfrm rot="10800000">
          <a:off x="2711728" y="4325420"/>
          <a:ext cx="9913984" cy="85838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526" tIns="83820" rIns="156464" bIns="83820" numCol="1" spcCol="1270" anchor="ctr" anchorCtr="0">
          <a:noAutofit/>
        </a:bodyPr>
        <a:lstStyle/>
        <a:p>
          <a:pPr lvl="0" algn="l" defTabSz="977900" rtl="0">
            <a:lnSpc>
              <a:spcPct val="90000"/>
            </a:lnSpc>
            <a:spcBef>
              <a:spcPct val="0"/>
            </a:spcBef>
            <a:spcAft>
              <a:spcPct val="35000"/>
            </a:spcAft>
          </a:pPr>
          <a:r>
            <a:rPr lang="zh-CN" sz="2200" kern="1200" dirty="0" smtClean="0"/>
            <a:t>能采集到更大的数据集，经过大数据分析，可以更准确的把握企业的关注点以及对每个</a:t>
          </a:r>
          <a:r>
            <a:rPr lang="en-US" altLang="zh-CN" sz="2200" kern="1200" dirty="0" smtClean="0"/>
            <a:t>API</a:t>
          </a:r>
          <a:r>
            <a:rPr lang="zh-CN" sz="2200" kern="1200" dirty="0" smtClean="0"/>
            <a:t>功能更好的定价</a:t>
          </a:r>
          <a:r>
            <a:rPr lang="zh-CN" altLang="en-US" sz="2200" kern="1200" dirty="0" smtClean="0"/>
            <a:t>，增加收益</a:t>
          </a:r>
          <a:endParaRPr lang="zh-CN" sz="2200" kern="1200" dirty="0"/>
        </a:p>
      </dsp:txBody>
      <dsp:txXfrm rot="10800000">
        <a:off x="2926325" y="4325420"/>
        <a:ext cx="9699387" cy="858388"/>
      </dsp:txXfrm>
    </dsp:sp>
    <dsp:sp modelId="{94888C93-7054-4606-8A32-A842AA91EE8D}">
      <dsp:nvSpPr>
        <dsp:cNvPr id="0" name=""/>
        <dsp:cNvSpPr/>
      </dsp:nvSpPr>
      <dsp:spPr>
        <a:xfrm>
          <a:off x="2282534" y="4325420"/>
          <a:ext cx="858388" cy="85838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78946-F1F9-4D92-86AA-D8E25B6CC261}">
      <dsp:nvSpPr>
        <dsp:cNvPr id="0" name=""/>
        <dsp:cNvSpPr/>
      </dsp:nvSpPr>
      <dsp:spPr>
        <a:xfrm>
          <a:off x="1728571" y="152"/>
          <a:ext cx="1452863" cy="1452863"/>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39370" tIns="39370" rIns="39370" bIns="39370" numCol="1" spcCol="1270" anchor="ctr" anchorCtr="0">
          <a:noAutofit/>
        </a:bodyPr>
        <a:lstStyle/>
        <a:p>
          <a:pPr lvl="0" algn="ctr" defTabSz="1377950" rtl="0">
            <a:lnSpc>
              <a:spcPct val="90000"/>
            </a:lnSpc>
            <a:spcBef>
              <a:spcPct val="0"/>
            </a:spcBef>
            <a:spcAft>
              <a:spcPct val="35000"/>
            </a:spcAft>
          </a:pPr>
          <a:r>
            <a:rPr lang="zh-CN" sz="3100" kern="1200" dirty="0" smtClean="0"/>
            <a:t>开放式</a:t>
          </a:r>
          <a:endParaRPr lang="zh-CN" sz="3100" kern="1200" dirty="0"/>
        </a:p>
      </dsp:txBody>
      <dsp:txXfrm>
        <a:off x="1941338" y="212919"/>
        <a:ext cx="1027329" cy="1027329"/>
      </dsp:txXfrm>
    </dsp:sp>
    <dsp:sp modelId="{E336F96A-6D45-4EE8-873B-F485866C7440}">
      <dsp:nvSpPr>
        <dsp:cNvPr id="0" name=""/>
        <dsp:cNvSpPr/>
      </dsp:nvSpPr>
      <dsp:spPr>
        <a:xfrm rot="3600000">
          <a:off x="2801762" y="1417732"/>
          <a:ext cx="387649" cy="490341"/>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2830836" y="1465443"/>
        <a:ext cx="271354" cy="294205"/>
      </dsp:txXfrm>
    </dsp:sp>
    <dsp:sp modelId="{16FB6F45-D84F-4D81-A34B-42D3434DF3D7}">
      <dsp:nvSpPr>
        <dsp:cNvPr id="0" name=""/>
        <dsp:cNvSpPr/>
      </dsp:nvSpPr>
      <dsp:spPr>
        <a:xfrm>
          <a:off x="2820710" y="1891792"/>
          <a:ext cx="1452863" cy="1452863"/>
        </a:xfrm>
        <a:prstGeom prst="ellipse">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39370" tIns="39370" rIns="39370" bIns="39370" numCol="1" spcCol="1270" anchor="ctr" anchorCtr="0">
          <a:noAutofit/>
        </a:bodyPr>
        <a:lstStyle/>
        <a:p>
          <a:pPr lvl="0" algn="ctr" defTabSz="1377950" rtl="0">
            <a:lnSpc>
              <a:spcPct val="90000"/>
            </a:lnSpc>
            <a:spcBef>
              <a:spcPct val="0"/>
            </a:spcBef>
            <a:spcAft>
              <a:spcPct val="35000"/>
            </a:spcAft>
          </a:pPr>
          <a:r>
            <a:rPr lang="zh-CN" sz="3100" kern="1200" smtClean="0"/>
            <a:t>跨界</a:t>
          </a:r>
          <a:endParaRPr lang="zh-CN" sz="3100" kern="1200"/>
        </a:p>
      </dsp:txBody>
      <dsp:txXfrm>
        <a:off x="3033477" y="2104559"/>
        <a:ext cx="1027329" cy="1027329"/>
      </dsp:txXfrm>
    </dsp:sp>
    <dsp:sp modelId="{4C12B02E-FC9E-4B80-9CBA-0B0C18489363}">
      <dsp:nvSpPr>
        <dsp:cNvPr id="0" name=""/>
        <dsp:cNvSpPr/>
      </dsp:nvSpPr>
      <dsp:spPr>
        <a:xfrm rot="10800000">
          <a:off x="2272149" y="2373053"/>
          <a:ext cx="387649" cy="490341"/>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rot="10800000">
        <a:off x="2388444" y="2471121"/>
        <a:ext cx="271354" cy="294205"/>
      </dsp:txXfrm>
    </dsp:sp>
    <dsp:sp modelId="{63F9BEBE-7FB7-47B1-8AC0-7D9653C020B3}">
      <dsp:nvSpPr>
        <dsp:cNvPr id="0" name=""/>
        <dsp:cNvSpPr/>
      </dsp:nvSpPr>
      <dsp:spPr>
        <a:xfrm>
          <a:off x="636433" y="1891792"/>
          <a:ext cx="1452863" cy="1452863"/>
        </a:xfrm>
        <a:prstGeom prst="ellipse">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39370" tIns="39370" rIns="39370" bIns="39370" numCol="1" spcCol="1270" anchor="ctr" anchorCtr="0">
          <a:noAutofit/>
        </a:bodyPr>
        <a:lstStyle/>
        <a:p>
          <a:pPr lvl="0" algn="ctr" defTabSz="1377950" rtl="0">
            <a:lnSpc>
              <a:spcPct val="90000"/>
            </a:lnSpc>
            <a:spcBef>
              <a:spcPct val="0"/>
            </a:spcBef>
            <a:spcAft>
              <a:spcPct val="35000"/>
            </a:spcAft>
          </a:pPr>
          <a:r>
            <a:rPr lang="zh-CN" sz="3100" kern="1200" dirty="0" smtClean="0"/>
            <a:t>价值重塑</a:t>
          </a:r>
          <a:endParaRPr lang="zh-CN" sz="3100" kern="1200" dirty="0"/>
        </a:p>
      </dsp:txBody>
      <dsp:txXfrm>
        <a:off x="849200" y="2104559"/>
        <a:ext cx="1027329" cy="1027329"/>
      </dsp:txXfrm>
    </dsp:sp>
    <dsp:sp modelId="{69CAD140-1DC0-4896-A6F1-CA3BC754FE8D}">
      <dsp:nvSpPr>
        <dsp:cNvPr id="0" name=""/>
        <dsp:cNvSpPr/>
      </dsp:nvSpPr>
      <dsp:spPr>
        <a:xfrm rot="18000000">
          <a:off x="1709623" y="1436735"/>
          <a:ext cx="387649" cy="490341"/>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1738697" y="1585160"/>
        <a:ext cx="271354" cy="29420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F34936-9BE8-4133-A782-55B70958D9F1}" type="datetimeFigureOut">
              <a:rPr lang="zh-CN" altLang="en-US" smtClean="0"/>
              <a:t>2017/4/20</a:t>
            </a:fld>
            <a:endParaRPr lang="zh-CN" altLang="en-US"/>
          </a:p>
        </p:txBody>
      </p:sp>
      <p:sp>
        <p:nvSpPr>
          <p:cNvPr id="4" name="幻灯片图像占位符 3"/>
          <p:cNvSpPr>
            <a:spLocks noGrp="1" noRot="1" noChangeAspect="1"/>
          </p:cNvSpPr>
          <p:nvPr>
            <p:ph type="sldImg" idx="2"/>
          </p:nvPr>
        </p:nvSpPr>
        <p:spPr>
          <a:xfrm>
            <a:off x="844550" y="685800"/>
            <a:ext cx="51689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93476A-C8EF-4948-84D8-CD0A70688003}" type="slidenum">
              <a:rPr lang="zh-CN" altLang="en-US" smtClean="0"/>
              <a:t>‹#›</a:t>
            </a:fld>
            <a:endParaRPr lang="zh-CN" altLang="en-US"/>
          </a:p>
        </p:txBody>
      </p:sp>
    </p:spTree>
    <p:extLst>
      <p:ext uri="{BB962C8B-B14F-4D97-AF65-F5344CB8AC3E}">
        <p14:creationId xmlns:p14="http://schemas.microsoft.com/office/powerpoint/2010/main" val="185171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5360" y="2678813"/>
            <a:ext cx="11054080" cy="1848420"/>
          </a:xfrm>
        </p:spPr>
        <p:txBody>
          <a:bodyPr/>
          <a:lstStyle/>
          <a:p>
            <a:r>
              <a:rPr lang="zh-CN" altLang="en-US"/>
              <a:t>单击此处编辑母版标题样式</a:t>
            </a:r>
          </a:p>
        </p:txBody>
      </p:sp>
      <p:sp>
        <p:nvSpPr>
          <p:cNvPr id="3" name="副标题 2"/>
          <p:cNvSpPr>
            <a:spLocks noGrp="1"/>
          </p:cNvSpPr>
          <p:nvPr>
            <p:ph type="subTitle" idx="1"/>
          </p:nvPr>
        </p:nvSpPr>
        <p:spPr>
          <a:xfrm>
            <a:off x="1950720" y="4886537"/>
            <a:ext cx="9103360" cy="2203732"/>
          </a:xfrm>
        </p:spPr>
        <p:txBody>
          <a:bodyPr/>
          <a:lstStyle>
            <a:lvl1pPr marL="0" indent="0" algn="ctr">
              <a:buNone/>
              <a:defRPr>
                <a:solidFill>
                  <a:schemeClr val="tx1">
                    <a:tint val="75000"/>
                  </a:schemeClr>
                </a:solidFill>
              </a:defRPr>
            </a:lvl1pPr>
            <a:lvl2pPr marL="617855" indent="0" algn="ctr">
              <a:buNone/>
              <a:defRPr>
                <a:solidFill>
                  <a:schemeClr val="tx1">
                    <a:tint val="75000"/>
                  </a:schemeClr>
                </a:solidFill>
              </a:defRPr>
            </a:lvl2pPr>
            <a:lvl3pPr marL="1235710" indent="0" algn="ctr">
              <a:buNone/>
              <a:defRPr>
                <a:solidFill>
                  <a:schemeClr val="tx1">
                    <a:tint val="75000"/>
                  </a:schemeClr>
                </a:solidFill>
              </a:defRPr>
            </a:lvl3pPr>
            <a:lvl4pPr marL="1853565" indent="0" algn="ctr">
              <a:buNone/>
              <a:defRPr>
                <a:solidFill>
                  <a:schemeClr val="tx1">
                    <a:tint val="75000"/>
                  </a:schemeClr>
                </a:solidFill>
              </a:defRPr>
            </a:lvl4pPr>
            <a:lvl5pPr marL="2471420" indent="0" algn="ctr">
              <a:buNone/>
              <a:defRPr>
                <a:solidFill>
                  <a:schemeClr val="tx1">
                    <a:tint val="75000"/>
                  </a:schemeClr>
                </a:solidFill>
              </a:defRPr>
            </a:lvl5pPr>
            <a:lvl6pPr marL="3089275" indent="0" algn="ctr">
              <a:buNone/>
              <a:defRPr>
                <a:solidFill>
                  <a:schemeClr val="tx1">
                    <a:tint val="75000"/>
                  </a:schemeClr>
                </a:solidFill>
              </a:defRPr>
            </a:lvl6pPr>
            <a:lvl7pPr marL="3707130" indent="0" algn="ctr">
              <a:buNone/>
              <a:defRPr>
                <a:solidFill>
                  <a:schemeClr val="tx1">
                    <a:tint val="75000"/>
                  </a:schemeClr>
                </a:solidFill>
              </a:defRPr>
            </a:lvl7pPr>
            <a:lvl8pPr marL="4325620" indent="0" algn="ctr">
              <a:buNone/>
              <a:defRPr>
                <a:solidFill>
                  <a:schemeClr val="tx1">
                    <a:tint val="75000"/>
                  </a:schemeClr>
                </a:solidFill>
              </a:defRPr>
            </a:lvl8pPr>
            <a:lvl9pPr marL="494347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480" y="345332"/>
            <a:ext cx="2926080" cy="73577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240" y="345332"/>
            <a:ext cx="8561493" cy="73577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290" y="5541269"/>
            <a:ext cx="11054080" cy="1712683"/>
          </a:xfrm>
        </p:spPr>
        <p:txBody>
          <a:bodyPr anchor="t"/>
          <a:lstStyle>
            <a:lvl1pPr algn="l">
              <a:defRPr sz="5400" b="1" cap="all"/>
            </a:lvl1pPr>
          </a:lstStyle>
          <a:p>
            <a:r>
              <a:rPr lang="zh-CN" altLang="en-US"/>
              <a:t>单击此处编辑母版标题样式</a:t>
            </a:r>
          </a:p>
        </p:txBody>
      </p:sp>
      <p:sp>
        <p:nvSpPr>
          <p:cNvPr id="3" name="文本占位符 2"/>
          <p:cNvSpPr>
            <a:spLocks noGrp="1"/>
          </p:cNvSpPr>
          <p:nvPr>
            <p:ph type="body" idx="1"/>
          </p:nvPr>
        </p:nvSpPr>
        <p:spPr>
          <a:xfrm>
            <a:off x="1027290" y="3654923"/>
            <a:ext cx="11054080" cy="1886346"/>
          </a:xfrm>
        </p:spPr>
        <p:txBody>
          <a:bodyPr anchor="b"/>
          <a:lstStyle>
            <a:lvl1pPr marL="0" indent="0">
              <a:buNone/>
              <a:defRPr sz="2700">
                <a:solidFill>
                  <a:schemeClr val="tx1">
                    <a:tint val="75000"/>
                  </a:schemeClr>
                </a:solidFill>
              </a:defRPr>
            </a:lvl1pPr>
            <a:lvl2pPr marL="617855" indent="0">
              <a:buNone/>
              <a:defRPr sz="2400">
                <a:solidFill>
                  <a:schemeClr val="tx1">
                    <a:tint val="75000"/>
                  </a:schemeClr>
                </a:solidFill>
              </a:defRPr>
            </a:lvl2pPr>
            <a:lvl3pPr marL="1235710" indent="0">
              <a:buNone/>
              <a:defRPr sz="2200">
                <a:solidFill>
                  <a:schemeClr val="tx1">
                    <a:tint val="75000"/>
                  </a:schemeClr>
                </a:solidFill>
              </a:defRPr>
            </a:lvl3pPr>
            <a:lvl4pPr marL="1853565" indent="0">
              <a:buNone/>
              <a:defRPr sz="1900">
                <a:solidFill>
                  <a:schemeClr val="tx1">
                    <a:tint val="75000"/>
                  </a:schemeClr>
                </a:solidFill>
              </a:defRPr>
            </a:lvl4pPr>
            <a:lvl5pPr marL="2471420" indent="0">
              <a:buNone/>
              <a:defRPr sz="1900">
                <a:solidFill>
                  <a:schemeClr val="tx1">
                    <a:tint val="75000"/>
                  </a:schemeClr>
                </a:solidFill>
              </a:defRPr>
            </a:lvl5pPr>
            <a:lvl6pPr marL="3089275" indent="0">
              <a:buNone/>
              <a:defRPr sz="1900">
                <a:solidFill>
                  <a:schemeClr val="tx1">
                    <a:tint val="75000"/>
                  </a:schemeClr>
                </a:solidFill>
              </a:defRPr>
            </a:lvl6pPr>
            <a:lvl7pPr marL="3707130" indent="0">
              <a:buNone/>
              <a:defRPr sz="1900">
                <a:solidFill>
                  <a:schemeClr val="tx1">
                    <a:tint val="75000"/>
                  </a:schemeClr>
                </a:solidFill>
              </a:defRPr>
            </a:lvl7pPr>
            <a:lvl8pPr marL="4325620" indent="0">
              <a:buNone/>
              <a:defRPr sz="1900">
                <a:solidFill>
                  <a:schemeClr val="tx1">
                    <a:tint val="75000"/>
                  </a:schemeClr>
                </a:solidFill>
              </a:defRPr>
            </a:lvl8pPr>
            <a:lvl9pPr marL="4943475"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240" y="2012104"/>
            <a:ext cx="5743787" cy="569097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10773" y="2012104"/>
            <a:ext cx="5743787" cy="569097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3A160-64B0-433E-876E-E206ABB7688A}" type="datetimeFigureOut">
              <a:rPr lang="zh-CN" altLang="en-US" smtClean="0"/>
              <a:t>2017/4/20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40" y="1930263"/>
            <a:ext cx="5746045" cy="804441"/>
          </a:xfrm>
        </p:spPr>
        <p:txBody>
          <a:bodyPr anchor="b"/>
          <a:lstStyle>
            <a:lvl1pPr marL="0" indent="0">
              <a:buNone/>
              <a:defRPr sz="3200" b="1"/>
            </a:lvl1pPr>
            <a:lvl2pPr marL="617855" indent="0">
              <a:buNone/>
              <a:defRPr sz="2700" b="1"/>
            </a:lvl2pPr>
            <a:lvl3pPr marL="1235710" indent="0">
              <a:buNone/>
              <a:defRPr sz="2400" b="1"/>
            </a:lvl3pPr>
            <a:lvl4pPr marL="1853565" indent="0">
              <a:buNone/>
              <a:defRPr sz="2200" b="1"/>
            </a:lvl4pPr>
            <a:lvl5pPr marL="2471420" indent="0">
              <a:buNone/>
              <a:defRPr sz="2200" b="1"/>
            </a:lvl5pPr>
            <a:lvl6pPr marL="3089275" indent="0">
              <a:buNone/>
              <a:defRPr sz="2200" b="1"/>
            </a:lvl6pPr>
            <a:lvl7pPr marL="3707130" indent="0">
              <a:buNone/>
              <a:defRPr sz="2200" b="1"/>
            </a:lvl7pPr>
            <a:lvl8pPr marL="4325620" indent="0">
              <a:buNone/>
              <a:defRPr sz="2200" b="1"/>
            </a:lvl8pPr>
            <a:lvl9pPr marL="4943475" indent="0">
              <a:buNone/>
              <a:defRPr sz="2200" b="1"/>
            </a:lvl9pPr>
          </a:lstStyle>
          <a:p>
            <a:pPr lvl="0"/>
            <a:r>
              <a:rPr lang="zh-CN" altLang="en-US"/>
              <a:t>单击此处编辑母版文本样式</a:t>
            </a:r>
          </a:p>
        </p:txBody>
      </p:sp>
      <p:sp>
        <p:nvSpPr>
          <p:cNvPr id="4" name="内容占位符 3"/>
          <p:cNvSpPr>
            <a:spLocks noGrp="1"/>
          </p:cNvSpPr>
          <p:nvPr>
            <p:ph sz="half" idx="2"/>
          </p:nvPr>
        </p:nvSpPr>
        <p:spPr>
          <a:xfrm>
            <a:off x="650240" y="2734704"/>
            <a:ext cx="5746045" cy="4968379"/>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606259" y="1930263"/>
            <a:ext cx="5748302" cy="804441"/>
          </a:xfrm>
        </p:spPr>
        <p:txBody>
          <a:bodyPr anchor="b"/>
          <a:lstStyle>
            <a:lvl1pPr marL="0" indent="0">
              <a:buNone/>
              <a:defRPr sz="3200" b="1"/>
            </a:lvl1pPr>
            <a:lvl2pPr marL="617855" indent="0">
              <a:buNone/>
              <a:defRPr sz="2700" b="1"/>
            </a:lvl2pPr>
            <a:lvl3pPr marL="1235710" indent="0">
              <a:buNone/>
              <a:defRPr sz="2400" b="1"/>
            </a:lvl3pPr>
            <a:lvl4pPr marL="1853565" indent="0">
              <a:buNone/>
              <a:defRPr sz="2200" b="1"/>
            </a:lvl4pPr>
            <a:lvl5pPr marL="2471420" indent="0">
              <a:buNone/>
              <a:defRPr sz="2200" b="1"/>
            </a:lvl5pPr>
            <a:lvl6pPr marL="3089275" indent="0">
              <a:buNone/>
              <a:defRPr sz="2200" b="1"/>
            </a:lvl6pPr>
            <a:lvl7pPr marL="3707130" indent="0">
              <a:buNone/>
              <a:defRPr sz="2200" b="1"/>
            </a:lvl7pPr>
            <a:lvl8pPr marL="4325620" indent="0">
              <a:buNone/>
              <a:defRPr sz="2200" b="1"/>
            </a:lvl8pPr>
            <a:lvl9pPr marL="4943475" indent="0">
              <a:buNone/>
              <a:defRPr sz="2200" b="1"/>
            </a:lvl9pPr>
          </a:lstStyle>
          <a:p>
            <a:pPr lvl="0"/>
            <a:r>
              <a:rPr lang="zh-CN" altLang="en-US"/>
              <a:t>单击此处编辑母版文本样式</a:t>
            </a:r>
          </a:p>
        </p:txBody>
      </p:sp>
      <p:sp>
        <p:nvSpPr>
          <p:cNvPr id="6" name="内容占位符 5"/>
          <p:cNvSpPr>
            <a:spLocks noGrp="1"/>
          </p:cNvSpPr>
          <p:nvPr>
            <p:ph sz="quarter" idx="4"/>
          </p:nvPr>
        </p:nvSpPr>
        <p:spPr>
          <a:xfrm>
            <a:off x="6606259" y="2734704"/>
            <a:ext cx="5748302" cy="4968379"/>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3A160-64B0-433E-876E-E206ABB7688A}" type="datetimeFigureOut">
              <a:rPr lang="zh-CN" altLang="en-US" smtClean="0"/>
              <a:t>2017/4/20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3A160-64B0-433E-876E-E206ABB7688A}" type="datetimeFigureOut">
              <a:rPr lang="zh-CN" altLang="en-US" smtClean="0"/>
              <a:t>2017/4/20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3A160-64B0-433E-876E-E206ABB7688A}" type="datetimeFigureOut">
              <a:rPr lang="zh-CN" altLang="en-US" smtClean="0"/>
              <a:t>2017/4/20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241" y="343335"/>
            <a:ext cx="4278490" cy="1461170"/>
          </a:xfrm>
        </p:spPr>
        <p:txBody>
          <a:bodyPr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5084516" y="343336"/>
            <a:ext cx="7270044" cy="735974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50241" y="1804506"/>
            <a:ext cx="4278490" cy="5898577"/>
          </a:xfrm>
        </p:spPr>
        <p:txBody>
          <a:bodyPr/>
          <a:lstStyle>
            <a:lvl1pPr marL="0" indent="0">
              <a:buNone/>
              <a:defRPr sz="1900"/>
            </a:lvl1pPr>
            <a:lvl2pPr marL="617855" indent="0">
              <a:buNone/>
              <a:defRPr sz="1600"/>
            </a:lvl2pPr>
            <a:lvl3pPr marL="1235710" indent="0">
              <a:buNone/>
              <a:defRPr sz="1400"/>
            </a:lvl3pPr>
            <a:lvl4pPr marL="1853565" indent="0">
              <a:buNone/>
              <a:defRPr sz="1200"/>
            </a:lvl4pPr>
            <a:lvl5pPr marL="2471420" indent="0">
              <a:buNone/>
              <a:defRPr sz="1200"/>
            </a:lvl5pPr>
            <a:lvl6pPr marL="3089275" indent="0">
              <a:buNone/>
              <a:defRPr sz="1200"/>
            </a:lvl6pPr>
            <a:lvl7pPr marL="3707130" indent="0">
              <a:buNone/>
              <a:defRPr sz="1200"/>
            </a:lvl7pPr>
            <a:lvl8pPr marL="4325620" indent="0">
              <a:buNone/>
              <a:defRPr sz="1200"/>
            </a:lvl8pPr>
            <a:lvl9pPr marL="494347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A3A160-64B0-433E-876E-E206ABB7688A}" type="datetimeFigureOut">
              <a:rPr lang="zh-CN" altLang="en-US" smtClean="0"/>
              <a:t>2017/4/20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032" y="6036310"/>
            <a:ext cx="7802880" cy="712621"/>
          </a:xfrm>
        </p:spPr>
        <p:txBody>
          <a:bodyPr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2549032" y="770508"/>
            <a:ext cx="7802880" cy="5173980"/>
          </a:xfrm>
        </p:spPr>
        <p:txBody>
          <a:bodyPr/>
          <a:lstStyle>
            <a:lvl1pPr marL="0" indent="0">
              <a:buNone/>
              <a:defRPr sz="4300"/>
            </a:lvl1pPr>
            <a:lvl2pPr marL="617855" indent="0">
              <a:buNone/>
              <a:defRPr sz="3800"/>
            </a:lvl2pPr>
            <a:lvl3pPr marL="1235710" indent="0">
              <a:buNone/>
              <a:defRPr sz="3200"/>
            </a:lvl3pPr>
            <a:lvl4pPr marL="1853565" indent="0">
              <a:buNone/>
              <a:defRPr sz="2700"/>
            </a:lvl4pPr>
            <a:lvl5pPr marL="2471420" indent="0">
              <a:buNone/>
              <a:defRPr sz="2700"/>
            </a:lvl5pPr>
            <a:lvl6pPr marL="3089275" indent="0">
              <a:buNone/>
              <a:defRPr sz="2700"/>
            </a:lvl6pPr>
            <a:lvl7pPr marL="3707130" indent="0">
              <a:buNone/>
              <a:defRPr sz="2700"/>
            </a:lvl7pPr>
            <a:lvl8pPr marL="4325620" indent="0">
              <a:buNone/>
              <a:defRPr sz="2700"/>
            </a:lvl8pPr>
            <a:lvl9pPr marL="4943475" indent="0">
              <a:buNone/>
              <a:defRPr sz="2700"/>
            </a:lvl9pPr>
          </a:lstStyle>
          <a:p>
            <a:endParaRPr lang="zh-CN" altLang="en-US"/>
          </a:p>
        </p:txBody>
      </p:sp>
      <p:sp>
        <p:nvSpPr>
          <p:cNvPr id="4" name="文本占位符 3"/>
          <p:cNvSpPr>
            <a:spLocks noGrp="1"/>
          </p:cNvSpPr>
          <p:nvPr>
            <p:ph type="body" sz="half" idx="2"/>
          </p:nvPr>
        </p:nvSpPr>
        <p:spPr>
          <a:xfrm>
            <a:off x="2549032" y="6748931"/>
            <a:ext cx="7802880" cy="1012039"/>
          </a:xfrm>
        </p:spPr>
        <p:txBody>
          <a:bodyPr/>
          <a:lstStyle>
            <a:lvl1pPr marL="0" indent="0">
              <a:buNone/>
              <a:defRPr sz="1900"/>
            </a:lvl1pPr>
            <a:lvl2pPr marL="617855" indent="0">
              <a:buNone/>
              <a:defRPr sz="1600"/>
            </a:lvl2pPr>
            <a:lvl3pPr marL="1235710" indent="0">
              <a:buNone/>
              <a:defRPr sz="1400"/>
            </a:lvl3pPr>
            <a:lvl4pPr marL="1853565" indent="0">
              <a:buNone/>
              <a:defRPr sz="1200"/>
            </a:lvl4pPr>
            <a:lvl5pPr marL="2471420" indent="0">
              <a:buNone/>
              <a:defRPr sz="1200"/>
            </a:lvl5pPr>
            <a:lvl6pPr marL="3089275" indent="0">
              <a:buNone/>
              <a:defRPr sz="1200"/>
            </a:lvl6pPr>
            <a:lvl7pPr marL="3707130" indent="0">
              <a:buNone/>
              <a:defRPr sz="1200"/>
            </a:lvl7pPr>
            <a:lvl8pPr marL="4325620" indent="0">
              <a:buNone/>
              <a:defRPr sz="1200"/>
            </a:lvl8pPr>
            <a:lvl9pPr marL="494347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A3A160-64B0-433E-876E-E206ABB7688A}" type="datetimeFigureOut">
              <a:rPr lang="zh-CN" altLang="en-US" smtClean="0"/>
              <a:t>2017/4/20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0240" y="345332"/>
            <a:ext cx="11704320" cy="1437217"/>
          </a:xfrm>
          <a:prstGeom prst="rect">
            <a:avLst/>
          </a:prstGeom>
        </p:spPr>
        <p:txBody>
          <a:bodyPr vert="horz" lIns="123581" tIns="61791" rIns="123581" bIns="61791" rtlCol="0" anchor="ctr">
            <a:normAutofit/>
          </a:bodyPr>
          <a:lstStyle/>
          <a:p>
            <a:r>
              <a:rPr lang="zh-CN" altLang="en-US"/>
              <a:t>单击此处编辑母版标题样式</a:t>
            </a:r>
          </a:p>
        </p:txBody>
      </p:sp>
      <p:sp>
        <p:nvSpPr>
          <p:cNvPr id="3" name="文本占位符 2"/>
          <p:cNvSpPr>
            <a:spLocks noGrp="1"/>
          </p:cNvSpPr>
          <p:nvPr>
            <p:ph type="body" idx="1"/>
          </p:nvPr>
        </p:nvSpPr>
        <p:spPr>
          <a:xfrm>
            <a:off x="650240" y="2012104"/>
            <a:ext cx="11704320" cy="5690979"/>
          </a:xfrm>
          <a:prstGeom prst="rect">
            <a:avLst/>
          </a:prstGeom>
        </p:spPr>
        <p:txBody>
          <a:bodyPr vert="horz" lIns="123581" tIns="61791" rIns="123581" bIns="6179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50240" y="7992522"/>
            <a:ext cx="3034453" cy="459111"/>
          </a:xfrm>
          <a:prstGeom prst="rect">
            <a:avLst/>
          </a:prstGeom>
        </p:spPr>
        <p:txBody>
          <a:bodyPr vert="horz" lIns="123581" tIns="61791" rIns="123581" bIns="61791" rtlCol="0" anchor="ctr"/>
          <a:lstStyle>
            <a:lvl1pPr algn="l">
              <a:defRPr sz="1600">
                <a:solidFill>
                  <a:schemeClr val="tx1">
                    <a:tint val="75000"/>
                  </a:schemeClr>
                </a:solidFill>
              </a:defRPr>
            </a:lvl1pPr>
          </a:lstStyle>
          <a:p>
            <a:fld id="{A9A3A160-64B0-433E-876E-E206ABB7688A}" type="datetimeFigureOut">
              <a:rPr lang="zh-CN" altLang="en-US" smtClean="0"/>
              <a:t>2017/4/20</a:t>
            </a:fld>
            <a:endParaRPr lang="zh-CN" altLang="en-US"/>
          </a:p>
        </p:txBody>
      </p:sp>
      <p:sp>
        <p:nvSpPr>
          <p:cNvPr id="5" name="页脚占位符 4"/>
          <p:cNvSpPr>
            <a:spLocks noGrp="1"/>
          </p:cNvSpPr>
          <p:nvPr>
            <p:ph type="ftr" sz="quarter" idx="3"/>
          </p:nvPr>
        </p:nvSpPr>
        <p:spPr>
          <a:xfrm>
            <a:off x="4443307" y="7992522"/>
            <a:ext cx="4118187" cy="459111"/>
          </a:xfrm>
          <a:prstGeom prst="rect">
            <a:avLst/>
          </a:prstGeom>
        </p:spPr>
        <p:txBody>
          <a:bodyPr vert="horz" lIns="123581" tIns="61791" rIns="123581" bIns="61791"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320107" y="7992522"/>
            <a:ext cx="3034453" cy="459111"/>
          </a:xfrm>
          <a:prstGeom prst="rect">
            <a:avLst/>
          </a:prstGeom>
        </p:spPr>
        <p:txBody>
          <a:bodyPr vert="horz" lIns="123581" tIns="61791" rIns="123581" bIns="61791" rtlCol="0" anchor="ctr"/>
          <a:lstStyle>
            <a:lvl1pPr algn="r">
              <a:defRPr sz="1600">
                <a:solidFill>
                  <a:schemeClr val="tx1">
                    <a:tint val="75000"/>
                  </a:schemeClr>
                </a:solidFill>
              </a:defRPr>
            </a:lvl1pPr>
          </a:lstStyle>
          <a:p>
            <a:fld id="{8E7E355E-4409-4378-9288-8E64B801C0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35710" rtl="0" eaLnBrk="1" latinLnBrk="0" hangingPunct="1">
        <a:spcBef>
          <a:spcPct val="0"/>
        </a:spcBef>
        <a:buNone/>
        <a:defRPr sz="5900" kern="1200">
          <a:solidFill>
            <a:schemeClr val="tx1"/>
          </a:solidFill>
          <a:latin typeface="+mj-lt"/>
          <a:ea typeface="+mj-ea"/>
          <a:cs typeface="+mj-cs"/>
        </a:defRPr>
      </a:lvl1pPr>
    </p:titleStyle>
    <p:bodyStyle>
      <a:lvl1pPr marL="463550" indent="-463550" algn="l" defTabSz="123571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1003935" indent="-386080" algn="l" defTabSz="123571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44955" indent="-309245" algn="l" defTabSz="12357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6281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8066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9852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1637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3423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5208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35710" rtl="0" eaLnBrk="1" latinLnBrk="0" hangingPunct="1">
        <a:defRPr sz="2400" kern="1200">
          <a:solidFill>
            <a:schemeClr val="tx1"/>
          </a:solidFill>
          <a:latin typeface="+mn-lt"/>
          <a:ea typeface="+mn-ea"/>
          <a:cs typeface="+mn-cs"/>
        </a:defRPr>
      </a:lvl1pPr>
      <a:lvl2pPr marL="617855" algn="l" defTabSz="1235710" rtl="0" eaLnBrk="1" latinLnBrk="0" hangingPunct="1">
        <a:defRPr sz="2400" kern="1200">
          <a:solidFill>
            <a:schemeClr val="tx1"/>
          </a:solidFill>
          <a:latin typeface="+mn-lt"/>
          <a:ea typeface="+mn-ea"/>
          <a:cs typeface="+mn-cs"/>
        </a:defRPr>
      </a:lvl2pPr>
      <a:lvl3pPr marL="1235710" algn="l" defTabSz="1235710" rtl="0" eaLnBrk="1" latinLnBrk="0" hangingPunct="1">
        <a:defRPr sz="2400" kern="1200">
          <a:solidFill>
            <a:schemeClr val="tx1"/>
          </a:solidFill>
          <a:latin typeface="+mn-lt"/>
          <a:ea typeface="+mn-ea"/>
          <a:cs typeface="+mn-cs"/>
        </a:defRPr>
      </a:lvl3pPr>
      <a:lvl4pPr marL="1853565" algn="l" defTabSz="1235710" rtl="0" eaLnBrk="1" latinLnBrk="0" hangingPunct="1">
        <a:defRPr sz="2400" kern="1200">
          <a:solidFill>
            <a:schemeClr val="tx1"/>
          </a:solidFill>
          <a:latin typeface="+mn-lt"/>
          <a:ea typeface="+mn-ea"/>
          <a:cs typeface="+mn-cs"/>
        </a:defRPr>
      </a:lvl4pPr>
      <a:lvl5pPr marL="2471420" algn="l" defTabSz="1235710" rtl="0" eaLnBrk="1" latinLnBrk="0" hangingPunct="1">
        <a:defRPr sz="2400" kern="1200">
          <a:solidFill>
            <a:schemeClr val="tx1"/>
          </a:solidFill>
          <a:latin typeface="+mn-lt"/>
          <a:ea typeface="+mn-ea"/>
          <a:cs typeface="+mn-cs"/>
        </a:defRPr>
      </a:lvl5pPr>
      <a:lvl6pPr marL="3089275" algn="l" defTabSz="1235710" rtl="0" eaLnBrk="1" latinLnBrk="0" hangingPunct="1">
        <a:defRPr sz="2400" kern="1200">
          <a:solidFill>
            <a:schemeClr val="tx1"/>
          </a:solidFill>
          <a:latin typeface="+mn-lt"/>
          <a:ea typeface="+mn-ea"/>
          <a:cs typeface="+mn-cs"/>
        </a:defRPr>
      </a:lvl6pPr>
      <a:lvl7pPr marL="3707130" algn="l" defTabSz="1235710" rtl="0" eaLnBrk="1" latinLnBrk="0" hangingPunct="1">
        <a:defRPr sz="2400" kern="1200">
          <a:solidFill>
            <a:schemeClr val="tx1"/>
          </a:solidFill>
          <a:latin typeface="+mn-lt"/>
          <a:ea typeface="+mn-ea"/>
          <a:cs typeface="+mn-cs"/>
        </a:defRPr>
      </a:lvl7pPr>
      <a:lvl8pPr marL="4325620" algn="l" defTabSz="1235710" rtl="0" eaLnBrk="1" latinLnBrk="0" hangingPunct="1">
        <a:defRPr sz="2400" kern="1200">
          <a:solidFill>
            <a:schemeClr val="tx1"/>
          </a:solidFill>
          <a:latin typeface="+mn-lt"/>
          <a:ea typeface="+mn-ea"/>
          <a:cs typeface="+mn-cs"/>
        </a:defRPr>
      </a:lvl8pPr>
      <a:lvl9pPr marL="4943475" algn="l" defTabSz="12357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工作\0530\橙色浅蓝系列\q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30"/>
            <a:ext cx="13004800" cy="86233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975360" y="2295426"/>
            <a:ext cx="11054080" cy="1848420"/>
          </a:xfrm>
        </p:spPr>
        <p:txBody>
          <a:bodyPr>
            <a:normAutofit/>
          </a:bodyPr>
          <a:lstStyle/>
          <a:p>
            <a:r>
              <a:rPr lang="en-US" altLang="zh-CN" dirty="0" smtClean="0">
                <a:solidFill>
                  <a:schemeClr val="accent1">
                    <a:lumMod val="75000"/>
                  </a:schemeClr>
                </a:solidFill>
                <a:latin typeface="方正正粗黑简体" pitchFamily="2" charset="-122"/>
                <a:ea typeface="方正正粗黑简体" pitchFamily="2" charset="-122"/>
              </a:rPr>
              <a:t>API</a:t>
            </a:r>
            <a:r>
              <a:rPr lang="zh-CN" altLang="en-US" dirty="0" smtClean="0">
                <a:solidFill>
                  <a:schemeClr val="accent1">
                    <a:lumMod val="75000"/>
                  </a:schemeClr>
                </a:solidFill>
                <a:latin typeface="方正正粗黑简体" pitchFamily="2" charset="-122"/>
                <a:ea typeface="方正正粗黑简体" pitchFamily="2" charset="-122"/>
              </a:rPr>
              <a:t>经济</a:t>
            </a:r>
            <a:endParaRPr lang="zh-CN" altLang="zh-CN" dirty="0">
              <a:solidFill>
                <a:schemeClr val="accent1">
                  <a:lumMod val="75000"/>
                </a:schemeClr>
              </a:solidFill>
              <a:latin typeface="方正正粗黑简体" pitchFamily="2" charset="-122"/>
              <a:ea typeface="方正正粗黑简体" pitchFamily="2" charset="-122"/>
            </a:endParaRPr>
          </a:p>
        </p:txBody>
      </p:sp>
      <p:sp>
        <p:nvSpPr>
          <p:cNvPr id="3" name="副标题 2"/>
          <p:cNvSpPr>
            <a:spLocks noGrp="1"/>
          </p:cNvSpPr>
          <p:nvPr>
            <p:ph type="subTitle" idx="1"/>
          </p:nvPr>
        </p:nvSpPr>
        <p:spPr>
          <a:xfrm>
            <a:off x="1950720" y="4167634"/>
            <a:ext cx="9103360" cy="2203732"/>
          </a:xfrm>
        </p:spPr>
        <p:txBody>
          <a:bodyPr>
            <a:normAutofit/>
          </a:bodyPr>
          <a:lstStyle/>
          <a:p>
            <a:endParaRPr lang="en-US" altLang="zh-CN" dirty="0"/>
          </a:p>
          <a:p>
            <a:endParaRPr lang="en-US" altLang="zh-CN" dirty="0"/>
          </a:p>
          <a:p>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什么是</a:t>
            </a:r>
            <a:r>
              <a:rPr lang="en-US" altLang="zh-CN" sz="4400" dirty="0" smtClean="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经济</a:t>
            </a:r>
            <a:endParaRPr lang="en-US" altLang="zh-CN" sz="4400" dirty="0" smtClean="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215530" y="1797300"/>
            <a:ext cx="10297144" cy="197049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t>官方概念：</a:t>
            </a:r>
            <a:r>
              <a:rPr lang="en-US" altLang="zh-CN" dirty="0"/>
              <a:t>API</a:t>
            </a:r>
            <a:r>
              <a:rPr lang="zh-CN" altLang="en-US" dirty="0"/>
              <a:t>经济是基于</a:t>
            </a:r>
            <a:r>
              <a:rPr lang="en-US" altLang="zh-CN" dirty="0"/>
              <a:t>API</a:t>
            </a:r>
            <a:r>
              <a:rPr lang="zh-CN" altLang="en-US" dirty="0"/>
              <a:t>（</a:t>
            </a:r>
            <a:r>
              <a:rPr lang="en-US" altLang="zh-CN" dirty="0"/>
              <a:t>Application Programming Interface,</a:t>
            </a:r>
            <a:r>
              <a:rPr lang="zh-CN" altLang="en-US" dirty="0"/>
              <a:t>应用程序编程接口）技术所产生的经济活动的总和，在当今发展阶段主要包括</a:t>
            </a:r>
            <a:r>
              <a:rPr lang="en-US" altLang="zh-CN" dirty="0"/>
              <a:t>API</a:t>
            </a:r>
            <a:r>
              <a:rPr lang="zh-CN" altLang="en-US" dirty="0"/>
              <a:t>业务，以及通过</a:t>
            </a:r>
            <a:r>
              <a:rPr lang="en-US" altLang="zh-CN" dirty="0"/>
              <a:t>API</a:t>
            </a:r>
            <a:r>
              <a:rPr lang="zh-CN" altLang="en-US" dirty="0"/>
              <a:t>进行的业务</a:t>
            </a:r>
            <a:r>
              <a:rPr lang="zh-CN" altLang="en-US" dirty="0" smtClean="0"/>
              <a:t>功能方面</a:t>
            </a:r>
            <a:r>
              <a:rPr lang="zh-CN" altLang="en-US" dirty="0"/>
              <a:t>的商业交易。</a:t>
            </a:r>
          </a:p>
        </p:txBody>
      </p:sp>
      <p:sp>
        <p:nvSpPr>
          <p:cNvPr id="46" name="矩形 45"/>
          <p:cNvSpPr/>
          <p:nvPr/>
        </p:nvSpPr>
        <p:spPr>
          <a:xfrm>
            <a:off x="1215530" y="4450224"/>
            <a:ext cx="10297144" cy="184675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r>
              <a:rPr lang="zh-CN" altLang="en-US" dirty="0"/>
              <a:t>通俗讲：公开服务接口至</a:t>
            </a:r>
            <a:r>
              <a:rPr lang="zh-CN" altLang="en-US" dirty="0" smtClean="0"/>
              <a:t>互联网，针对接口进行收费</a:t>
            </a:r>
            <a:r>
              <a:rPr lang="zh-CN" altLang="en-US" dirty="0"/>
              <a:t>；</a:t>
            </a:r>
            <a:r>
              <a:rPr lang="zh-CN" altLang="en-US" dirty="0" smtClean="0"/>
              <a:t>与其他企业（个人）实现资源共享及互联互通。</a:t>
            </a:r>
            <a:r>
              <a:rPr lang="en-US" altLang="zh-CN" dirty="0" smtClean="0"/>
              <a:t>(B2D)</a:t>
            </a:r>
            <a:endParaRPr lang="zh-CN" altLang="en-US" dirty="0"/>
          </a:p>
        </p:txBody>
      </p:sp>
    </p:spTree>
    <p:extLst>
      <p:ext uri="{BB962C8B-B14F-4D97-AF65-F5344CB8AC3E}">
        <p14:creationId xmlns:p14="http://schemas.microsoft.com/office/powerpoint/2010/main" val="207613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768" y="24264"/>
            <a:ext cx="8485187" cy="732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942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en-US" altLang="zh-CN" sz="4400" dirty="0" smtClean="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经济的由来</a:t>
            </a:r>
            <a:endParaRPr lang="en-US" altLang="zh-CN" sz="4400" dirty="0" smtClean="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3982120" y="3853011"/>
            <a:ext cx="2220747" cy="1602368"/>
          </a:xfrm>
          <a:prstGeom prst="rect">
            <a:avLst/>
          </a:prstGeom>
        </p:spPr>
      </p:pic>
      <p:pic>
        <p:nvPicPr>
          <p:cNvPr id="5" name="图片 4"/>
          <p:cNvPicPr>
            <a:picLocks noChangeAspect="1"/>
          </p:cNvPicPr>
          <p:nvPr/>
        </p:nvPicPr>
        <p:blipFill>
          <a:blip r:embed="rId4"/>
          <a:stretch>
            <a:fillRect/>
          </a:stretch>
        </p:blipFill>
        <p:spPr>
          <a:xfrm>
            <a:off x="6574408" y="1935386"/>
            <a:ext cx="2341585" cy="1512168"/>
          </a:xfrm>
          <a:prstGeom prst="rect">
            <a:avLst/>
          </a:prstGeom>
        </p:spPr>
      </p:pic>
      <p:pic>
        <p:nvPicPr>
          <p:cNvPr id="6" name="图片 5"/>
          <p:cNvPicPr>
            <a:picLocks noChangeAspect="1"/>
          </p:cNvPicPr>
          <p:nvPr/>
        </p:nvPicPr>
        <p:blipFill>
          <a:blip r:embed="rId5"/>
          <a:stretch>
            <a:fillRect/>
          </a:stretch>
        </p:blipFill>
        <p:spPr>
          <a:xfrm>
            <a:off x="9532445" y="1318716"/>
            <a:ext cx="2283765" cy="1224137"/>
          </a:xfrm>
          <a:prstGeom prst="rect">
            <a:avLst/>
          </a:prstGeom>
        </p:spPr>
      </p:pic>
      <p:pic>
        <p:nvPicPr>
          <p:cNvPr id="7" name="图片 6"/>
          <p:cNvPicPr>
            <a:picLocks noChangeAspect="1"/>
          </p:cNvPicPr>
          <p:nvPr/>
        </p:nvPicPr>
        <p:blipFill>
          <a:blip r:embed="rId6"/>
          <a:stretch>
            <a:fillRect/>
          </a:stretch>
        </p:blipFill>
        <p:spPr>
          <a:xfrm>
            <a:off x="597744" y="5679802"/>
            <a:ext cx="2781272" cy="845103"/>
          </a:xfrm>
          <a:prstGeom prst="rect">
            <a:avLst/>
          </a:prstGeom>
        </p:spPr>
      </p:pic>
      <p:cxnSp>
        <p:nvCxnSpPr>
          <p:cNvPr id="14" name="曲线连接符 13"/>
          <p:cNvCxnSpPr/>
          <p:nvPr/>
        </p:nvCxnSpPr>
        <p:spPr>
          <a:xfrm flipV="1">
            <a:off x="741760" y="2791168"/>
            <a:ext cx="11521280" cy="4112770"/>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20" name="圆角矩形 19"/>
          <p:cNvSpPr/>
          <p:nvPr/>
        </p:nvSpPr>
        <p:spPr>
          <a:xfrm>
            <a:off x="626304" y="3447553"/>
            <a:ext cx="2601057" cy="1547949"/>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1600" dirty="0" smtClean="0"/>
              <a:t>企业</a:t>
            </a:r>
            <a:r>
              <a:rPr lang="en-US" altLang="zh-CN" sz="1600" dirty="0" smtClean="0"/>
              <a:t>1.0</a:t>
            </a:r>
            <a:r>
              <a:rPr lang="zh-CN" altLang="en-US" sz="1600" dirty="0" smtClean="0"/>
              <a:t>：垂直整合</a:t>
            </a:r>
            <a:endParaRPr lang="en-US" altLang="zh-CN" sz="1600" dirty="0" smtClean="0"/>
          </a:p>
          <a:p>
            <a:endParaRPr lang="en-US" altLang="zh-CN" sz="1600" dirty="0"/>
          </a:p>
          <a:p>
            <a:r>
              <a:rPr lang="zh-CN" altLang="en-US" sz="1600" dirty="0" smtClean="0"/>
              <a:t>缺乏联通性及供应商网络</a:t>
            </a:r>
            <a:endParaRPr lang="en-US" altLang="zh-CN" sz="1600" dirty="0" smtClean="0"/>
          </a:p>
          <a:p>
            <a:r>
              <a:rPr lang="zh-CN" altLang="en-US" sz="1600" dirty="0" smtClean="0"/>
              <a:t>企业把控价值</a:t>
            </a:r>
            <a:r>
              <a:rPr lang="zh-CN" altLang="en-US" sz="1600" dirty="0"/>
              <a:t>链的</a:t>
            </a:r>
            <a:r>
              <a:rPr lang="zh-CN" altLang="en-US" sz="1600" dirty="0" smtClean="0"/>
              <a:t>各个部分，例如原材料</a:t>
            </a:r>
            <a:r>
              <a:rPr lang="zh-CN" altLang="en-US" sz="1600" dirty="0"/>
              <a:t>、零部件、制造和分销</a:t>
            </a:r>
            <a:endParaRPr lang="en-US" altLang="zh-CN" sz="1600" dirty="0" smtClean="0"/>
          </a:p>
        </p:txBody>
      </p:sp>
      <p:sp>
        <p:nvSpPr>
          <p:cNvPr id="23" name="圆角矩形 22"/>
          <p:cNvSpPr/>
          <p:nvPr/>
        </p:nvSpPr>
        <p:spPr>
          <a:xfrm>
            <a:off x="3550071" y="1318716"/>
            <a:ext cx="2407885" cy="174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企业</a:t>
            </a:r>
            <a:r>
              <a:rPr lang="en-US" altLang="zh-CN" sz="1600" dirty="0"/>
              <a:t>2.0</a:t>
            </a:r>
            <a:r>
              <a:rPr lang="zh-CN" altLang="en-US" sz="1600" dirty="0"/>
              <a:t>：分布式</a:t>
            </a:r>
            <a:endParaRPr lang="en-US" altLang="zh-CN" sz="1600" dirty="0"/>
          </a:p>
          <a:p>
            <a:endParaRPr lang="en-US" altLang="zh-CN" sz="1600" dirty="0"/>
          </a:p>
          <a:p>
            <a:r>
              <a:rPr lang="zh-CN" altLang="en-US" sz="1600" dirty="0"/>
              <a:t>随着基本类型的连通性的出现。企业开始利用本地及全球供应商网络来服务于其非核心组件，运营及服务等</a:t>
            </a:r>
            <a:endParaRPr lang="en-US" altLang="zh-CN" sz="1600" dirty="0"/>
          </a:p>
        </p:txBody>
      </p:sp>
      <p:sp>
        <p:nvSpPr>
          <p:cNvPr id="24" name="圆角矩形 23"/>
          <p:cNvSpPr/>
          <p:nvPr/>
        </p:nvSpPr>
        <p:spPr>
          <a:xfrm>
            <a:off x="6862440" y="4455666"/>
            <a:ext cx="2370513" cy="180977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1600" dirty="0"/>
              <a:t>企业</a:t>
            </a:r>
            <a:r>
              <a:rPr lang="en-US" altLang="zh-CN" sz="1600" dirty="0"/>
              <a:t>2.5</a:t>
            </a:r>
            <a:r>
              <a:rPr lang="zh-CN" altLang="en-US" sz="1600" dirty="0"/>
              <a:t>：具有网络支持的分布式</a:t>
            </a:r>
            <a:endParaRPr lang="en-US" altLang="zh-CN" sz="1600" dirty="0"/>
          </a:p>
          <a:p>
            <a:endParaRPr lang="en-US" altLang="zh-CN" sz="1600" dirty="0"/>
          </a:p>
          <a:p>
            <a:r>
              <a:rPr lang="zh-CN" altLang="en-US" sz="1600" dirty="0"/>
              <a:t>互联网使得企业更轻松的与客户、供应商及合作伙伴连接，并开展业务</a:t>
            </a:r>
            <a:endParaRPr lang="en-US" altLang="zh-CN" sz="1600" dirty="0"/>
          </a:p>
        </p:txBody>
      </p:sp>
      <p:sp>
        <p:nvSpPr>
          <p:cNvPr id="25" name="圆角矩形 24"/>
          <p:cNvSpPr/>
          <p:nvPr/>
        </p:nvSpPr>
        <p:spPr>
          <a:xfrm>
            <a:off x="9653695" y="3680387"/>
            <a:ext cx="2724801" cy="160064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600" dirty="0"/>
              <a:t>企业</a:t>
            </a:r>
            <a:r>
              <a:rPr lang="en-US" altLang="zh-CN" sz="1600" dirty="0"/>
              <a:t>3.0</a:t>
            </a:r>
            <a:r>
              <a:rPr lang="zh-CN" altLang="en-US" sz="1600" dirty="0"/>
              <a:t>：灵活及可组合的</a:t>
            </a:r>
            <a:endParaRPr lang="en-US" altLang="zh-CN" sz="1600" dirty="0"/>
          </a:p>
          <a:p>
            <a:endParaRPr lang="en-US" altLang="zh-CN" sz="1600" dirty="0"/>
          </a:p>
          <a:p>
            <a:r>
              <a:rPr lang="zh-CN" altLang="en-US" sz="1600" dirty="0"/>
              <a:t>企业从供应商或合作伙伴获取所需的资源及各种组件组合成适合公司的灵活的独特的最佳配置</a:t>
            </a:r>
            <a:endParaRPr lang="en-US" altLang="zh-CN" sz="1600" dirty="0"/>
          </a:p>
        </p:txBody>
      </p:sp>
      <p:cxnSp>
        <p:nvCxnSpPr>
          <p:cNvPr id="28" name="直接连接符 27"/>
          <p:cNvCxnSpPr/>
          <p:nvPr/>
        </p:nvCxnSpPr>
        <p:spPr>
          <a:xfrm flipV="1">
            <a:off x="1605856" y="5103738"/>
            <a:ext cx="0" cy="612289"/>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直接连接符 32"/>
          <p:cNvCxnSpPr/>
          <p:nvPr/>
        </p:nvCxnSpPr>
        <p:spPr>
          <a:xfrm flipV="1">
            <a:off x="4594188" y="3141409"/>
            <a:ext cx="0" cy="612289"/>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直接连接符 33"/>
          <p:cNvCxnSpPr/>
          <p:nvPr/>
        </p:nvCxnSpPr>
        <p:spPr>
          <a:xfrm flipV="1">
            <a:off x="7942560" y="3735586"/>
            <a:ext cx="0" cy="612289"/>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直接连接符 34"/>
          <p:cNvCxnSpPr/>
          <p:nvPr/>
        </p:nvCxnSpPr>
        <p:spPr>
          <a:xfrm flipV="1">
            <a:off x="10822880" y="2979281"/>
            <a:ext cx="0" cy="612289"/>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箭头连接符 31"/>
          <p:cNvCxnSpPr/>
          <p:nvPr/>
        </p:nvCxnSpPr>
        <p:spPr>
          <a:xfrm>
            <a:off x="11082863" y="5409882"/>
            <a:ext cx="0" cy="403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圆角矩形 38"/>
          <p:cNvSpPr/>
          <p:nvPr/>
        </p:nvSpPr>
        <p:spPr>
          <a:xfrm>
            <a:off x="10460293" y="5941748"/>
            <a:ext cx="1245139" cy="6118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smtClean="0"/>
              <a:t>API</a:t>
            </a:r>
            <a:r>
              <a:rPr lang="zh-CN" altLang="en-US" sz="2000" dirty="0" smtClean="0"/>
              <a:t>经济</a:t>
            </a:r>
            <a:endParaRPr lang="en-US" altLang="zh-CN" sz="2000" dirty="0" smtClean="0"/>
          </a:p>
        </p:txBody>
      </p:sp>
    </p:spTree>
    <p:extLst>
      <p:ext uri="{BB962C8B-B14F-4D97-AF65-F5344CB8AC3E}">
        <p14:creationId xmlns:p14="http://schemas.microsoft.com/office/powerpoint/2010/main" val="86196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 y="-17352"/>
            <a:ext cx="13030969" cy="8640652"/>
          </a:xfrm>
          <a:prstGeom prst="rect">
            <a:avLst/>
          </a:prstGeom>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en-US" altLang="zh-CN" sz="4400" dirty="0" smtClean="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经济的优势</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3768" y="1287314"/>
            <a:ext cx="5041765" cy="461665"/>
          </a:xfrm>
          <a:prstGeom prst="rect">
            <a:avLst/>
          </a:prstGeom>
          <a:noFill/>
        </p:spPr>
        <p:txBody>
          <a:bodyPr wrap="none" rtlCol="0">
            <a:spAutoFit/>
          </a:bodyPr>
          <a:lstStyle/>
          <a:p>
            <a:r>
              <a:rPr lang="en-US" altLang="zh-CN" smtClean="0"/>
              <a:t>API</a:t>
            </a:r>
            <a:r>
              <a:rPr lang="zh-CN" altLang="en-US" smtClean="0"/>
              <a:t>经济</a:t>
            </a:r>
            <a:r>
              <a:rPr lang="zh-CN" altLang="en-US" dirty="0" smtClean="0"/>
              <a:t>对企业能够带来哪些优势？</a:t>
            </a:r>
            <a:endParaRPr lang="zh-CN" altLang="en-US" dirty="0"/>
          </a:p>
        </p:txBody>
      </p:sp>
      <p:graphicFrame>
        <p:nvGraphicFramePr>
          <p:cNvPr id="5" name="图示 4"/>
          <p:cNvGraphicFramePr/>
          <p:nvPr>
            <p:extLst>
              <p:ext uri="{D42A27DB-BD31-4B8C-83A1-F6EECF244321}">
                <p14:modId xmlns:p14="http://schemas.microsoft.com/office/powerpoint/2010/main" val="621624407"/>
              </p:ext>
            </p:extLst>
          </p:nvPr>
        </p:nvGraphicFramePr>
        <p:xfrm>
          <a:off x="-1321746" y="2185569"/>
          <a:ext cx="14908247"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269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6" y="-39944"/>
            <a:ext cx="13030969" cy="8640652"/>
          </a:xfrm>
          <a:prstGeom prst="rect">
            <a:avLst/>
          </a:prstGeom>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en-US" altLang="zh-CN" sz="4400" dirty="0" smtClean="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经济的特点</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8" name="文本框 1027"/>
          <p:cNvSpPr txBox="1"/>
          <p:nvPr/>
        </p:nvSpPr>
        <p:spPr>
          <a:xfrm>
            <a:off x="5027998" y="5047382"/>
            <a:ext cx="725130" cy="400110"/>
          </a:xfrm>
          <a:prstGeom prst="rect">
            <a:avLst/>
          </a:prstGeom>
          <a:noFill/>
        </p:spPr>
        <p:txBody>
          <a:bodyPr wrap="square" rtlCol="0">
            <a:spAutoFit/>
          </a:bodyPr>
          <a:lstStyle/>
          <a:p>
            <a:pPr algn="ctr"/>
            <a:r>
              <a:rPr lang="zh-CN" altLang="en-US" sz="2000" dirty="0">
                <a:solidFill>
                  <a:schemeClr val="lt1"/>
                </a:solidFill>
              </a:rPr>
              <a:t>流量</a:t>
            </a:r>
          </a:p>
        </p:txBody>
      </p:sp>
      <p:graphicFrame>
        <p:nvGraphicFramePr>
          <p:cNvPr id="6" name="图示 5"/>
          <p:cNvGraphicFramePr/>
          <p:nvPr>
            <p:extLst>
              <p:ext uri="{D42A27DB-BD31-4B8C-83A1-F6EECF244321}">
                <p14:modId xmlns:p14="http://schemas.microsoft.com/office/powerpoint/2010/main" val="855902763"/>
              </p:ext>
            </p:extLst>
          </p:nvPr>
        </p:nvGraphicFramePr>
        <p:xfrm>
          <a:off x="-238975" y="2146839"/>
          <a:ext cx="4910007" cy="3344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矩形 17"/>
          <p:cNvSpPr/>
          <p:nvPr/>
        </p:nvSpPr>
        <p:spPr>
          <a:xfrm>
            <a:off x="4901851" y="2306343"/>
            <a:ext cx="1487009" cy="7612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lvl="0" algn="ctr"/>
            <a:r>
              <a:rPr lang="zh-CN" altLang="zh-CN" sz="2000" dirty="0">
                <a:latin typeface="黑体" panose="02010609060101010101" pitchFamily="49" charset="-122"/>
                <a:ea typeface="黑体" panose="02010609060101010101" pitchFamily="49" charset="-122"/>
              </a:rPr>
              <a:t>开放式</a:t>
            </a:r>
            <a:endParaRPr lang="zh-CN" altLang="en-US" sz="2000" dirty="0">
              <a:latin typeface="黑体" panose="02010609060101010101" pitchFamily="49" charset="-122"/>
              <a:ea typeface="黑体" panose="02010609060101010101" pitchFamily="49" charset="-122"/>
            </a:endParaRPr>
          </a:p>
        </p:txBody>
      </p:sp>
      <p:sp>
        <p:nvSpPr>
          <p:cNvPr id="21" name="矩形 20"/>
          <p:cNvSpPr/>
          <p:nvPr/>
        </p:nvSpPr>
        <p:spPr>
          <a:xfrm>
            <a:off x="4890839" y="3306565"/>
            <a:ext cx="1487009" cy="7612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2000" dirty="0">
                <a:solidFill>
                  <a:schemeClr val="dk1"/>
                </a:solidFill>
                <a:latin typeface="黑体" panose="02010609060101010101" pitchFamily="49" charset="-122"/>
                <a:ea typeface="黑体" panose="02010609060101010101" pitchFamily="49" charset="-122"/>
              </a:rPr>
              <a:t>价值重塑</a:t>
            </a:r>
            <a:endParaRPr lang="zh-CN" altLang="en-US" sz="2000" dirty="0">
              <a:solidFill>
                <a:schemeClr val="dk1"/>
              </a:solidFill>
              <a:latin typeface="黑体" panose="02010609060101010101" pitchFamily="49" charset="-122"/>
              <a:ea typeface="黑体" panose="02010609060101010101" pitchFamily="49" charset="-122"/>
            </a:endParaRPr>
          </a:p>
        </p:txBody>
      </p:sp>
      <p:sp>
        <p:nvSpPr>
          <p:cNvPr id="22" name="矩形 21"/>
          <p:cNvSpPr/>
          <p:nvPr/>
        </p:nvSpPr>
        <p:spPr>
          <a:xfrm>
            <a:off x="4890839" y="4306787"/>
            <a:ext cx="1487009" cy="104593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2000" dirty="0">
                <a:solidFill>
                  <a:schemeClr val="dk1"/>
                </a:solidFill>
                <a:latin typeface="黑体" panose="02010609060101010101" pitchFamily="49" charset="-122"/>
                <a:ea typeface="黑体" panose="02010609060101010101" pitchFamily="49" charset="-122"/>
              </a:rPr>
              <a:t>跨界</a:t>
            </a:r>
            <a:endParaRPr lang="zh-CN" altLang="en-US" sz="2000" dirty="0">
              <a:solidFill>
                <a:schemeClr val="dk1"/>
              </a:solidFill>
              <a:latin typeface="黑体" panose="02010609060101010101" pitchFamily="49" charset="-122"/>
              <a:ea typeface="黑体" panose="02010609060101010101" pitchFamily="49" charset="-122"/>
            </a:endParaRPr>
          </a:p>
        </p:txBody>
      </p:sp>
      <p:sp>
        <p:nvSpPr>
          <p:cNvPr id="23" name="矩形 22"/>
          <p:cNvSpPr/>
          <p:nvPr/>
        </p:nvSpPr>
        <p:spPr>
          <a:xfrm>
            <a:off x="6524363" y="2318989"/>
            <a:ext cx="5718533" cy="7612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0"/>
            <a:r>
              <a:rPr lang="zh-CN" altLang="zh-CN" sz="1800" dirty="0"/>
              <a:t>把拥有的数据，服务和业务能力以</a:t>
            </a:r>
            <a:r>
              <a:rPr lang="en-US" altLang="zh-CN" sz="1800" dirty="0"/>
              <a:t>API</a:t>
            </a:r>
            <a:r>
              <a:rPr lang="zh-CN" altLang="zh-CN" sz="1800" dirty="0"/>
              <a:t>的形式开放给第三方</a:t>
            </a:r>
          </a:p>
        </p:txBody>
      </p:sp>
      <p:sp>
        <p:nvSpPr>
          <p:cNvPr id="24" name="矩形 23"/>
          <p:cNvSpPr/>
          <p:nvPr/>
        </p:nvSpPr>
        <p:spPr>
          <a:xfrm>
            <a:off x="6513351" y="3319211"/>
            <a:ext cx="5718533" cy="7612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zh-CN" sz="1800" dirty="0">
                <a:solidFill>
                  <a:schemeClr val="lt1"/>
                </a:solidFill>
              </a:rPr>
              <a:t>与第三方实现业务能力的互联互通，与第三方实现共生共赢的新的</a:t>
            </a:r>
            <a:r>
              <a:rPr lang="zh-CN" altLang="zh-CN" sz="1800" dirty="0" smtClean="0">
                <a:solidFill>
                  <a:schemeClr val="lt1"/>
                </a:solidFill>
              </a:rPr>
              <a:t>价值</a:t>
            </a:r>
            <a:r>
              <a:rPr lang="zh-CN" altLang="en-US" sz="1800" dirty="0"/>
              <a:t>观</a:t>
            </a:r>
            <a:endParaRPr lang="zh-CN" altLang="zh-CN" sz="1800" dirty="0">
              <a:solidFill>
                <a:schemeClr val="lt1"/>
              </a:solidFill>
            </a:endParaRPr>
          </a:p>
        </p:txBody>
      </p:sp>
      <p:sp>
        <p:nvSpPr>
          <p:cNvPr id="25" name="矩形 24"/>
          <p:cNvSpPr/>
          <p:nvPr/>
        </p:nvSpPr>
        <p:spPr>
          <a:xfrm>
            <a:off x="6513351" y="4319433"/>
            <a:ext cx="5718533" cy="10332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sz="1800" dirty="0">
                <a:solidFill>
                  <a:schemeClr val="lt1"/>
                </a:solidFill>
              </a:rPr>
              <a:t>API</a:t>
            </a:r>
            <a:r>
              <a:rPr lang="zh-CN" altLang="zh-CN" sz="1800" dirty="0">
                <a:solidFill>
                  <a:schemeClr val="lt1"/>
                </a:solidFill>
              </a:rPr>
              <a:t>公开在互联网，来自互联网的第三方可以是形形色色的各个领域的企业，双方形成平台式的互联网连接模式</a:t>
            </a:r>
          </a:p>
        </p:txBody>
      </p:sp>
    </p:spTree>
    <p:extLst>
      <p:ext uri="{BB962C8B-B14F-4D97-AF65-F5344CB8AC3E}">
        <p14:creationId xmlns:p14="http://schemas.microsoft.com/office/powerpoint/2010/main" val="89779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6" y="-39944"/>
            <a:ext cx="13030969" cy="864065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en-US" altLang="zh-CN" sz="4400" dirty="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经济的收费标准</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141516" y="2699157"/>
            <a:ext cx="2088232" cy="2088232"/>
          </a:xfrm>
          <a:prstGeom prst="ellipse">
            <a:avLst/>
          </a:prstGeom>
          <a:ln w="571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600" dirty="0" smtClean="0"/>
              <a:t>APIs</a:t>
            </a:r>
            <a:endParaRPr lang="en-US" altLang="zh-CN" dirty="0" smtClean="0"/>
          </a:p>
        </p:txBody>
      </p:sp>
      <p:sp>
        <p:nvSpPr>
          <p:cNvPr id="11" name="椭圆 10"/>
          <p:cNvSpPr/>
          <p:nvPr/>
        </p:nvSpPr>
        <p:spPr>
          <a:xfrm>
            <a:off x="8573181" y="1414436"/>
            <a:ext cx="1296144" cy="1296144"/>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4000" dirty="0" smtClean="0"/>
              <a:t>$</a:t>
            </a:r>
            <a:endParaRPr lang="zh-CN" altLang="en-US" sz="4000" dirty="0"/>
          </a:p>
        </p:txBody>
      </p:sp>
      <p:sp>
        <p:nvSpPr>
          <p:cNvPr id="13" name="椭圆 12"/>
          <p:cNvSpPr/>
          <p:nvPr/>
        </p:nvSpPr>
        <p:spPr>
          <a:xfrm>
            <a:off x="8573181" y="4340295"/>
            <a:ext cx="1296144" cy="1296144"/>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4000" dirty="0">
                <a:solidFill>
                  <a:schemeClr val="dk1"/>
                </a:solidFill>
              </a:rPr>
              <a:t>$</a:t>
            </a:r>
            <a:endParaRPr lang="zh-CN" altLang="en-US" sz="4000" dirty="0">
              <a:solidFill>
                <a:schemeClr val="dk1"/>
              </a:solidFill>
            </a:endParaRPr>
          </a:p>
        </p:txBody>
      </p:sp>
      <p:cxnSp>
        <p:nvCxnSpPr>
          <p:cNvPr id="6" name="直接连接符 5"/>
          <p:cNvCxnSpPr/>
          <p:nvPr/>
        </p:nvCxnSpPr>
        <p:spPr>
          <a:xfrm>
            <a:off x="6258943" y="1935550"/>
            <a:ext cx="231423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p:cNvCxnSpPr/>
          <p:nvPr/>
        </p:nvCxnSpPr>
        <p:spPr>
          <a:xfrm>
            <a:off x="6258943" y="2079566"/>
            <a:ext cx="231423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直接连接符 14"/>
          <p:cNvCxnSpPr/>
          <p:nvPr/>
        </p:nvCxnSpPr>
        <p:spPr>
          <a:xfrm>
            <a:off x="6186935" y="2223582"/>
            <a:ext cx="2386246"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接连接符 16"/>
          <p:cNvCxnSpPr/>
          <p:nvPr/>
        </p:nvCxnSpPr>
        <p:spPr>
          <a:xfrm>
            <a:off x="6258943" y="4887878"/>
            <a:ext cx="231423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接连接符 17"/>
          <p:cNvCxnSpPr/>
          <p:nvPr/>
        </p:nvCxnSpPr>
        <p:spPr>
          <a:xfrm>
            <a:off x="6258943" y="5031894"/>
            <a:ext cx="231423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直接连接符 18"/>
          <p:cNvCxnSpPr/>
          <p:nvPr/>
        </p:nvCxnSpPr>
        <p:spPr>
          <a:xfrm>
            <a:off x="6186935" y="5175910"/>
            <a:ext cx="2386246"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椭圆 3"/>
          <p:cNvSpPr/>
          <p:nvPr/>
        </p:nvSpPr>
        <p:spPr>
          <a:xfrm>
            <a:off x="4962799" y="1403013"/>
            <a:ext cx="1296144" cy="1296144"/>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4000">
              <a:solidFill>
                <a:schemeClr val="dk1"/>
              </a:solidFill>
            </a:endParaRPr>
          </a:p>
        </p:txBody>
      </p:sp>
      <p:sp>
        <p:nvSpPr>
          <p:cNvPr id="9" name="椭圆 8"/>
          <p:cNvSpPr/>
          <p:nvPr/>
        </p:nvSpPr>
        <p:spPr>
          <a:xfrm>
            <a:off x="4962799" y="4328872"/>
            <a:ext cx="1296144" cy="1296144"/>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4000">
              <a:solidFill>
                <a:schemeClr val="dk1"/>
              </a:solidFill>
            </a:endParaRPr>
          </a:p>
        </p:txBody>
      </p:sp>
      <p:sp>
        <p:nvSpPr>
          <p:cNvPr id="16" name="矩形 15"/>
          <p:cNvSpPr/>
          <p:nvPr/>
        </p:nvSpPr>
        <p:spPr>
          <a:xfrm>
            <a:off x="5278264" y="1575510"/>
            <a:ext cx="678281" cy="2429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功能</a:t>
            </a:r>
            <a:r>
              <a:rPr lang="en-US" altLang="zh-CN" sz="1200" dirty="0"/>
              <a:t>1</a:t>
            </a:r>
            <a:endParaRPr lang="zh-CN" altLang="en-US" sz="1200" dirty="0"/>
          </a:p>
        </p:txBody>
      </p:sp>
      <p:sp>
        <p:nvSpPr>
          <p:cNvPr id="21" name="矩形 20"/>
          <p:cNvSpPr/>
          <p:nvPr/>
        </p:nvSpPr>
        <p:spPr>
          <a:xfrm>
            <a:off x="5280433" y="1935550"/>
            <a:ext cx="678281" cy="2429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功能</a:t>
            </a:r>
            <a:r>
              <a:rPr lang="en-US" altLang="zh-CN" sz="1200" dirty="0" smtClean="0"/>
              <a:t>2</a:t>
            </a:r>
            <a:endParaRPr lang="zh-CN" altLang="en-US" sz="1200" dirty="0"/>
          </a:p>
        </p:txBody>
      </p:sp>
      <p:sp>
        <p:nvSpPr>
          <p:cNvPr id="22" name="矩形 21"/>
          <p:cNvSpPr/>
          <p:nvPr/>
        </p:nvSpPr>
        <p:spPr>
          <a:xfrm>
            <a:off x="5280433" y="2268682"/>
            <a:ext cx="678281" cy="2429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功能</a:t>
            </a:r>
            <a:r>
              <a:rPr lang="en-US" altLang="zh-CN" sz="1200" dirty="0" smtClean="0"/>
              <a:t>3</a:t>
            </a:r>
            <a:endParaRPr lang="zh-CN" altLang="en-US" sz="1200" dirty="0"/>
          </a:p>
        </p:txBody>
      </p:sp>
      <p:sp>
        <p:nvSpPr>
          <p:cNvPr id="24" name="弦形 23"/>
          <p:cNvSpPr/>
          <p:nvPr/>
        </p:nvSpPr>
        <p:spPr>
          <a:xfrm rot="17500446">
            <a:off x="5056320" y="4422643"/>
            <a:ext cx="1108601" cy="1108601"/>
          </a:xfrm>
          <a:prstGeom prst="chor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26" name="直接连接符 25"/>
          <p:cNvCxnSpPr/>
          <p:nvPr/>
        </p:nvCxnSpPr>
        <p:spPr>
          <a:xfrm flipH="1">
            <a:off x="3193744" y="2178482"/>
            <a:ext cx="1769056" cy="126909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8" name="直接连接符 27"/>
          <p:cNvCxnSpPr>
            <a:stCxn id="9" idx="2"/>
          </p:cNvCxnSpPr>
          <p:nvPr/>
        </p:nvCxnSpPr>
        <p:spPr>
          <a:xfrm flipH="1" flipV="1">
            <a:off x="3193744" y="4034482"/>
            <a:ext cx="1769055" cy="942462"/>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028" name="文本框 1027"/>
          <p:cNvSpPr txBox="1"/>
          <p:nvPr/>
        </p:nvSpPr>
        <p:spPr>
          <a:xfrm>
            <a:off x="5248055" y="4887878"/>
            <a:ext cx="725130" cy="400110"/>
          </a:xfrm>
          <a:prstGeom prst="rect">
            <a:avLst/>
          </a:prstGeom>
          <a:noFill/>
        </p:spPr>
        <p:txBody>
          <a:bodyPr wrap="square" rtlCol="0">
            <a:spAutoFit/>
          </a:bodyPr>
          <a:lstStyle/>
          <a:p>
            <a:pPr algn="ctr"/>
            <a:r>
              <a:rPr lang="zh-CN" altLang="en-US" sz="2000" dirty="0">
                <a:solidFill>
                  <a:schemeClr val="lt1"/>
                </a:solidFill>
              </a:rPr>
              <a:t>流量</a:t>
            </a:r>
          </a:p>
        </p:txBody>
      </p:sp>
      <p:sp>
        <p:nvSpPr>
          <p:cNvPr id="1029" name="矩形 1028"/>
          <p:cNvSpPr/>
          <p:nvPr/>
        </p:nvSpPr>
        <p:spPr>
          <a:xfrm>
            <a:off x="903961" y="1667306"/>
            <a:ext cx="2832827" cy="461665"/>
          </a:xfrm>
          <a:prstGeom prst="rect">
            <a:avLst/>
          </a:prstGeom>
        </p:spPr>
        <p:txBody>
          <a:bodyPr wrap="none">
            <a:spAutoFit/>
          </a:bodyPr>
          <a:lstStyle/>
          <a:p>
            <a:r>
              <a:rPr lang="en-US" altLang="zh-CN" dirty="0">
                <a:solidFill>
                  <a:srgbClr val="555555"/>
                </a:solidFill>
                <a:latin typeface="Microsoft YaHei" panose="020B0503020204020204" pitchFamily="34" charset="-122"/>
                <a:ea typeface="Microsoft YaHei" panose="020B0503020204020204" pitchFamily="34" charset="-122"/>
              </a:rPr>
              <a:t>API</a:t>
            </a:r>
            <a:r>
              <a:rPr lang="zh-CN" altLang="en-US" dirty="0">
                <a:solidFill>
                  <a:srgbClr val="555555"/>
                </a:solidFill>
                <a:latin typeface="Microsoft YaHei" panose="020B0503020204020204" pitchFamily="34" charset="-122"/>
                <a:ea typeface="Microsoft YaHei" panose="020B0503020204020204" pitchFamily="34" charset="-122"/>
              </a:rPr>
              <a:t>有两种收费标准</a:t>
            </a:r>
            <a:endParaRPr lang="zh-CN" altLang="en-US" dirty="0"/>
          </a:p>
        </p:txBody>
      </p:sp>
      <p:sp>
        <p:nvSpPr>
          <p:cNvPr id="1030" name="矩形 1029"/>
          <p:cNvSpPr/>
          <p:nvPr/>
        </p:nvSpPr>
        <p:spPr>
          <a:xfrm>
            <a:off x="6588752" y="4321379"/>
            <a:ext cx="1415772" cy="461665"/>
          </a:xfrm>
          <a:prstGeom prst="rect">
            <a:avLst/>
          </a:prstGeom>
        </p:spPr>
        <p:txBody>
          <a:bodyPr wrap="none">
            <a:spAutoFit/>
          </a:bodyPr>
          <a:lstStyle/>
          <a:p>
            <a:r>
              <a:rPr lang="zh-CN" altLang="en-US" dirty="0" smtClean="0">
                <a:solidFill>
                  <a:srgbClr val="555555"/>
                </a:solidFill>
                <a:latin typeface="Microsoft YaHei" panose="020B0503020204020204" pitchFamily="34" charset="-122"/>
                <a:ea typeface="Microsoft YaHei" panose="020B0503020204020204" pitchFamily="34" charset="-122"/>
              </a:rPr>
              <a:t>按</a:t>
            </a:r>
            <a:r>
              <a:rPr lang="zh-CN" altLang="en-US" dirty="0">
                <a:solidFill>
                  <a:srgbClr val="555555"/>
                </a:solidFill>
                <a:latin typeface="Microsoft YaHei" panose="020B0503020204020204" pitchFamily="34" charset="-122"/>
                <a:ea typeface="Microsoft YaHei" panose="020B0503020204020204" pitchFamily="34" charset="-122"/>
              </a:rPr>
              <a:t>量计费</a:t>
            </a:r>
            <a:endParaRPr lang="zh-CN" altLang="en-US" dirty="0"/>
          </a:p>
        </p:txBody>
      </p:sp>
      <p:sp>
        <p:nvSpPr>
          <p:cNvPr id="1031" name="矩形 1030"/>
          <p:cNvSpPr/>
          <p:nvPr/>
        </p:nvSpPr>
        <p:spPr>
          <a:xfrm>
            <a:off x="6518283" y="1398141"/>
            <a:ext cx="1723549" cy="461665"/>
          </a:xfrm>
          <a:prstGeom prst="rect">
            <a:avLst/>
          </a:prstGeom>
        </p:spPr>
        <p:txBody>
          <a:bodyPr wrap="none">
            <a:spAutoFit/>
          </a:bodyPr>
          <a:lstStyle/>
          <a:p>
            <a:r>
              <a:rPr lang="zh-CN" altLang="en-US" dirty="0" smtClean="0">
                <a:solidFill>
                  <a:srgbClr val="555555"/>
                </a:solidFill>
                <a:latin typeface="Microsoft YaHei" panose="020B0503020204020204" pitchFamily="34" charset="-122"/>
                <a:ea typeface="Microsoft YaHei" panose="020B0503020204020204" pitchFamily="34" charset="-122"/>
              </a:rPr>
              <a:t>按</a:t>
            </a:r>
            <a:r>
              <a:rPr lang="zh-CN" altLang="en-US" dirty="0">
                <a:solidFill>
                  <a:srgbClr val="555555"/>
                </a:solidFill>
                <a:latin typeface="Microsoft YaHei" panose="020B0503020204020204" pitchFamily="34" charset="-122"/>
                <a:ea typeface="Microsoft YaHei" panose="020B0503020204020204" pitchFamily="34" charset="-122"/>
              </a:rPr>
              <a:t>功能</a:t>
            </a:r>
            <a:r>
              <a:rPr lang="zh-CN" altLang="en-US" dirty="0" smtClean="0">
                <a:solidFill>
                  <a:srgbClr val="555555"/>
                </a:solidFill>
                <a:latin typeface="Microsoft YaHei" panose="020B0503020204020204" pitchFamily="34" charset="-122"/>
                <a:ea typeface="Microsoft YaHei" panose="020B0503020204020204" pitchFamily="34" charset="-122"/>
              </a:rPr>
              <a:t>计费</a:t>
            </a:r>
            <a:endParaRPr lang="zh-CN" altLang="en-US" dirty="0"/>
          </a:p>
        </p:txBody>
      </p:sp>
      <p:sp>
        <p:nvSpPr>
          <p:cNvPr id="1032" name="矩形 1031"/>
          <p:cNvSpPr/>
          <p:nvPr/>
        </p:nvSpPr>
        <p:spPr>
          <a:xfrm>
            <a:off x="1286574" y="6492519"/>
            <a:ext cx="9220320" cy="1569660"/>
          </a:xfrm>
          <a:prstGeom prst="rect">
            <a:avLst/>
          </a:prstGeom>
        </p:spPr>
        <p:txBody>
          <a:bodyPr wrap="square">
            <a:spAutoFit/>
          </a:bodyPr>
          <a:lstStyle/>
          <a:p>
            <a:r>
              <a:rPr lang="zh-CN" altLang="en-US" dirty="0" smtClean="0">
                <a:solidFill>
                  <a:srgbClr val="555555"/>
                </a:solidFill>
                <a:latin typeface="Microsoft YaHei" panose="020B0503020204020204" pitchFamily="34" charset="-122"/>
                <a:ea typeface="Microsoft YaHei" panose="020B0503020204020204" pitchFamily="34" charset="-122"/>
              </a:rPr>
              <a:t>按功能：</a:t>
            </a:r>
            <a:r>
              <a:rPr lang="en-US" altLang="zh-CN" dirty="0" smtClean="0">
                <a:solidFill>
                  <a:srgbClr val="555555"/>
                </a:solidFill>
                <a:latin typeface="Microsoft YaHei" panose="020B0503020204020204" pitchFamily="34" charset="-122"/>
                <a:ea typeface="Microsoft YaHei" panose="020B0503020204020204" pitchFamily="34" charset="-122"/>
              </a:rPr>
              <a:t>API</a:t>
            </a:r>
            <a:r>
              <a:rPr lang="zh-CN" altLang="en-US" dirty="0">
                <a:solidFill>
                  <a:srgbClr val="555555"/>
                </a:solidFill>
                <a:latin typeface="Microsoft YaHei" panose="020B0503020204020204" pitchFamily="34" charset="-122"/>
                <a:ea typeface="Microsoft YaHei" panose="020B0503020204020204" pitchFamily="34" charset="-122"/>
              </a:rPr>
              <a:t>有提供很多功能，你选择不同功能的套餐，范围越大收费越</a:t>
            </a:r>
            <a:r>
              <a:rPr lang="zh-CN" altLang="en-US" dirty="0" smtClean="0">
                <a:solidFill>
                  <a:srgbClr val="555555"/>
                </a:solidFill>
                <a:latin typeface="Microsoft YaHei" panose="020B0503020204020204" pitchFamily="34" charset="-122"/>
                <a:ea typeface="Microsoft YaHei" panose="020B0503020204020204" pitchFamily="34" charset="-122"/>
              </a:rPr>
              <a:t>高</a:t>
            </a:r>
            <a:endParaRPr lang="en-US" altLang="zh-CN" dirty="0" smtClean="0">
              <a:solidFill>
                <a:srgbClr val="555555"/>
              </a:solidFill>
              <a:latin typeface="Microsoft YaHei" panose="020B0503020204020204" pitchFamily="34" charset="-122"/>
              <a:ea typeface="Microsoft YaHei" panose="020B0503020204020204" pitchFamily="34" charset="-122"/>
            </a:endParaRPr>
          </a:p>
          <a:p>
            <a:endParaRPr lang="en-US" altLang="zh-CN" dirty="0" smtClean="0">
              <a:solidFill>
                <a:srgbClr val="555555"/>
              </a:solidFill>
              <a:latin typeface="Microsoft YaHei" panose="020B0503020204020204" pitchFamily="34" charset="-122"/>
              <a:ea typeface="Microsoft YaHei" panose="020B0503020204020204" pitchFamily="34" charset="-122"/>
            </a:endParaRPr>
          </a:p>
          <a:p>
            <a:r>
              <a:rPr lang="zh-CN" altLang="en-US" dirty="0" smtClean="0">
                <a:solidFill>
                  <a:srgbClr val="555555"/>
                </a:solidFill>
                <a:latin typeface="Microsoft YaHei" panose="020B0503020204020204" pitchFamily="34" charset="-122"/>
                <a:ea typeface="Microsoft YaHei" panose="020B0503020204020204" pitchFamily="34" charset="-122"/>
              </a:rPr>
              <a:t>按流量：</a:t>
            </a:r>
            <a:r>
              <a:rPr lang="en-US" altLang="zh-CN" dirty="0" smtClean="0">
                <a:solidFill>
                  <a:srgbClr val="555555"/>
                </a:solidFill>
                <a:latin typeface="Microsoft YaHei" panose="020B0503020204020204" pitchFamily="34" charset="-122"/>
                <a:ea typeface="Microsoft YaHei" panose="020B0503020204020204" pitchFamily="34" charset="-122"/>
              </a:rPr>
              <a:t>API</a:t>
            </a:r>
            <a:r>
              <a:rPr lang="zh-CN" altLang="en-US" dirty="0" smtClean="0">
                <a:solidFill>
                  <a:srgbClr val="555555"/>
                </a:solidFill>
                <a:latin typeface="Microsoft YaHei" panose="020B0503020204020204" pitchFamily="34" charset="-122"/>
                <a:ea typeface="Microsoft YaHei" panose="020B0503020204020204" pitchFamily="34" charset="-122"/>
              </a:rPr>
              <a:t>中某个功能使用量越高，收费越高</a:t>
            </a:r>
            <a:endParaRPr lang="zh-CN" altLang="en-US" dirty="0"/>
          </a:p>
        </p:txBody>
      </p:sp>
    </p:spTree>
    <p:extLst>
      <p:ext uri="{BB962C8B-B14F-4D97-AF65-F5344CB8AC3E}">
        <p14:creationId xmlns:p14="http://schemas.microsoft.com/office/powerpoint/2010/main" val="191688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6" y="-39944"/>
            <a:ext cx="13030969" cy="864065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en-US" altLang="zh-CN" sz="4400" dirty="0" smtClean="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市场</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8" name="文本框 1027"/>
          <p:cNvSpPr txBox="1"/>
          <p:nvPr/>
        </p:nvSpPr>
        <p:spPr>
          <a:xfrm>
            <a:off x="5248055" y="4887878"/>
            <a:ext cx="725130" cy="400110"/>
          </a:xfrm>
          <a:prstGeom prst="rect">
            <a:avLst/>
          </a:prstGeom>
          <a:noFill/>
        </p:spPr>
        <p:txBody>
          <a:bodyPr wrap="square" rtlCol="0">
            <a:spAutoFit/>
          </a:bodyPr>
          <a:lstStyle/>
          <a:p>
            <a:pPr algn="ctr"/>
            <a:r>
              <a:rPr lang="zh-CN" altLang="en-US" sz="2000" dirty="0">
                <a:solidFill>
                  <a:schemeClr val="lt1"/>
                </a:solidFill>
              </a:rPr>
              <a:t>流量</a:t>
            </a:r>
          </a:p>
        </p:txBody>
      </p:sp>
      <p:pic>
        <p:nvPicPr>
          <p:cNvPr id="2" name="图片 1"/>
          <p:cNvPicPr>
            <a:picLocks noChangeAspect="1"/>
          </p:cNvPicPr>
          <p:nvPr/>
        </p:nvPicPr>
        <p:blipFill>
          <a:blip r:embed="rId3"/>
          <a:stretch>
            <a:fillRect/>
          </a:stretch>
        </p:blipFill>
        <p:spPr>
          <a:xfrm>
            <a:off x="741760" y="1627746"/>
            <a:ext cx="6808432" cy="5305272"/>
          </a:xfrm>
          <a:prstGeom prst="rect">
            <a:avLst/>
          </a:prstGeom>
        </p:spPr>
      </p:pic>
      <p:sp>
        <p:nvSpPr>
          <p:cNvPr id="5" name="圆角矩形 4"/>
          <p:cNvSpPr/>
          <p:nvPr/>
        </p:nvSpPr>
        <p:spPr>
          <a:xfrm>
            <a:off x="8300108" y="2301802"/>
            <a:ext cx="3516102" cy="2586076"/>
          </a:xfrm>
          <a:prstGeom prst="roundRect">
            <a:avLst/>
          </a:prstGeom>
          <a:solidFill>
            <a:schemeClr val="accent5">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p>
            <a:r>
              <a:rPr lang="zh-CN" altLang="en-US" dirty="0"/>
              <a:t>这是阿里云的</a:t>
            </a:r>
            <a:r>
              <a:rPr lang="en-US" altLang="zh-CN" dirty="0"/>
              <a:t>API</a:t>
            </a:r>
            <a:r>
              <a:rPr lang="zh-CN" altLang="en-US" dirty="0"/>
              <a:t>市场，</a:t>
            </a:r>
            <a:endParaRPr lang="en-US" altLang="zh-CN" dirty="0"/>
          </a:p>
          <a:p>
            <a:r>
              <a:rPr lang="zh-CN" altLang="en-US" dirty="0"/>
              <a:t>里面有许许多多的各种功能的接口可以供企业或个人开发者使用</a:t>
            </a:r>
          </a:p>
        </p:txBody>
      </p:sp>
    </p:spTree>
    <p:extLst>
      <p:ext uri="{BB962C8B-B14F-4D97-AF65-F5344CB8AC3E}">
        <p14:creationId xmlns:p14="http://schemas.microsoft.com/office/powerpoint/2010/main" val="188508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pic>
        <p:nvPicPr>
          <p:cNvPr id="1026" name="Picture 2" descr="E:\工作\0530\银色系列\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8" y="-1"/>
            <a:ext cx="13017958" cy="863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3406</TotalTime>
  <Words>502</Words>
  <Application>Microsoft Office PowerPoint</Application>
  <PresentationFormat>自定义</PresentationFormat>
  <Paragraphs>57</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API经济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xlwang</dc:creator>
  <cp:lastModifiedBy>Windows 用户</cp:lastModifiedBy>
  <cp:revision>706</cp:revision>
  <dcterms:created xsi:type="dcterms:W3CDTF">2016-06-16T07:41:00Z</dcterms:created>
  <dcterms:modified xsi:type="dcterms:W3CDTF">2017-04-20T01:52:46Z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