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5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9" r:id="rId14"/>
    <p:sldId id="266" r:id="rId15"/>
    <p:sldId id="280" r:id="rId16"/>
    <p:sldId id="310" r:id="rId17"/>
    <p:sldId id="311" r:id="rId18"/>
    <p:sldId id="312" r:id="rId19"/>
    <p:sldId id="281" r:id="rId20"/>
    <p:sldId id="308" r:id="rId21"/>
    <p:sldId id="307" r:id="rId22"/>
    <p:sldId id="268" r:id="rId23"/>
    <p:sldId id="288" r:id="rId24"/>
    <p:sldId id="289" r:id="rId25"/>
    <p:sldId id="282" r:id="rId26"/>
    <p:sldId id="302" r:id="rId27"/>
    <p:sldId id="301" r:id="rId28"/>
    <p:sldId id="303" r:id="rId29"/>
    <p:sldId id="304" r:id="rId30"/>
    <p:sldId id="305" r:id="rId31"/>
    <p:sldId id="306" r:id="rId32"/>
    <p:sldId id="279" r:id="rId33"/>
    <p:sldId id="264" r:id="rId34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40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08141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Z</a:t>
            </a:r>
            <a:r>
              <a:rPr lang="zh-CN" altLang="en-US" sz="1800" dirty="0" smtClean="0"/>
              <a:t>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3807" y="7302887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/>
              <a:t>技术方案重点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总的应用架构愿景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单体应用</a:t>
            </a:r>
            <a:endParaRPr lang="en-US" altLang="zh-CN" dirty="0"/>
          </a:p>
          <a:p>
            <a:pPr algn="ctr"/>
            <a:r>
              <a:rPr lang="zh-CN" altLang="en-US" dirty="0"/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路由层（路由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负载计算）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大数据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配置中心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任务框架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分布式缓存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智慧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注册中心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管道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安全组件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任务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集成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权限控制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目录控制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当前云架构（框架形成阶段）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4572" y="1885299"/>
            <a:ext cx="8640960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3679" y="716380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</a:t>
            </a:r>
            <a:r>
              <a:rPr lang="zh-CN" altLang="en-US" dirty="0" smtClean="0"/>
              <a:t>层（虚拟机）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58628" y="5546505"/>
            <a:ext cx="756084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系统层：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8628" y="4130371"/>
            <a:ext cx="7632848" cy="1139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基础组件层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58627" y="2809915"/>
            <a:ext cx="7595951" cy="1235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zh-CN" altLang="en-US" dirty="0" smtClean="0"/>
              <a:t>终端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、移动）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941888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07300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22008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74136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4984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42720" y="456241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58628" y="2029315"/>
            <a:ext cx="336197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负载均衡（硬负载）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45430" y="2029315"/>
            <a:ext cx="40460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ＡＰＩ网关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946308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87901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ＪＡＶＡ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67784" y="3321037"/>
            <a:ext cx="1297725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Ｗｉｎ服务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97579" y="3310101"/>
            <a:ext cx="169020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Ａｐｉ接口服务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架构总体（深化发展阶段）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78630" y="1700364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7737" y="7388996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82686" y="6020844"/>
            <a:ext cx="339159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弹性层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 smtClean="0">
                <a:solidFill>
                  <a:srgbClr val="FF0000"/>
                </a:solidFill>
              </a:rPr>
              <a:t>linux+docker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3086" y="6020844"/>
            <a:ext cx="417646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86942" y="2636468"/>
            <a:ext cx="2376264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82686" y="2655466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79230" y="2636468"/>
            <a:ext cx="2880320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单体应用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682686" y="1844380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路由层（路由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缓存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负载计算）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78630" y="768988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zh-CN" altLang="en-US" dirty="0" smtClean="0"/>
              <a:t>终端（</a:t>
            </a:r>
            <a:r>
              <a:rPr lang="zh-CN" altLang="en-US" dirty="0" smtClean="0"/>
              <a:t>网页、移动、客户系统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10478" y="1700364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1003553" y="1700364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5138176" y="314052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大数据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30958" y="372415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负载均衡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38176" y="429265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配置中心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30958" y="486871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单点登录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75074" y="314052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任务框架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5074" y="3716588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日志中心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83210" y="429939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分布式数据库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75074" y="486871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分布式缓存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38176" y="542578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分布式文件系统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55642" y="540877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管道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2726" y="314052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Web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7226" y="3867351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API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47226" y="4544680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</a:rPr>
              <a:t>任务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3010" y="2960504"/>
            <a:ext cx="1008112" cy="684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持续集成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5826" y="3860603"/>
            <a:ext cx="1008112" cy="5828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持续部署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822" y="4652692"/>
            <a:ext cx="108012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自动化测试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822" y="5500649"/>
            <a:ext cx="1008112" cy="736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代码仓库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5507" y="2798666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多租户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110808" y="3696385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权限控制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115508" y="4674942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目录控制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架构总体（平台级）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</a:t>
            </a:r>
            <a:r>
              <a:rPr lang="zh-CN" altLang="en-US" dirty="0" smtClean="0"/>
              <a:t>层（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弹性层</a:t>
            </a: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err="1" smtClean="0">
                <a:solidFill>
                  <a:srgbClr val="FFFF00"/>
                </a:solidFill>
              </a:rPr>
              <a:t>linux+docker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非弹性层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linux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</a:rPr>
              <a:t>windowServer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单体应用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路由层（路由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缓存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负载计算）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大数据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负载均衡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配置中心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单点登录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任务框架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日志中心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分布式数据库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分布式缓存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智慧</a:t>
            </a:r>
            <a:r>
              <a:rPr lang="zh-CN" altLang="en-US" sz="1200" dirty="0" smtClean="0">
                <a:solidFill>
                  <a:srgbClr val="FF0000"/>
                </a:solidFill>
              </a:rPr>
              <a:t>组件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分布式文件系统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管道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安全组件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00"/>
                </a:solidFill>
              </a:rPr>
              <a:t>Web</a:t>
            </a:r>
            <a:r>
              <a:rPr lang="zh-CN" altLang="en-US" sz="1400" dirty="0" smtClean="0">
                <a:solidFill>
                  <a:srgbClr val="FFFF00"/>
                </a:solidFill>
              </a:rPr>
              <a:t>应用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数据应用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</a:rPr>
              <a:t>任务</a:t>
            </a:r>
            <a:endParaRPr lang="en-US" altLang="zh-CN" sz="1400" dirty="0" smtClean="0">
              <a:solidFill>
                <a:srgbClr val="FFFF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微服务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项目管理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集成</a:t>
            </a:r>
            <a:r>
              <a:rPr lang="en-US" altLang="zh-CN" sz="1600" dirty="0" smtClean="0">
                <a:solidFill>
                  <a:srgbClr val="FF0000"/>
                </a:solidFill>
              </a:rPr>
              <a:t>IDE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持续集成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持续部署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自动化测试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代码仓库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多语言支持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</a:rPr>
              <a:t>多租户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</a:rPr>
              <a:t>权限控制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</a:rPr>
              <a:t>目录控制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安全监控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CMDB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平台日志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11758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应用组件设计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1677864" y="3879602"/>
            <a:ext cx="8496944" cy="201622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如何实现弹性（可用性、高性能上面的扩展性）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如何实现容灾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如何实现安全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如何实现敏捷开发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840" y="258345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技术是由需求推动的</a:t>
            </a:r>
            <a:endParaRPr lang="en-US" altLang="zh-CN" dirty="0" smtClean="0"/>
          </a:p>
          <a:p>
            <a:r>
              <a:rPr lang="zh-CN" altLang="en-US" dirty="0" smtClean="0"/>
              <a:t>过度的设计只会使方案变得臃肿和难以实现，而实际使用恰恰是一些很小的功能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7864" y="59678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这些实现都有个过程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1938" y="2388546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适度的弹性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85389" y="3159522"/>
            <a:ext cx="5807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389" y="3999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可扩展的软件基础建设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90232" y="4671690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304" y="54637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适度的容灾和安全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438504" y="625586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6536" y="71199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敏捷开发和半自动运维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776" y="2655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48" y="2886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垂直分割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280" y="366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负载均衡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504" y="4599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弹性计算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69952" y="2886298"/>
            <a:ext cx="79208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46216" y="323153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64" y="4125243"/>
            <a:ext cx="57606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容灾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9792" y="2583458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112" y="359157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活（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2360" y="49025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容灾（机房层面）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9238" y="5967834"/>
            <a:ext cx="365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r>
              <a:rPr lang="zh-CN" altLang="en-US" dirty="0" smtClean="0"/>
              <a:t>（机器级）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18024" y="3045123"/>
            <a:ext cx="6480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22280" y="4053235"/>
            <a:ext cx="1152128" cy="69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576" y="553578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727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工具级别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6096" y="3591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8565" y="4455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商务模式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89580" y="3189139"/>
            <a:ext cx="888484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50272" y="4053235"/>
            <a:ext cx="918293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2963</TotalTime>
  <Words>1294</Words>
  <Application>Microsoft Office PowerPoint</Application>
  <PresentationFormat>自定义</PresentationFormat>
  <Paragraphs>364</Paragraphs>
  <Slides>33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234</cp:revision>
  <dcterms:created xsi:type="dcterms:W3CDTF">2016-06-16T07:41:00Z</dcterms:created>
  <dcterms:modified xsi:type="dcterms:W3CDTF">2017-04-16T08:12:12Z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