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8E74-7D33-4285-8CA0-88C767391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E3768-CC2E-4D25-BF31-BC9E3FE4E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242EF-5161-44DC-8D4B-91A8559F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42B-1E64-4DBC-97F4-C7E34073BD0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A1FDE-64E9-4700-95AD-89454425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E5EA8-543F-4C4C-8A2F-B725E761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C6C1-C373-4975-BC5C-D02ECBE8A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F07D-35CD-45F2-B702-0DCCE6B6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B47BD-6F91-4A7F-A09E-DA3301B31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C084F-753A-43E2-9B02-C049E6AA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42B-1E64-4DBC-97F4-C7E34073BD0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22F3-E15A-4600-A597-5873397B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994F3-EFF2-4939-8CBF-F3151E2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C6C1-C373-4975-BC5C-D02ECBE8A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9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001A8-4F87-430A-85C0-4E39989C9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5B365-EE04-413C-B2E2-92A9E8534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5610-1C69-4929-A261-28D60DFE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42B-1E64-4DBC-97F4-C7E34073BD0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4FDDD-D017-4E0E-A098-87F9413D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1284-D40E-4E36-A419-69EF4B79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C6C1-C373-4975-BC5C-D02ECBE8A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1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7A9D-90CA-46BE-BC70-E29150CC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CD999-2AD1-41A8-BDB1-9C2CE85EA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2D7F-12A4-4C17-BEDE-E7BF3EB6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42B-1E64-4DBC-97F4-C7E34073BD0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3E62-5457-431D-95EE-AEAC03FD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40DF5-2979-4BF7-B467-89E6069D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C6C1-C373-4975-BC5C-D02ECBE8A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2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766F-79AD-49FA-8F48-30A7D4C7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6E2CE-EBBA-4643-9DE7-182F3B2B9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6F28-401A-49D8-ABFF-156F4856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42B-1E64-4DBC-97F4-C7E34073BD0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B37F-33CC-475F-B258-96FD73B0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99BE-5552-438E-8464-3318AC24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C6C1-C373-4975-BC5C-D02ECBE8A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0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EF4E-D262-40C7-B5EA-E936A71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631E-4AE3-44C2-9518-85234542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52C9B-2C88-422F-B84E-0467D1D70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164CC-808B-4A7B-AAEE-A8611B94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42B-1E64-4DBC-97F4-C7E34073BD0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C8F6F-A6BE-4639-8715-5CC415CD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76150-59C9-4677-9EE2-36DC76F8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C6C1-C373-4975-BC5C-D02ECBE8A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BDA2-2B6F-4FF6-88FA-97F06DDC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1601B-2ED8-463B-9C6F-8EDC72B6F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28F53-6CE1-41B9-96B3-66686C7EB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62965-6F24-47A5-B28F-EC08BFE8F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67906-B98B-4352-A5E5-B5DD03CE4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A7450-4C58-43BC-A462-A2E83379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42B-1E64-4DBC-97F4-C7E34073BD0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56BCC-7AB3-4957-8E4E-22130F07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6B39A-1138-4C6A-964C-3DA4483B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C6C1-C373-4975-BC5C-D02ECBE8A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5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A5DB-84A7-4E82-9F5C-2A4725B5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04F47-2736-4AD6-BF44-53EE5AE2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42B-1E64-4DBC-97F4-C7E34073BD0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63765-9AF6-49A7-9F63-360716C5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18F12-76E1-4F67-B120-DAE59D1F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C6C1-C373-4975-BC5C-D02ECBE8A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24C8D-ADE2-4978-8E65-768F29A7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42B-1E64-4DBC-97F4-C7E34073BD0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A8A25-7ED4-4E2B-850F-3880AC77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03B58-7E12-4CFF-85F6-A4A5D462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C6C1-C373-4975-BC5C-D02ECBE8A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6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6969-F524-416C-94E2-78B6BFBB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DEE80-6F34-4EBD-8E3D-BB10DCA21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9F10-CCCC-4E0F-A60A-160855589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AEE87-0667-4DA4-9E66-86FAC3D4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42B-1E64-4DBC-97F4-C7E34073BD0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12210-419F-4114-88B9-FBE482CA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BFC3F-918E-4C56-A92B-BFD6BD2B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C6C1-C373-4975-BC5C-D02ECBE8A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3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A747-116E-4A8D-8A10-BBAD0A4D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DF467-FB7B-4060-9A9A-AA0E4E81E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23D10-5C34-4510-8053-398757947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573E7-124B-4745-853A-0674109F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542B-1E64-4DBC-97F4-C7E34073BD0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7A387-0FE9-43D4-BD3C-4AB94E19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64027-317A-4CCE-B46E-D5B007AF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C6C1-C373-4975-BC5C-D02ECBE8A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5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993C9-34E4-4E47-B496-A85E1D73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81CFA-2AD6-4011-9B26-1336A2B99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73693-0E1F-4926-9161-36C480388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1542B-1E64-4DBC-97F4-C7E34073BD08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F520B-CA86-43AB-ABA0-457F7AE8D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737A9-CC90-4610-9FC9-D476552F2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8C6C1-C373-4975-BC5C-D02ECBE8A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7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4618B-DFB9-4F97-90D6-702F4D62C8EA}"/>
              </a:ext>
            </a:extLst>
          </p:cNvPr>
          <p:cNvSpPr/>
          <p:nvPr/>
        </p:nvSpPr>
        <p:spPr>
          <a:xfrm>
            <a:off x="4571999" y="539826"/>
            <a:ext cx="2313542" cy="947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Covid App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DockerHub</a:t>
            </a:r>
            <a:r>
              <a:rPr lang="en-US" dirty="0"/>
              <a:t> Image)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0C1F-0F8E-4531-A195-536D06E85836}"/>
              </a:ext>
            </a:extLst>
          </p:cNvPr>
          <p:cNvSpPr/>
          <p:nvPr/>
        </p:nvSpPr>
        <p:spPr>
          <a:xfrm>
            <a:off x="4571999" y="2254786"/>
            <a:ext cx="2313542" cy="947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Shiny Proxy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DockerHub</a:t>
            </a:r>
            <a:r>
              <a:rPr lang="en-US" dirty="0"/>
              <a:t> Image)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923A82-4D3C-4B95-9032-18EF84CE7955}"/>
              </a:ext>
            </a:extLst>
          </p:cNvPr>
          <p:cNvSpPr/>
          <p:nvPr/>
        </p:nvSpPr>
        <p:spPr>
          <a:xfrm>
            <a:off x="363555" y="5209151"/>
            <a:ext cx="2313542" cy="947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Dockerfile</a:t>
            </a:r>
            <a:r>
              <a:rPr lang="en-US" dirty="0"/>
              <a:t> Image)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00D94-AE2E-4004-AC64-DCAA203388A1}"/>
              </a:ext>
            </a:extLst>
          </p:cNvPr>
          <p:cNvSpPr txBox="1"/>
          <p:nvPr/>
        </p:nvSpPr>
        <p:spPr>
          <a:xfrm>
            <a:off x="5271570" y="15016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D0AEB-699B-408E-ADB0-DE9BF8B8EE47}"/>
              </a:ext>
            </a:extLst>
          </p:cNvPr>
          <p:cNvSpPr txBox="1"/>
          <p:nvPr/>
        </p:nvSpPr>
        <p:spPr>
          <a:xfrm>
            <a:off x="5150385" y="3532744"/>
            <a:ext cx="115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8989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FE2D1-3238-4F74-BA94-C0FB4DC7CBAD}"/>
              </a:ext>
            </a:extLst>
          </p:cNvPr>
          <p:cNvSpPr txBox="1"/>
          <p:nvPr/>
        </p:nvSpPr>
        <p:spPr>
          <a:xfrm>
            <a:off x="941941" y="6325527"/>
            <a:ext cx="115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7070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6C9C3A-2823-466E-8519-06996BCBC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179" y="2513682"/>
            <a:ext cx="4638675" cy="40386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2C9ACF-6512-44F9-9694-21AF7ECAAA1B}"/>
              </a:ext>
            </a:extLst>
          </p:cNvPr>
          <p:cNvCxnSpPr>
            <a:cxnSpLocks/>
          </p:cNvCxnSpPr>
          <p:nvPr/>
        </p:nvCxnSpPr>
        <p:spPr>
          <a:xfrm flipH="1" flipV="1">
            <a:off x="3084723" y="6136395"/>
            <a:ext cx="40982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9F35BA-5DB2-4B56-A8A8-ECE2DDD9A638}"/>
              </a:ext>
            </a:extLst>
          </p:cNvPr>
          <p:cNvCxnSpPr>
            <a:cxnSpLocks/>
          </p:cNvCxnSpPr>
          <p:nvPr/>
        </p:nvCxnSpPr>
        <p:spPr>
          <a:xfrm flipH="1" flipV="1">
            <a:off x="6422834" y="3429000"/>
            <a:ext cx="1716795" cy="85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076033-6B98-4A35-8918-A0AB986E5B75}"/>
              </a:ext>
            </a:extLst>
          </p:cNvPr>
          <p:cNvCxnSpPr>
            <a:cxnSpLocks/>
          </p:cNvCxnSpPr>
          <p:nvPr/>
        </p:nvCxnSpPr>
        <p:spPr>
          <a:xfrm flipH="1" flipV="1">
            <a:off x="7081722" y="1487277"/>
            <a:ext cx="1206494" cy="185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10CA82-B979-43DC-8888-31E9FEDA292E}"/>
              </a:ext>
            </a:extLst>
          </p:cNvPr>
          <p:cNvCxnSpPr/>
          <p:nvPr/>
        </p:nvCxnSpPr>
        <p:spPr>
          <a:xfrm flipV="1">
            <a:off x="1575412" y="2974554"/>
            <a:ext cx="0" cy="215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15CADCA-42E1-4849-AFCA-B57CAF6E4659}"/>
              </a:ext>
            </a:extLst>
          </p:cNvPr>
          <p:cNvSpPr txBox="1"/>
          <p:nvPr/>
        </p:nvSpPr>
        <p:spPr>
          <a:xfrm>
            <a:off x="941941" y="148817"/>
            <a:ext cx="184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App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2EC0417-1A1A-445A-942D-D75CB746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47" y="670693"/>
            <a:ext cx="3305175" cy="210502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CB5A3F-8126-4DEE-919D-05FC0963FD43}"/>
              </a:ext>
            </a:extLst>
          </p:cNvPr>
          <p:cNvCxnSpPr/>
          <p:nvPr/>
        </p:nvCxnSpPr>
        <p:spPr>
          <a:xfrm>
            <a:off x="3078094" y="2093205"/>
            <a:ext cx="1297724" cy="42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DA9587-BE8B-4EEF-A4FD-45CF43DB76E5}"/>
              </a:ext>
            </a:extLst>
          </p:cNvPr>
          <p:cNvCxnSpPr>
            <a:cxnSpLocks/>
          </p:cNvCxnSpPr>
          <p:nvPr/>
        </p:nvCxnSpPr>
        <p:spPr>
          <a:xfrm flipV="1">
            <a:off x="2565808" y="1171711"/>
            <a:ext cx="1810010" cy="28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5FA977-26C7-41A0-BF8F-EB6C0B2FA3F9}"/>
              </a:ext>
            </a:extLst>
          </p:cNvPr>
          <p:cNvSpPr txBox="1"/>
          <p:nvPr/>
        </p:nvSpPr>
        <p:spPr>
          <a:xfrm>
            <a:off x="3311271" y="995557"/>
            <a:ext cx="70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Redirect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112252-4F22-4522-88CB-EF8F83EC6A2C}"/>
              </a:ext>
            </a:extLst>
          </p:cNvPr>
          <p:cNvSpPr txBox="1"/>
          <p:nvPr/>
        </p:nvSpPr>
        <p:spPr>
          <a:xfrm>
            <a:off x="3352084" y="1954705"/>
            <a:ext cx="70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Redirect</a:t>
            </a:r>
          </a:p>
        </p:txBody>
      </p:sp>
      <p:pic>
        <p:nvPicPr>
          <p:cNvPr id="1026" name="Picture 2" descr="Transparent Magic Kingdom Png - Mickey Mouse Conductor , Free Transparent  Clipart - ClipartKey">
            <a:extLst>
              <a:ext uri="{FF2B5EF4-FFF2-40B4-BE49-F238E27FC236}">
                <a16:creationId xmlns:a16="http://schemas.microsoft.com/office/drawing/2014/main" id="{B85EFDED-B77F-4472-910A-495986FEC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314" y="455869"/>
            <a:ext cx="1492263" cy="195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46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Majestic</dc:creator>
  <cp:lastModifiedBy>Joseph Majestic</cp:lastModifiedBy>
  <cp:revision>1</cp:revision>
  <dcterms:created xsi:type="dcterms:W3CDTF">2022-01-08T15:46:48Z</dcterms:created>
  <dcterms:modified xsi:type="dcterms:W3CDTF">2022-01-08T19:32:45Z</dcterms:modified>
</cp:coreProperties>
</file>