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80" r:id="rId6"/>
    <p:sldId id="269" r:id="rId7"/>
    <p:sldId id="286" r:id="rId8"/>
    <p:sldId id="290" r:id="rId9"/>
    <p:sldId id="291" r:id="rId10"/>
    <p:sldId id="281" r:id="rId11"/>
    <p:sldId id="285" r:id="rId12"/>
    <p:sldId id="282" r:id="rId13"/>
    <p:sldId id="284" r:id="rId14"/>
    <p:sldId id="289" r:id="rId15"/>
    <p:sldId id="287" r:id="rId16"/>
    <p:sldId id="288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9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1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71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0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3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5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0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6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3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7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367313" cy="584775"/>
            <a:chOff x="7047666" y="1942356"/>
            <a:chExt cx="3367313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工作计划改进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7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工作计划改进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" y="2000420"/>
            <a:ext cx="10475650" cy="12408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4" y="3394325"/>
            <a:ext cx="10089761" cy="912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04" y="4538563"/>
            <a:ext cx="10828795" cy="690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04" y="5460974"/>
            <a:ext cx="9924206" cy="10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04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610704" cy="584775"/>
            <a:chOff x="7047666" y="1942356"/>
            <a:chExt cx="3610704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2812420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实验</a:t>
              </a:r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403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5263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</a:t>
            </a:r>
            <a:r>
              <a:rPr lang="en-US" altLang="zh-CN" sz="4000" b="1" dirty="0">
                <a:solidFill>
                  <a:schemeClr val="accent1"/>
                </a:solidFill>
                <a:latin typeface="+mj-lt"/>
                <a:ea typeface="+mn-ea"/>
              </a:rPr>
              <a:t>8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814244" y="2098802"/>
            <a:ext cx="67474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实验方法：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对工作量的量进行统计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对工作量的质进行统计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3</a:t>
            </a:r>
            <a:r>
              <a:rPr lang="zh-CN" altLang="en-US" sz="2800" dirty="0">
                <a:latin typeface="+mn-lt"/>
                <a:ea typeface="+mn-ea"/>
              </a:rPr>
              <a:t>预估工作量与实际工作量的统计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11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5263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实验</a:t>
            </a:r>
            <a:r>
              <a:rPr lang="en-US" altLang="zh-CN" sz="4000" b="1" dirty="0">
                <a:solidFill>
                  <a:schemeClr val="accent1"/>
                </a:solidFill>
                <a:latin typeface="+mj-lt"/>
                <a:ea typeface="+mn-ea"/>
              </a:rPr>
              <a:t>8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814244" y="2098802"/>
            <a:ext cx="67474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实验要点：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预估工作量的精确性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实际工作量的真实性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3</a:t>
            </a:r>
            <a:r>
              <a:rPr lang="zh-CN" altLang="en-US" sz="2800" dirty="0">
                <a:latin typeface="+mn-lt"/>
                <a:ea typeface="+mn-ea"/>
              </a:rPr>
              <a:t>对工作量的统计</a:t>
            </a:r>
            <a:endParaRPr lang="en-US" altLang="zh-CN" sz="2800" dirty="0">
              <a:latin typeface="+mn-lt"/>
              <a:ea typeface="+mn-e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4</a:t>
            </a:r>
            <a:r>
              <a:rPr lang="zh-CN" altLang="en-US" sz="2800" dirty="0">
                <a:latin typeface="+mn-lt"/>
                <a:ea typeface="+mn-ea"/>
              </a:rPr>
              <a:t>对工作量的分析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10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05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610704" cy="584775"/>
            <a:chOff x="7047666" y="1942356"/>
            <a:chExt cx="3610704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2812420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下一步工作计划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40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下一步工作计划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473309" y="2183643"/>
            <a:ext cx="6747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Dax2jar</a:t>
            </a:r>
            <a:r>
              <a:rPr lang="zh-CN" altLang="en-US" sz="2800" dirty="0">
                <a:latin typeface="+mn-lt"/>
                <a:ea typeface="+mn-ea"/>
              </a:rPr>
              <a:t>改进与展示：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+mn-ea"/>
              </a:rPr>
              <a:t>      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</a:t>
            </a:r>
            <a:r>
              <a:rPr lang="en-US" altLang="zh-CN" sz="2800" dirty="0">
                <a:latin typeface="+mn-lt"/>
                <a:ea typeface="+mn-ea"/>
              </a:rPr>
              <a:t>dax2jar</a:t>
            </a:r>
            <a:r>
              <a:rPr lang="zh-CN" altLang="en-US" sz="2800" dirty="0">
                <a:latin typeface="+mn-lt"/>
                <a:ea typeface="+mn-ea"/>
              </a:rPr>
              <a:t>集成获取文件资源的功能。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+mn-ea"/>
              </a:rPr>
              <a:t>      </a:t>
            </a: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、为</a:t>
            </a:r>
            <a:r>
              <a:rPr lang="en-US" altLang="zh-CN" sz="2800" dirty="0">
                <a:latin typeface="+mn-lt"/>
                <a:ea typeface="+mn-ea"/>
              </a:rPr>
              <a:t>dax2jar</a:t>
            </a:r>
            <a:r>
              <a:rPr lang="zh-CN" altLang="en-US" sz="2800" dirty="0">
                <a:latin typeface="+mn-lt"/>
                <a:ea typeface="+mn-ea"/>
              </a:rPr>
              <a:t>增加图形化处理界面。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314639" cy="584775"/>
            <a:chOff x="7047666" y="1942356"/>
            <a:chExt cx="4314639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51635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需求复评审问题清单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314639" cy="584775"/>
            <a:chOff x="7047666" y="1942356"/>
            <a:chExt cx="4314639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51635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需求说明书的修改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3637" y="3758761"/>
            <a:ext cx="4314639" cy="584775"/>
            <a:chOff x="7047666" y="1942356"/>
            <a:chExt cx="4314639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351635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工作计划改进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03637" y="4545787"/>
            <a:ext cx="4314639" cy="584775"/>
            <a:chOff x="7047666" y="1942356"/>
            <a:chExt cx="4314639" cy="584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5" name="圆角矩形 54"/>
            <p:cNvSpPr/>
            <p:nvPr/>
          </p:nvSpPr>
          <p:spPr>
            <a:xfrm>
              <a:off x="7845950" y="2009773"/>
              <a:ext cx="351635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实验</a:t>
              </a:r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03637" y="5332813"/>
            <a:ext cx="4314639" cy="584775"/>
            <a:chOff x="7047666" y="1942356"/>
            <a:chExt cx="4314639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33" name="圆角矩形 5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2" name="圆角矩形 54"/>
            <p:cNvSpPr/>
            <p:nvPr/>
          </p:nvSpPr>
          <p:spPr>
            <a:xfrm>
              <a:off x="7845950" y="2009773"/>
              <a:ext cx="351635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下一步工作计划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360854" cy="584775"/>
            <a:chOff x="7047666" y="1942356"/>
            <a:chExt cx="4360854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562570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需求复评审问题清单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</a:rPr>
              <a:t>1</a:t>
            </a:r>
            <a:endParaRPr lang="zh-CN" altLang="en-US" sz="3600" b="1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问题汇总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5" y="1885438"/>
            <a:ext cx="11660381" cy="4057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979127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需求说明书的修改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695251" y="2089624"/>
            <a:ext cx="9082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、增加了必要的术语和缩略语。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、去掉了不合适用例和</a:t>
            </a:r>
            <a:r>
              <a:rPr lang="en-US" altLang="zh-CN" sz="2800" dirty="0">
                <a:latin typeface="+mn-lt"/>
                <a:ea typeface="+mn-ea"/>
              </a:rPr>
              <a:t>RUCM</a:t>
            </a:r>
            <a:r>
              <a:rPr lang="zh-CN" altLang="en-US" sz="2800" dirty="0">
                <a:latin typeface="+mn-lt"/>
                <a:ea typeface="+mn-ea"/>
              </a:rPr>
              <a:t>图，修改了用例图。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3</a:t>
            </a:r>
            <a:r>
              <a:rPr lang="zh-CN" altLang="en-US" sz="2800" dirty="0">
                <a:latin typeface="+mn-lt"/>
                <a:ea typeface="+mn-ea"/>
              </a:rPr>
              <a:t>、</a:t>
            </a:r>
            <a:r>
              <a:rPr lang="en-US" altLang="zh-CN" sz="2800" dirty="0">
                <a:latin typeface="+mn-lt"/>
                <a:ea typeface="+mn-ea"/>
              </a:rPr>
              <a:t>RUCM</a:t>
            </a:r>
            <a:r>
              <a:rPr lang="zh-CN" altLang="en-US" sz="2800" dirty="0">
                <a:latin typeface="+mn-lt"/>
                <a:ea typeface="+mn-ea"/>
              </a:rPr>
              <a:t>图增加了异常处理流。</a:t>
            </a:r>
            <a:endParaRPr 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3" y="1419269"/>
            <a:ext cx="4663351" cy="5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3" y="1518994"/>
            <a:ext cx="7436242" cy="50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97" y="1702215"/>
            <a:ext cx="8086346" cy="47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407</Words>
  <Application>Microsoft Office PowerPoint</Application>
  <PresentationFormat>宽屏</PresentationFormat>
  <Paragraphs>94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69</cp:revision>
  <dcterms:created xsi:type="dcterms:W3CDTF">2015-06-07T09:29:04Z</dcterms:created>
  <dcterms:modified xsi:type="dcterms:W3CDTF">2017-04-21T10:43:15Z</dcterms:modified>
</cp:coreProperties>
</file>