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303" r:id="rId5"/>
    <p:sldId id="309" r:id="rId6"/>
    <p:sldId id="310" r:id="rId7"/>
    <p:sldId id="311" r:id="rId8"/>
    <p:sldId id="280" r:id="rId9"/>
    <p:sldId id="302" r:id="rId10"/>
    <p:sldId id="312" r:id="rId11"/>
    <p:sldId id="281" r:id="rId12"/>
    <p:sldId id="313" r:id="rId13"/>
    <p:sldId id="314" r:id="rId14"/>
    <p:sldId id="315" r:id="rId15"/>
    <p:sldId id="283" r:id="rId16"/>
  </p:sldIdLst>
  <p:sldSz cx="12192000" cy="6858000"/>
  <p:notesSz cx="6858000" cy="9144000"/>
  <p:custDataLst>
    <p:tags r:id="rId1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EB1AE57-91D8-4108-8A5C-7B63D632B2B6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8E94DB7-6BD0-41E8-B4E6-DA4C8BA169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13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050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08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043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88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657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3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E7B0550E-F892-4E8B-9E0E-B645F761473C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6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18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63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13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11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28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47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16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C57FE-0B00-41DD-8BB8-DC9015551E41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B1309-31AA-4F3E-8CCA-6505E1846D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2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3CE71-AEC9-4E28-8BFD-E8186BAE989F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D665F-CB32-4A95-9AC1-32D6262CBB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5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09023-F3C5-4A76-8FDB-FE997FBBDE8D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735C4-3E52-486E-95B3-6CDE361A54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43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6C729-B9E7-4244-BED7-E70D95CBF40D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EB83-23C4-4622-A2AE-890A415962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1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C8146-D1DC-4DED-B63D-76542CF30917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077C0-FC75-4F16-A90B-6E6EDBD1DA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6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D5654-6B37-4F86-B180-159DB4A823A1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43C71-E027-4627-A592-A03D828031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8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CEE4-E541-4944-99C8-0B0691F00BA8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BC343-4BA7-4B0B-8296-CC2F34592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6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67B85-C061-4765-BA3F-C1B9199E0B92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39AA7-A25D-4C1B-82D1-99C62E7750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5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291AE-F191-439D-AE01-73CEA9098CFE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D640E-1F7F-4FAA-924A-5E2B1AB2F7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9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F305D-187E-4B3E-BD86-E5F582DEE9C3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0CE00-62D0-4288-8EB9-4E8B6D798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1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90B91-5F45-4156-B2DF-99025C90BA9C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9F8EE-5028-4CC8-AA92-B3E6F8FFA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5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FF2CE33-D8BF-48AD-8F1E-41CC613CD6C7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7A37AB-A622-43A2-A57D-19EBA34EFC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783117" y="952115"/>
            <a:ext cx="6321936" cy="4951450"/>
            <a:chOff x="4165600" y="1852139"/>
            <a:chExt cx="2902858" cy="2902858"/>
          </a:xfrm>
        </p:grpSpPr>
        <p:sp>
          <p:nvSpPr>
            <p:cNvPr id="28" name="圆角矩形 27"/>
            <p:cNvSpPr/>
            <p:nvPr/>
          </p:nvSpPr>
          <p:spPr>
            <a:xfrm>
              <a:off x="4165600" y="1852139"/>
              <a:ext cx="2902858" cy="2902858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699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21814" y="2008353"/>
              <a:ext cx="2590430" cy="2590430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060575" y="316971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31553" y="1150472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49275" y="4849336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62468" y="383128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439415" y="5462132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429631" y="468324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934327" y="558094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533531" y="4884208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554271" y="376135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772111" y="323793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922412" y="6152088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60576" y="5533779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90696" y="261690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57336" y="1997285"/>
            <a:ext cx="37753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2">
                    <a:lumMod val="75000"/>
                  </a:schemeClr>
                </a:solidFill>
              </a:rPr>
              <a:t>dex2jar</a:t>
            </a:r>
            <a:endParaRPr lang="zh-CN" alt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00857" y="3090258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accent2">
                    <a:lumMod val="75000"/>
                  </a:schemeClr>
                </a:solidFill>
              </a:rPr>
              <a:t>测试及优化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7753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实验三工作内容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766272" y="1556955"/>
            <a:ext cx="90822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工作</a:t>
            </a:r>
            <a:r>
              <a:rPr lang="en-US" altLang="zh-CN" sz="2800" dirty="0">
                <a:latin typeface="+mn-lt"/>
                <a:ea typeface="+mn-ea"/>
              </a:rPr>
              <a:t>2</a:t>
            </a:r>
            <a:r>
              <a:rPr lang="zh-CN" altLang="en-US" sz="2800" dirty="0">
                <a:latin typeface="+mn-lt"/>
                <a:ea typeface="+mn-ea"/>
              </a:rPr>
              <a:t>：</a:t>
            </a: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windows</a:t>
            </a:r>
            <a:r>
              <a:rPr lang="zh-CN" altLang="en-US" sz="2800" dirty="0"/>
              <a:t>系统下为</a:t>
            </a:r>
            <a:r>
              <a:rPr lang="en-US" altLang="zh-CN" sz="2800" dirty="0"/>
              <a:t>dex2jar</a:t>
            </a:r>
            <a:r>
              <a:rPr lang="zh-CN" altLang="en-US" sz="2800" dirty="0"/>
              <a:t>增加图形处理界面。</a:t>
            </a: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实现方式：</a:t>
            </a: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采用</a:t>
            </a:r>
            <a:r>
              <a:rPr lang="en-US" altLang="zh-CN" sz="2800" dirty="0"/>
              <a:t>java</a:t>
            </a:r>
            <a:r>
              <a:rPr lang="zh-CN" altLang="en-US" sz="2800" dirty="0"/>
              <a:t>编写图形界面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2012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03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22073" y="3297215"/>
            <a:ext cx="4542858" cy="584775"/>
            <a:chOff x="7047666" y="1942356"/>
            <a:chExt cx="4542858" cy="584775"/>
          </a:xfrm>
        </p:grpSpPr>
        <p:grpSp>
          <p:nvGrpSpPr>
            <p:cNvPr id="25" name="组合 24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6" name="圆角矩形 25"/>
            <p:cNvSpPr/>
            <p:nvPr/>
          </p:nvSpPr>
          <p:spPr>
            <a:xfrm>
              <a:off x="7845949" y="2009773"/>
              <a:ext cx="3744575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实验三功能展示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07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7753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实验三工作内容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544331" y="1531531"/>
            <a:ext cx="9082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图形界面：</a:t>
            </a:r>
            <a:endParaRPr lang="en-US" altLang="zh-CN" sz="2800" dirty="0">
              <a:latin typeface="+mn-lt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488" y="2157010"/>
            <a:ext cx="56102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7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7753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实验三工作内容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544331" y="1531531"/>
            <a:ext cx="9082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图形界面：</a:t>
            </a:r>
            <a:endParaRPr lang="en-US" altLang="zh-CN" sz="2800" dirty="0">
              <a:latin typeface="+mn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15" y="2407133"/>
            <a:ext cx="4791075" cy="3514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450" y="2407133"/>
            <a:ext cx="47815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6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7753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实验三工作内容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544331" y="1531531"/>
            <a:ext cx="9082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图形界面：</a:t>
            </a:r>
            <a:endParaRPr lang="en-US" altLang="zh-CN" sz="2800" dirty="0">
              <a:latin typeface="+mn-lt"/>
              <a:ea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43" y="2298708"/>
            <a:ext cx="6835732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67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202133" y="496975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783117" y="952115"/>
            <a:ext cx="4951451" cy="4951450"/>
            <a:chOff x="4165600" y="1852139"/>
            <a:chExt cx="2902858" cy="2902858"/>
          </a:xfrm>
        </p:grpSpPr>
        <p:sp>
          <p:nvSpPr>
            <p:cNvPr id="28" name="圆角矩形 27"/>
            <p:cNvSpPr/>
            <p:nvPr/>
          </p:nvSpPr>
          <p:spPr>
            <a:xfrm>
              <a:off x="4165600" y="1852139"/>
              <a:ext cx="2902858" cy="2902858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699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21814" y="2008353"/>
              <a:ext cx="2590430" cy="2590430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060575" y="316971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31553" y="1150472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49275" y="4849336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62468" y="383128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439415" y="5462132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429631" y="468324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934327" y="558094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533531" y="4884208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554271" y="376135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772111" y="323793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922412" y="6152088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60576" y="5533779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90696" y="261690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808199" y="3099636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accent2">
                    <a:lumMod val="75000"/>
                  </a:schemeClr>
                </a:solidFill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5072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5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6" name="文本框 20"/>
          <p:cNvSpPr txBox="1">
            <a:spLocks noChangeArrowheads="1"/>
          </p:cNvSpPr>
          <p:nvPr/>
        </p:nvSpPr>
        <p:spPr bwMode="auto">
          <a:xfrm>
            <a:off x="1308551" y="3618724"/>
            <a:ext cx="298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CONTENTS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7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5400" b="1" dirty="0">
                <a:solidFill>
                  <a:schemeClr val="accent1"/>
                </a:solidFill>
              </a:rPr>
              <a:t>目录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6403637" y="2184709"/>
            <a:ext cx="4595796" cy="584775"/>
            <a:chOff x="7047666" y="1942356"/>
            <a:chExt cx="4595796" cy="584775"/>
          </a:xfrm>
        </p:grpSpPr>
        <p:grpSp>
          <p:nvGrpSpPr>
            <p:cNvPr id="39" name="组合 38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0" name="圆角矩形 39"/>
            <p:cNvSpPr/>
            <p:nvPr/>
          </p:nvSpPr>
          <p:spPr>
            <a:xfrm>
              <a:off x="7845950" y="2009773"/>
              <a:ext cx="379751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需求说明书修改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03637" y="2971735"/>
            <a:ext cx="4595796" cy="584775"/>
            <a:chOff x="7047666" y="1942356"/>
            <a:chExt cx="4595796" cy="584775"/>
          </a:xfrm>
        </p:grpSpPr>
        <p:grpSp>
          <p:nvGrpSpPr>
            <p:cNvPr id="44" name="组合 43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5" name="圆角矩形 44"/>
            <p:cNvSpPr/>
            <p:nvPr/>
          </p:nvSpPr>
          <p:spPr>
            <a:xfrm>
              <a:off x="7845950" y="2009773"/>
              <a:ext cx="379751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实验三工作内容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403637" y="3758761"/>
            <a:ext cx="4595796" cy="584775"/>
            <a:chOff x="7047666" y="1942356"/>
            <a:chExt cx="4595796" cy="584775"/>
          </a:xfrm>
        </p:grpSpPr>
        <p:grpSp>
          <p:nvGrpSpPr>
            <p:cNvPr id="49" name="组合 48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51" name="圆角矩形 50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50" name="圆角矩形 49"/>
            <p:cNvSpPr/>
            <p:nvPr/>
          </p:nvSpPr>
          <p:spPr>
            <a:xfrm>
              <a:off x="7845950" y="2009773"/>
              <a:ext cx="379751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实验三功能展示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01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846836" y="3355946"/>
            <a:ext cx="4469016" cy="584775"/>
            <a:chOff x="7047666" y="1942356"/>
            <a:chExt cx="4469016" cy="584775"/>
          </a:xfrm>
        </p:grpSpPr>
        <p:grpSp>
          <p:nvGrpSpPr>
            <p:cNvPr id="20" name="组合 19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1" name="圆角矩形 20"/>
            <p:cNvSpPr/>
            <p:nvPr/>
          </p:nvSpPr>
          <p:spPr>
            <a:xfrm>
              <a:off x="7845950" y="2009773"/>
              <a:ext cx="367073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需求说明书修改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7753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需求说明书修改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766272" y="1556955"/>
            <a:ext cx="9082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问题清单：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272" y="2118136"/>
            <a:ext cx="8103981" cy="44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7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7753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需求说明书修改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766273" y="1556955"/>
            <a:ext cx="1642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修改前：</a:t>
            </a:r>
            <a:endParaRPr lang="en-US" altLang="zh-CN" sz="2800" dirty="0">
              <a:latin typeface="+mn-lt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80" y="2122309"/>
            <a:ext cx="3600450" cy="76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42" y="4596433"/>
            <a:ext cx="3362325" cy="561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143" y="2080175"/>
            <a:ext cx="6743700" cy="876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143" y="4646128"/>
            <a:ext cx="6896100" cy="962025"/>
          </a:xfrm>
          <a:prstGeom prst="rect">
            <a:avLst/>
          </a:prstGeom>
        </p:spPr>
      </p:pic>
      <p:sp>
        <p:nvSpPr>
          <p:cNvPr id="13" name="Rectangle 13"/>
          <p:cNvSpPr/>
          <p:nvPr/>
        </p:nvSpPr>
        <p:spPr>
          <a:xfrm>
            <a:off x="1640377" y="3985416"/>
            <a:ext cx="1642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修改后：</a:t>
            </a:r>
            <a:endParaRPr lang="en-US" altLang="zh-CN" sz="2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772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7753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需求说明书修改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13" y="3108398"/>
            <a:ext cx="3943350" cy="2800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13" y="1621668"/>
            <a:ext cx="4095750" cy="11239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015" y="1618702"/>
            <a:ext cx="6753225" cy="11239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5215" y="3102604"/>
            <a:ext cx="66770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8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4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7753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需求说明书修改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13" y="2000420"/>
            <a:ext cx="4999153" cy="3741744"/>
          </a:xfrm>
          <a:prstGeom prst="rect">
            <a:avLst/>
          </a:prstGeom>
        </p:spPr>
      </p:pic>
      <p:pic>
        <p:nvPicPr>
          <p:cNvPr id="10" name="图片 9" descr="C:\Users\admin\AppData\Local\Microsoft\Windows\INetCache\Content.Word\2016121911110407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560" y="2000420"/>
            <a:ext cx="4063394" cy="3998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468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02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22073" y="3297215"/>
            <a:ext cx="3979127" cy="584775"/>
            <a:chOff x="7047666" y="1942356"/>
            <a:chExt cx="3979127" cy="584775"/>
          </a:xfrm>
        </p:grpSpPr>
        <p:grpSp>
          <p:nvGrpSpPr>
            <p:cNvPr id="25" name="组合 24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6" name="圆角矩形 25"/>
            <p:cNvSpPr/>
            <p:nvPr/>
          </p:nvSpPr>
          <p:spPr>
            <a:xfrm>
              <a:off x="7845950" y="2009773"/>
              <a:ext cx="3180843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实验三工作内容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36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7753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实验三工作内容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775149" y="2000420"/>
            <a:ext cx="90822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1</a:t>
            </a:r>
            <a:r>
              <a:rPr lang="zh-CN" altLang="en-US" sz="2800" dirty="0">
                <a:latin typeface="+mn-lt"/>
                <a:ea typeface="+mn-ea"/>
              </a:rPr>
              <a:t>、编写软件产品改进与展示实现方案文档。</a:t>
            </a: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2</a:t>
            </a:r>
            <a:r>
              <a:rPr lang="zh-CN" altLang="en-US" sz="2800" dirty="0">
                <a:latin typeface="+mn-lt"/>
                <a:ea typeface="+mn-ea"/>
              </a:rPr>
              <a:t>、实现工作</a:t>
            </a:r>
            <a:r>
              <a:rPr lang="en-US" altLang="zh-CN" sz="2800" dirty="0">
                <a:latin typeface="+mn-lt"/>
                <a:ea typeface="+mn-ea"/>
              </a:rPr>
              <a:t>2</a:t>
            </a:r>
            <a:r>
              <a:rPr lang="zh-CN" altLang="en-US" sz="2800" dirty="0">
                <a:latin typeface="+mn-lt"/>
                <a:ea typeface="+mn-ea"/>
              </a:rPr>
              <a:t>的内容。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117660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bfbc1479c6794bc4499398d0a27afc55aeb8ac"/>
  <p:tag name="ISPRING_PRESENTATION_TITLE" val="falsh"/>
</p:tagLst>
</file>

<file path=ppt/theme/theme1.xml><?xml version="1.0" encoding="utf-8"?>
<a:theme xmlns:a="http://schemas.openxmlformats.org/drawingml/2006/main" name="第一PPT，www.1ppt.com">
  <a:themeElements>
    <a:clrScheme name="自定义 3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188186"/>
      </a:accent1>
      <a:accent2>
        <a:srgbClr val="188186"/>
      </a:accent2>
      <a:accent3>
        <a:srgbClr val="188186"/>
      </a:accent3>
      <a:accent4>
        <a:srgbClr val="188186"/>
      </a:accent4>
      <a:accent5>
        <a:srgbClr val="188186"/>
      </a:accent5>
      <a:accent6>
        <a:srgbClr val="188186"/>
      </a:accent6>
      <a:hlink>
        <a:srgbClr val="5F5F5F"/>
      </a:hlink>
      <a:folHlink>
        <a:srgbClr val="919191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337</Words>
  <Application>Microsoft Office PowerPoint</Application>
  <PresentationFormat>宽屏</PresentationFormat>
  <Paragraphs>79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3工作汇报</dc:title>
  <dc:creator>Administrator</dc:creator>
  <cp:lastModifiedBy>蒋波</cp:lastModifiedBy>
  <cp:revision>102</cp:revision>
  <dcterms:created xsi:type="dcterms:W3CDTF">2015-06-07T09:29:04Z</dcterms:created>
  <dcterms:modified xsi:type="dcterms:W3CDTF">2017-05-12T10:25:39Z</dcterms:modified>
</cp:coreProperties>
</file>