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2"/>
  </p:notesMasterIdLst>
  <p:sldIdLst>
    <p:sldId id="264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0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199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0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0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 rot="1803858">
            <a:off x="337140" y="2714484"/>
            <a:ext cx="2914914" cy="2128745"/>
            <a:chOff x="6143021" y="-463778"/>
            <a:chExt cx="7177967" cy="5012462"/>
          </a:xfrm>
          <a:solidFill>
            <a:schemeClr val="tx1"/>
          </a:solidFill>
        </p:grpSpPr>
        <p:cxnSp>
          <p:nvCxnSpPr>
            <p:cNvPr id="9" name="直接连接符 8"/>
            <p:cNvCxnSpPr/>
            <p:nvPr/>
          </p:nvCxnSpPr>
          <p:spPr>
            <a:xfrm rot="706330" flipV="1">
              <a:off x="7111594" y="3457085"/>
              <a:ext cx="2651700" cy="1571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706330" flipH="1">
              <a:off x="6437278" y="502987"/>
              <a:ext cx="1610662" cy="49105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706330">
              <a:off x="6143021" y="1196585"/>
              <a:ext cx="3869519" cy="216064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706330" flipH="1">
              <a:off x="7405851" y="602842"/>
              <a:ext cx="392844" cy="280884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>
              <a:off x="7992683" y="744341"/>
              <a:ext cx="785690" cy="78569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706330" flipH="1">
              <a:off x="8416858" y="1573762"/>
              <a:ext cx="176781" cy="9624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706330" flipH="1">
              <a:off x="7221117" y="2394732"/>
              <a:ext cx="1001753" cy="1060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V="1">
              <a:off x="7171190" y="2879021"/>
              <a:ext cx="1748158" cy="64819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4831886" flipH="1" flipV="1">
              <a:off x="8137169" y="-296318"/>
              <a:ext cx="583201" cy="10229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4831886" flipH="1" flipV="1">
              <a:off x="8449295" y="127049"/>
              <a:ext cx="915047" cy="1179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>
              <a:off x="8501547" y="1754012"/>
              <a:ext cx="1453525" cy="18463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H="1">
              <a:off x="8810036" y="608090"/>
              <a:ext cx="127675" cy="10410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4831886" flipH="1">
              <a:off x="8945571" y="-399261"/>
              <a:ext cx="1199335" cy="10703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06330" flipV="1">
              <a:off x="9065677" y="390688"/>
              <a:ext cx="1207996" cy="38548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10243966" y="650852"/>
              <a:ext cx="1158893" cy="5868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4831886" flipV="1">
              <a:off x="10877664" y="-339840"/>
              <a:ext cx="129868" cy="13430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706330">
              <a:off x="11211592" y="600837"/>
              <a:ext cx="196424" cy="7365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V="1">
              <a:off x="11337825" y="112975"/>
              <a:ext cx="196424" cy="5008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>
              <a:off x="9695623" y="3996860"/>
              <a:ext cx="2651700" cy="27376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V="1">
              <a:off x="9795844" y="3298499"/>
              <a:ext cx="1826728" cy="62364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11557917" y="3565209"/>
              <a:ext cx="834793" cy="88881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706330" flipH="1">
              <a:off x="11782482" y="2284377"/>
              <a:ext cx="284812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>
              <a:off x="12043833" y="2369033"/>
              <a:ext cx="574535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>
              <a:off x="11659076" y="3568056"/>
              <a:ext cx="834793" cy="859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 flipH="1">
              <a:off x="12382951" y="3651278"/>
              <a:ext cx="9821" cy="8974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>
              <a:off x="11255823" y="1447786"/>
              <a:ext cx="1011574" cy="7721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>
              <a:off x="11276725" y="791827"/>
              <a:ext cx="1964223" cy="10434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 flipV="1">
              <a:off x="11386224" y="916055"/>
              <a:ext cx="1777623" cy="61504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>
              <a:off x="11513901" y="301252"/>
              <a:ext cx="1807087" cy="6224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 flipH="1">
              <a:off x="12346384" y="1006449"/>
              <a:ext cx="726766" cy="141301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7044822" y="329201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017735" y="63431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8639866" y="1548222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0236352" y="43182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9714959" y="364146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1601665" y="3408858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1241704" y="128954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349175" y="77017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8970968" y="574277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4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1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1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3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3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3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8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2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4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4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4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4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9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F2C-AE58-4115-BFAF-5F54A7D4318E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6D505A-08EB-4E1C-99E3-07F2C04F31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tags" Target="../tags/tag91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tags" Target="../tags/tag94.xml"/><Relationship Id="rId47" Type="http://schemas.openxmlformats.org/officeDocument/2006/relationships/tags" Target="../tags/tag99.xml"/><Relationship Id="rId50" Type="http://schemas.openxmlformats.org/officeDocument/2006/relationships/tags" Target="../tags/tag102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Relationship Id="rId46" Type="http://schemas.openxmlformats.org/officeDocument/2006/relationships/tags" Target="../tags/tag98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tags" Target="../tags/tag93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tags" Target="../tags/tag92.xml"/><Relationship Id="rId45" Type="http://schemas.openxmlformats.org/officeDocument/2006/relationships/tags" Target="../tags/tag97.xml"/><Relationship Id="rId53" Type="http://schemas.openxmlformats.org/officeDocument/2006/relationships/tags" Target="../tags/tag105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49" Type="http://schemas.openxmlformats.org/officeDocument/2006/relationships/tags" Target="../tags/tag101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tags" Target="../tags/tag96.xml"/><Relationship Id="rId52" Type="http://schemas.openxmlformats.org/officeDocument/2006/relationships/tags" Target="../tags/tag104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tags" Target="../tags/tag95.xml"/><Relationship Id="rId48" Type="http://schemas.openxmlformats.org/officeDocument/2006/relationships/tags" Target="../tags/tag100.xml"/><Relationship Id="rId8" Type="http://schemas.openxmlformats.org/officeDocument/2006/relationships/tags" Target="../tags/tag60.xml"/><Relationship Id="rId5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tags" Target="../tags/tag131.xml"/><Relationship Id="rId39" Type="http://schemas.openxmlformats.org/officeDocument/2006/relationships/tags" Target="../tags/tag144.xml"/><Relationship Id="rId21" Type="http://schemas.openxmlformats.org/officeDocument/2006/relationships/tags" Target="../tags/tag126.xml"/><Relationship Id="rId34" Type="http://schemas.openxmlformats.org/officeDocument/2006/relationships/tags" Target="../tags/tag139.xml"/><Relationship Id="rId42" Type="http://schemas.openxmlformats.org/officeDocument/2006/relationships/tags" Target="../tags/tag147.xml"/><Relationship Id="rId47" Type="http://schemas.openxmlformats.org/officeDocument/2006/relationships/tags" Target="../tags/tag152.xml"/><Relationship Id="rId50" Type="http://schemas.openxmlformats.org/officeDocument/2006/relationships/tags" Target="../tags/tag155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tags" Target="../tags/tag138.xml"/><Relationship Id="rId38" Type="http://schemas.openxmlformats.org/officeDocument/2006/relationships/tags" Target="../tags/tag143.xml"/><Relationship Id="rId46" Type="http://schemas.openxmlformats.org/officeDocument/2006/relationships/tags" Target="../tags/tag151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tags" Target="../tags/tag134.xml"/><Relationship Id="rId41" Type="http://schemas.openxmlformats.org/officeDocument/2006/relationships/tags" Target="../tags/tag146.xml"/><Relationship Id="rId54" Type="http://schemas.openxmlformats.org/officeDocument/2006/relationships/tags" Target="../tags/tag159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tags" Target="../tags/tag137.xml"/><Relationship Id="rId37" Type="http://schemas.openxmlformats.org/officeDocument/2006/relationships/tags" Target="../tags/tag142.xml"/><Relationship Id="rId40" Type="http://schemas.openxmlformats.org/officeDocument/2006/relationships/tags" Target="../tags/tag145.xml"/><Relationship Id="rId45" Type="http://schemas.openxmlformats.org/officeDocument/2006/relationships/tags" Target="../tags/tag150.xml"/><Relationship Id="rId53" Type="http://schemas.openxmlformats.org/officeDocument/2006/relationships/tags" Target="../tags/tag158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tags" Target="../tags/tag133.xml"/><Relationship Id="rId36" Type="http://schemas.openxmlformats.org/officeDocument/2006/relationships/tags" Target="../tags/tag141.xml"/><Relationship Id="rId49" Type="http://schemas.openxmlformats.org/officeDocument/2006/relationships/tags" Target="../tags/tag154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tags" Target="../tags/tag136.xml"/><Relationship Id="rId44" Type="http://schemas.openxmlformats.org/officeDocument/2006/relationships/tags" Target="../tags/tag149.xml"/><Relationship Id="rId52" Type="http://schemas.openxmlformats.org/officeDocument/2006/relationships/tags" Target="../tags/tag157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tags" Target="../tags/tag132.xml"/><Relationship Id="rId30" Type="http://schemas.openxmlformats.org/officeDocument/2006/relationships/tags" Target="../tags/tag135.xml"/><Relationship Id="rId35" Type="http://schemas.openxmlformats.org/officeDocument/2006/relationships/tags" Target="../tags/tag140.xml"/><Relationship Id="rId43" Type="http://schemas.openxmlformats.org/officeDocument/2006/relationships/tags" Target="../tags/tag148.xml"/><Relationship Id="rId48" Type="http://schemas.openxmlformats.org/officeDocument/2006/relationships/tags" Target="../tags/tag153.xml"/><Relationship Id="rId56" Type="http://schemas.openxmlformats.org/officeDocument/2006/relationships/notesSlide" Target="../notesSlides/notesSlide1.xml"/><Relationship Id="rId8" Type="http://schemas.openxmlformats.org/officeDocument/2006/relationships/tags" Target="../tags/tag113.xml"/><Relationship Id="rId51" Type="http://schemas.openxmlformats.org/officeDocument/2006/relationships/tags" Target="../tags/tag156.xml"/><Relationship Id="rId3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72.xml"/><Relationship Id="rId18" Type="http://schemas.openxmlformats.org/officeDocument/2006/relationships/tags" Target="../tags/tag177.xml"/><Relationship Id="rId26" Type="http://schemas.openxmlformats.org/officeDocument/2006/relationships/tags" Target="../tags/tag185.xml"/><Relationship Id="rId39" Type="http://schemas.openxmlformats.org/officeDocument/2006/relationships/tags" Target="../tags/tag198.xml"/><Relationship Id="rId3" Type="http://schemas.openxmlformats.org/officeDocument/2006/relationships/tags" Target="../tags/tag162.xml"/><Relationship Id="rId21" Type="http://schemas.openxmlformats.org/officeDocument/2006/relationships/tags" Target="../tags/tag180.xml"/><Relationship Id="rId34" Type="http://schemas.openxmlformats.org/officeDocument/2006/relationships/tags" Target="../tags/tag193.xml"/><Relationship Id="rId42" Type="http://schemas.openxmlformats.org/officeDocument/2006/relationships/tags" Target="../tags/tag201.xml"/><Relationship Id="rId47" Type="http://schemas.openxmlformats.org/officeDocument/2006/relationships/tags" Target="../tags/tag206.xml"/><Relationship Id="rId50" Type="http://schemas.openxmlformats.org/officeDocument/2006/relationships/tags" Target="../tags/tag209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tags" Target="../tags/tag176.xml"/><Relationship Id="rId25" Type="http://schemas.openxmlformats.org/officeDocument/2006/relationships/tags" Target="../tags/tag184.xml"/><Relationship Id="rId33" Type="http://schemas.openxmlformats.org/officeDocument/2006/relationships/tags" Target="../tags/tag192.xml"/><Relationship Id="rId38" Type="http://schemas.openxmlformats.org/officeDocument/2006/relationships/tags" Target="../tags/tag197.xml"/><Relationship Id="rId46" Type="http://schemas.openxmlformats.org/officeDocument/2006/relationships/tags" Target="../tags/tag205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20" Type="http://schemas.openxmlformats.org/officeDocument/2006/relationships/tags" Target="../tags/tag179.xml"/><Relationship Id="rId29" Type="http://schemas.openxmlformats.org/officeDocument/2006/relationships/tags" Target="../tags/tag188.xml"/><Relationship Id="rId41" Type="http://schemas.openxmlformats.org/officeDocument/2006/relationships/tags" Target="../tags/tag200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24" Type="http://schemas.openxmlformats.org/officeDocument/2006/relationships/tags" Target="../tags/tag183.xml"/><Relationship Id="rId32" Type="http://schemas.openxmlformats.org/officeDocument/2006/relationships/tags" Target="../tags/tag191.xml"/><Relationship Id="rId37" Type="http://schemas.openxmlformats.org/officeDocument/2006/relationships/tags" Target="../tags/tag196.xml"/><Relationship Id="rId40" Type="http://schemas.openxmlformats.org/officeDocument/2006/relationships/tags" Target="../tags/tag199.xml"/><Relationship Id="rId45" Type="http://schemas.openxmlformats.org/officeDocument/2006/relationships/tags" Target="../tags/tag204.xml"/><Relationship Id="rId53" Type="http://schemas.openxmlformats.org/officeDocument/2006/relationships/tags" Target="../tags/tag212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23" Type="http://schemas.openxmlformats.org/officeDocument/2006/relationships/tags" Target="../tags/tag182.xml"/><Relationship Id="rId28" Type="http://schemas.openxmlformats.org/officeDocument/2006/relationships/tags" Target="../tags/tag187.xml"/><Relationship Id="rId36" Type="http://schemas.openxmlformats.org/officeDocument/2006/relationships/tags" Target="../tags/tag195.xml"/><Relationship Id="rId49" Type="http://schemas.openxmlformats.org/officeDocument/2006/relationships/tags" Target="../tags/tag208.xml"/><Relationship Id="rId10" Type="http://schemas.openxmlformats.org/officeDocument/2006/relationships/tags" Target="../tags/tag169.xml"/><Relationship Id="rId19" Type="http://schemas.openxmlformats.org/officeDocument/2006/relationships/tags" Target="../tags/tag178.xml"/><Relationship Id="rId31" Type="http://schemas.openxmlformats.org/officeDocument/2006/relationships/tags" Target="../tags/tag190.xml"/><Relationship Id="rId44" Type="http://schemas.openxmlformats.org/officeDocument/2006/relationships/tags" Target="../tags/tag203.xml"/><Relationship Id="rId52" Type="http://schemas.openxmlformats.org/officeDocument/2006/relationships/tags" Target="../tags/tag211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Relationship Id="rId22" Type="http://schemas.openxmlformats.org/officeDocument/2006/relationships/tags" Target="../tags/tag181.xml"/><Relationship Id="rId27" Type="http://schemas.openxmlformats.org/officeDocument/2006/relationships/tags" Target="../tags/tag186.xml"/><Relationship Id="rId30" Type="http://schemas.openxmlformats.org/officeDocument/2006/relationships/tags" Target="../tags/tag189.xml"/><Relationship Id="rId35" Type="http://schemas.openxmlformats.org/officeDocument/2006/relationships/tags" Target="../tags/tag194.xml"/><Relationship Id="rId43" Type="http://schemas.openxmlformats.org/officeDocument/2006/relationships/tags" Target="../tags/tag202.xml"/><Relationship Id="rId48" Type="http://schemas.openxmlformats.org/officeDocument/2006/relationships/tags" Target="../tags/tag207.xml"/><Relationship Id="rId8" Type="http://schemas.openxmlformats.org/officeDocument/2006/relationships/tags" Target="../tags/tag167.xml"/><Relationship Id="rId51" Type="http://schemas.openxmlformats.org/officeDocument/2006/relationships/tags" Target="../tags/tag21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26" Type="http://schemas.openxmlformats.org/officeDocument/2006/relationships/tags" Target="../tags/tag238.xml"/><Relationship Id="rId39" Type="http://schemas.openxmlformats.org/officeDocument/2006/relationships/tags" Target="../tags/tag251.xml"/><Relationship Id="rId3" Type="http://schemas.openxmlformats.org/officeDocument/2006/relationships/tags" Target="../tags/tag215.xml"/><Relationship Id="rId21" Type="http://schemas.openxmlformats.org/officeDocument/2006/relationships/tags" Target="../tags/tag233.xml"/><Relationship Id="rId34" Type="http://schemas.openxmlformats.org/officeDocument/2006/relationships/tags" Target="../tags/tag246.xml"/><Relationship Id="rId42" Type="http://schemas.openxmlformats.org/officeDocument/2006/relationships/tags" Target="../tags/tag254.xml"/><Relationship Id="rId47" Type="http://schemas.openxmlformats.org/officeDocument/2006/relationships/tags" Target="../tags/tag259.xml"/><Relationship Id="rId50" Type="http://schemas.openxmlformats.org/officeDocument/2006/relationships/tags" Target="../tags/tag262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25" Type="http://schemas.openxmlformats.org/officeDocument/2006/relationships/tags" Target="../tags/tag237.xml"/><Relationship Id="rId33" Type="http://schemas.openxmlformats.org/officeDocument/2006/relationships/tags" Target="../tags/tag245.xml"/><Relationship Id="rId38" Type="http://schemas.openxmlformats.org/officeDocument/2006/relationships/tags" Target="../tags/tag250.xml"/><Relationship Id="rId46" Type="http://schemas.openxmlformats.org/officeDocument/2006/relationships/tags" Target="../tags/tag258.xml"/><Relationship Id="rId2" Type="http://schemas.openxmlformats.org/officeDocument/2006/relationships/tags" Target="../tags/tag214.xml"/><Relationship Id="rId16" Type="http://schemas.openxmlformats.org/officeDocument/2006/relationships/tags" Target="../tags/tag228.xml"/><Relationship Id="rId20" Type="http://schemas.openxmlformats.org/officeDocument/2006/relationships/tags" Target="../tags/tag232.xml"/><Relationship Id="rId29" Type="http://schemas.openxmlformats.org/officeDocument/2006/relationships/tags" Target="../tags/tag241.xml"/><Relationship Id="rId41" Type="http://schemas.openxmlformats.org/officeDocument/2006/relationships/tags" Target="../tags/tag253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24" Type="http://schemas.openxmlformats.org/officeDocument/2006/relationships/tags" Target="../tags/tag236.xml"/><Relationship Id="rId32" Type="http://schemas.openxmlformats.org/officeDocument/2006/relationships/tags" Target="../tags/tag244.xml"/><Relationship Id="rId37" Type="http://schemas.openxmlformats.org/officeDocument/2006/relationships/tags" Target="../tags/tag249.xml"/><Relationship Id="rId40" Type="http://schemas.openxmlformats.org/officeDocument/2006/relationships/tags" Target="../tags/tag252.xml"/><Relationship Id="rId45" Type="http://schemas.openxmlformats.org/officeDocument/2006/relationships/tags" Target="../tags/tag257.xml"/><Relationship Id="rId53" Type="http://schemas.openxmlformats.org/officeDocument/2006/relationships/tags" Target="../tags/tag265.xml"/><Relationship Id="rId5" Type="http://schemas.openxmlformats.org/officeDocument/2006/relationships/tags" Target="../tags/tag217.xml"/><Relationship Id="rId15" Type="http://schemas.openxmlformats.org/officeDocument/2006/relationships/tags" Target="../tags/tag227.xml"/><Relationship Id="rId23" Type="http://schemas.openxmlformats.org/officeDocument/2006/relationships/tags" Target="../tags/tag235.xml"/><Relationship Id="rId28" Type="http://schemas.openxmlformats.org/officeDocument/2006/relationships/tags" Target="../tags/tag240.xml"/><Relationship Id="rId36" Type="http://schemas.openxmlformats.org/officeDocument/2006/relationships/tags" Target="../tags/tag248.xml"/><Relationship Id="rId49" Type="http://schemas.openxmlformats.org/officeDocument/2006/relationships/tags" Target="../tags/tag261.xml"/><Relationship Id="rId10" Type="http://schemas.openxmlformats.org/officeDocument/2006/relationships/tags" Target="../tags/tag222.xml"/><Relationship Id="rId19" Type="http://schemas.openxmlformats.org/officeDocument/2006/relationships/tags" Target="../tags/tag231.xml"/><Relationship Id="rId31" Type="http://schemas.openxmlformats.org/officeDocument/2006/relationships/tags" Target="../tags/tag243.xml"/><Relationship Id="rId44" Type="http://schemas.openxmlformats.org/officeDocument/2006/relationships/tags" Target="../tags/tag256.xml"/><Relationship Id="rId52" Type="http://schemas.openxmlformats.org/officeDocument/2006/relationships/tags" Target="../tags/tag264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Relationship Id="rId22" Type="http://schemas.openxmlformats.org/officeDocument/2006/relationships/tags" Target="../tags/tag234.xml"/><Relationship Id="rId27" Type="http://schemas.openxmlformats.org/officeDocument/2006/relationships/tags" Target="../tags/tag239.xml"/><Relationship Id="rId30" Type="http://schemas.openxmlformats.org/officeDocument/2006/relationships/tags" Target="../tags/tag242.xml"/><Relationship Id="rId35" Type="http://schemas.openxmlformats.org/officeDocument/2006/relationships/tags" Target="../tags/tag247.xml"/><Relationship Id="rId43" Type="http://schemas.openxmlformats.org/officeDocument/2006/relationships/tags" Target="../tags/tag255.xml"/><Relationship Id="rId48" Type="http://schemas.openxmlformats.org/officeDocument/2006/relationships/tags" Target="../tags/tag260.xml"/><Relationship Id="rId8" Type="http://schemas.openxmlformats.org/officeDocument/2006/relationships/tags" Target="../tags/tag220.xml"/><Relationship Id="rId51" Type="http://schemas.openxmlformats.org/officeDocument/2006/relationships/tags" Target="../tags/tag26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78.xml"/><Relationship Id="rId18" Type="http://schemas.openxmlformats.org/officeDocument/2006/relationships/tags" Target="../tags/tag283.xml"/><Relationship Id="rId26" Type="http://schemas.openxmlformats.org/officeDocument/2006/relationships/tags" Target="../tags/tag291.xml"/><Relationship Id="rId39" Type="http://schemas.openxmlformats.org/officeDocument/2006/relationships/tags" Target="../tags/tag304.xml"/><Relationship Id="rId3" Type="http://schemas.openxmlformats.org/officeDocument/2006/relationships/tags" Target="../tags/tag268.xml"/><Relationship Id="rId21" Type="http://schemas.openxmlformats.org/officeDocument/2006/relationships/tags" Target="../tags/tag286.xml"/><Relationship Id="rId34" Type="http://schemas.openxmlformats.org/officeDocument/2006/relationships/tags" Target="../tags/tag299.xml"/><Relationship Id="rId42" Type="http://schemas.openxmlformats.org/officeDocument/2006/relationships/tags" Target="../tags/tag307.xml"/><Relationship Id="rId47" Type="http://schemas.openxmlformats.org/officeDocument/2006/relationships/tags" Target="../tags/tag312.xml"/><Relationship Id="rId50" Type="http://schemas.openxmlformats.org/officeDocument/2006/relationships/tags" Target="../tags/tag315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17" Type="http://schemas.openxmlformats.org/officeDocument/2006/relationships/tags" Target="../tags/tag282.xml"/><Relationship Id="rId25" Type="http://schemas.openxmlformats.org/officeDocument/2006/relationships/tags" Target="../tags/tag290.xml"/><Relationship Id="rId33" Type="http://schemas.openxmlformats.org/officeDocument/2006/relationships/tags" Target="../tags/tag298.xml"/><Relationship Id="rId38" Type="http://schemas.openxmlformats.org/officeDocument/2006/relationships/tags" Target="../tags/tag303.xml"/><Relationship Id="rId46" Type="http://schemas.openxmlformats.org/officeDocument/2006/relationships/tags" Target="../tags/tag311.xml"/><Relationship Id="rId2" Type="http://schemas.openxmlformats.org/officeDocument/2006/relationships/tags" Target="../tags/tag267.xml"/><Relationship Id="rId16" Type="http://schemas.openxmlformats.org/officeDocument/2006/relationships/tags" Target="../tags/tag281.xml"/><Relationship Id="rId20" Type="http://schemas.openxmlformats.org/officeDocument/2006/relationships/tags" Target="../tags/tag285.xml"/><Relationship Id="rId29" Type="http://schemas.openxmlformats.org/officeDocument/2006/relationships/tags" Target="../tags/tag294.xml"/><Relationship Id="rId41" Type="http://schemas.openxmlformats.org/officeDocument/2006/relationships/tags" Target="../tags/tag306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24" Type="http://schemas.openxmlformats.org/officeDocument/2006/relationships/tags" Target="../tags/tag289.xml"/><Relationship Id="rId32" Type="http://schemas.openxmlformats.org/officeDocument/2006/relationships/tags" Target="../tags/tag297.xml"/><Relationship Id="rId37" Type="http://schemas.openxmlformats.org/officeDocument/2006/relationships/tags" Target="../tags/tag302.xml"/><Relationship Id="rId40" Type="http://schemas.openxmlformats.org/officeDocument/2006/relationships/tags" Target="../tags/tag305.xml"/><Relationship Id="rId45" Type="http://schemas.openxmlformats.org/officeDocument/2006/relationships/tags" Target="../tags/tag310.xml"/><Relationship Id="rId53" Type="http://schemas.openxmlformats.org/officeDocument/2006/relationships/tags" Target="../tags/tag318.xml"/><Relationship Id="rId5" Type="http://schemas.openxmlformats.org/officeDocument/2006/relationships/tags" Target="../tags/tag270.xml"/><Relationship Id="rId15" Type="http://schemas.openxmlformats.org/officeDocument/2006/relationships/tags" Target="../tags/tag280.xml"/><Relationship Id="rId23" Type="http://schemas.openxmlformats.org/officeDocument/2006/relationships/tags" Target="../tags/tag288.xml"/><Relationship Id="rId28" Type="http://schemas.openxmlformats.org/officeDocument/2006/relationships/tags" Target="../tags/tag293.xml"/><Relationship Id="rId36" Type="http://schemas.openxmlformats.org/officeDocument/2006/relationships/tags" Target="../tags/tag301.xml"/><Relationship Id="rId49" Type="http://schemas.openxmlformats.org/officeDocument/2006/relationships/tags" Target="../tags/tag314.xml"/><Relationship Id="rId10" Type="http://schemas.openxmlformats.org/officeDocument/2006/relationships/tags" Target="../tags/tag275.xml"/><Relationship Id="rId19" Type="http://schemas.openxmlformats.org/officeDocument/2006/relationships/tags" Target="../tags/tag284.xml"/><Relationship Id="rId31" Type="http://schemas.openxmlformats.org/officeDocument/2006/relationships/tags" Target="../tags/tag296.xml"/><Relationship Id="rId44" Type="http://schemas.openxmlformats.org/officeDocument/2006/relationships/tags" Target="../tags/tag309.xml"/><Relationship Id="rId52" Type="http://schemas.openxmlformats.org/officeDocument/2006/relationships/tags" Target="../tags/tag317.xml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tags" Target="../tags/tag279.xml"/><Relationship Id="rId22" Type="http://schemas.openxmlformats.org/officeDocument/2006/relationships/tags" Target="../tags/tag287.xml"/><Relationship Id="rId27" Type="http://schemas.openxmlformats.org/officeDocument/2006/relationships/tags" Target="../tags/tag292.xml"/><Relationship Id="rId30" Type="http://schemas.openxmlformats.org/officeDocument/2006/relationships/tags" Target="../tags/tag295.xml"/><Relationship Id="rId35" Type="http://schemas.openxmlformats.org/officeDocument/2006/relationships/tags" Target="../tags/tag300.xml"/><Relationship Id="rId43" Type="http://schemas.openxmlformats.org/officeDocument/2006/relationships/tags" Target="../tags/tag308.xml"/><Relationship Id="rId48" Type="http://schemas.openxmlformats.org/officeDocument/2006/relationships/tags" Target="../tags/tag313.xml"/><Relationship Id="rId8" Type="http://schemas.openxmlformats.org/officeDocument/2006/relationships/tags" Target="../tags/tag273.xml"/><Relationship Id="rId51" Type="http://schemas.openxmlformats.org/officeDocument/2006/relationships/tags" Target="../tags/tag31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31.xml"/><Relationship Id="rId18" Type="http://schemas.openxmlformats.org/officeDocument/2006/relationships/tags" Target="../tags/tag336.xml"/><Relationship Id="rId26" Type="http://schemas.openxmlformats.org/officeDocument/2006/relationships/tags" Target="../tags/tag344.xml"/><Relationship Id="rId39" Type="http://schemas.openxmlformats.org/officeDocument/2006/relationships/tags" Target="../tags/tag357.xml"/><Relationship Id="rId3" Type="http://schemas.openxmlformats.org/officeDocument/2006/relationships/tags" Target="../tags/tag321.xml"/><Relationship Id="rId21" Type="http://schemas.openxmlformats.org/officeDocument/2006/relationships/tags" Target="../tags/tag339.xml"/><Relationship Id="rId34" Type="http://schemas.openxmlformats.org/officeDocument/2006/relationships/tags" Target="../tags/tag352.xml"/><Relationship Id="rId42" Type="http://schemas.openxmlformats.org/officeDocument/2006/relationships/tags" Target="../tags/tag360.xml"/><Relationship Id="rId47" Type="http://schemas.openxmlformats.org/officeDocument/2006/relationships/tags" Target="../tags/tag365.xml"/><Relationship Id="rId50" Type="http://schemas.openxmlformats.org/officeDocument/2006/relationships/tags" Target="../tags/tag368.xml"/><Relationship Id="rId7" Type="http://schemas.openxmlformats.org/officeDocument/2006/relationships/tags" Target="../tags/tag325.xml"/><Relationship Id="rId12" Type="http://schemas.openxmlformats.org/officeDocument/2006/relationships/tags" Target="../tags/tag330.xml"/><Relationship Id="rId17" Type="http://schemas.openxmlformats.org/officeDocument/2006/relationships/tags" Target="../tags/tag335.xml"/><Relationship Id="rId25" Type="http://schemas.openxmlformats.org/officeDocument/2006/relationships/tags" Target="../tags/tag343.xml"/><Relationship Id="rId33" Type="http://schemas.openxmlformats.org/officeDocument/2006/relationships/tags" Target="../tags/tag351.xml"/><Relationship Id="rId38" Type="http://schemas.openxmlformats.org/officeDocument/2006/relationships/tags" Target="../tags/tag356.xml"/><Relationship Id="rId46" Type="http://schemas.openxmlformats.org/officeDocument/2006/relationships/tags" Target="../tags/tag364.xml"/><Relationship Id="rId2" Type="http://schemas.openxmlformats.org/officeDocument/2006/relationships/tags" Target="../tags/tag320.xml"/><Relationship Id="rId16" Type="http://schemas.openxmlformats.org/officeDocument/2006/relationships/tags" Target="../tags/tag334.xml"/><Relationship Id="rId20" Type="http://schemas.openxmlformats.org/officeDocument/2006/relationships/tags" Target="../tags/tag338.xml"/><Relationship Id="rId29" Type="http://schemas.openxmlformats.org/officeDocument/2006/relationships/tags" Target="../tags/tag347.xml"/><Relationship Id="rId41" Type="http://schemas.openxmlformats.org/officeDocument/2006/relationships/tags" Target="../tags/tag359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tags" Target="../tags/tag329.xml"/><Relationship Id="rId24" Type="http://schemas.openxmlformats.org/officeDocument/2006/relationships/tags" Target="../tags/tag342.xml"/><Relationship Id="rId32" Type="http://schemas.openxmlformats.org/officeDocument/2006/relationships/tags" Target="../tags/tag350.xml"/><Relationship Id="rId37" Type="http://schemas.openxmlformats.org/officeDocument/2006/relationships/tags" Target="../tags/tag355.xml"/><Relationship Id="rId40" Type="http://schemas.openxmlformats.org/officeDocument/2006/relationships/tags" Target="../tags/tag358.xml"/><Relationship Id="rId45" Type="http://schemas.openxmlformats.org/officeDocument/2006/relationships/tags" Target="../tags/tag363.xml"/><Relationship Id="rId53" Type="http://schemas.openxmlformats.org/officeDocument/2006/relationships/tags" Target="../tags/tag371.xml"/><Relationship Id="rId5" Type="http://schemas.openxmlformats.org/officeDocument/2006/relationships/tags" Target="../tags/tag323.xml"/><Relationship Id="rId15" Type="http://schemas.openxmlformats.org/officeDocument/2006/relationships/tags" Target="../tags/tag333.xml"/><Relationship Id="rId23" Type="http://schemas.openxmlformats.org/officeDocument/2006/relationships/tags" Target="../tags/tag341.xml"/><Relationship Id="rId28" Type="http://schemas.openxmlformats.org/officeDocument/2006/relationships/tags" Target="../tags/tag346.xml"/><Relationship Id="rId36" Type="http://schemas.openxmlformats.org/officeDocument/2006/relationships/tags" Target="../tags/tag354.xml"/><Relationship Id="rId49" Type="http://schemas.openxmlformats.org/officeDocument/2006/relationships/tags" Target="../tags/tag367.xml"/><Relationship Id="rId10" Type="http://schemas.openxmlformats.org/officeDocument/2006/relationships/tags" Target="../tags/tag328.xml"/><Relationship Id="rId19" Type="http://schemas.openxmlformats.org/officeDocument/2006/relationships/tags" Target="../tags/tag337.xml"/><Relationship Id="rId31" Type="http://schemas.openxmlformats.org/officeDocument/2006/relationships/tags" Target="../tags/tag349.xml"/><Relationship Id="rId44" Type="http://schemas.openxmlformats.org/officeDocument/2006/relationships/tags" Target="../tags/tag362.xml"/><Relationship Id="rId52" Type="http://schemas.openxmlformats.org/officeDocument/2006/relationships/tags" Target="../tags/tag370.xml"/><Relationship Id="rId4" Type="http://schemas.openxmlformats.org/officeDocument/2006/relationships/tags" Target="../tags/tag322.xml"/><Relationship Id="rId9" Type="http://schemas.openxmlformats.org/officeDocument/2006/relationships/tags" Target="../tags/tag327.xml"/><Relationship Id="rId14" Type="http://schemas.openxmlformats.org/officeDocument/2006/relationships/tags" Target="../tags/tag332.xml"/><Relationship Id="rId22" Type="http://schemas.openxmlformats.org/officeDocument/2006/relationships/tags" Target="../tags/tag340.xml"/><Relationship Id="rId27" Type="http://schemas.openxmlformats.org/officeDocument/2006/relationships/tags" Target="../tags/tag345.xml"/><Relationship Id="rId30" Type="http://schemas.openxmlformats.org/officeDocument/2006/relationships/tags" Target="../tags/tag348.xml"/><Relationship Id="rId35" Type="http://schemas.openxmlformats.org/officeDocument/2006/relationships/tags" Target="../tags/tag353.xml"/><Relationship Id="rId43" Type="http://schemas.openxmlformats.org/officeDocument/2006/relationships/tags" Target="../tags/tag361.xml"/><Relationship Id="rId48" Type="http://schemas.openxmlformats.org/officeDocument/2006/relationships/tags" Target="../tags/tag366.xml"/><Relationship Id="rId8" Type="http://schemas.openxmlformats.org/officeDocument/2006/relationships/tags" Target="../tags/tag326.xml"/><Relationship Id="rId51" Type="http://schemas.openxmlformats.org/officeDocument/2006/relationships/tags" Target="../tags/tag36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84.xml"/><Relationship Id="rId18" Type="http://schemas.openxmlformats.org/officeDocument/2006/relationships/tags" Target="../tags/tag389.xml"/><Relationship Id="rId26" Type="http://schemas.openxmlformats.org/officeDocument/2006/relationships/tags" Target="../tags/tag397.xml"/><Relationship Id="rId39" Type="http://schemas.openxmlformats.org/officeDocument/2006/relationships/tags" Target="../tags/tag410.xml"/><Relationship Id="rId3" Type="http://schemas.openxmlformats.org/officeDocument/2006/relationships/tags" Target="../tags/tag374.xml"/><Relationship Id="rId21" Type="http://schemas.openxmlformats.org/officeDocument/2006/relationships/tags" Target="../tags/tag392.xml"/><Relationship Id="rId34" Type="http://schemas.openxmlformats.org/officeDocument/2006/relationships/tags" Target="../tags/tag405.xml"/><Relationship Id="rId42" Type="http://schemas.openxmlformats.org/officeDocument/2006/relationships/tags" Target="../tags/tag413.xml"/><Relationship Id="rId47" Type="http://schemas.openxmlformats.org/officeDocument/2006/relationships/tags" Target="../tags/tag418.xml"/><Relationship Id="rId50" Type="http://schemas.openxmlformats.org/officeDocument/2006/relationships/tags" Target="../tags/tag421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5" Type="http://schemas.openxmlformats.org/officeDocument/2006/relationships/tags" Target="../tags/tag396.xml"/><Relationship Id="rId33" Type="http://schemas.openxmlformats.org/officeDocument/2006/relationships/tags" Target="../tags/tag404.xml"/><Relationship Id="rId38" Type="http://schemas.openxmlformats.org/officeDocument/2006/relationships/tags" Target="../tags/tag409.xml"/><Relationship Id="rId46" Type="http://schemas.openxmlformats.org/officeDocument/2006/relationships/tags" Target="../tags/tag417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20" Type="http://schemas.openxmlformats.org/officeDocument/2006/relationships/tags" Target="../tags/tag391.xml"/><Relationship Id="rId29" Type="http://schemas.openxmlformats.org/officeDocument/2006/relationships/tags" Target="../tags/tag400.xml"/><Relationship Id="rId41" Type="http://schemas.openxmlformats.org/officeDocument/2006/relationships/tags" Target="../tags/tag412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24" Type="http://schemas.openxmlformats.org/officeDocument/2006/relationships/tags" Target="../tags/tag395.xml"/><Relationship Id="rId32" Type="http://schemas.openxmlformats.org/officeDocument/2006/relationships/tags" Target="../tags/tag403.xml"/><Relationship Id="rId37" Type="http://schemas.openxmlformats.org/officeDocument/2006/relationships/tags" Target="../tags/tag408.xml"/><Relationship Id="rId40" Type="http://schemas.openxmlformats.org/officeDocument/2006/relationships/tags" Target="../tags/tag411.xml"/><Relationship Id="rId45" Type="http://schemas.openxmlformats.org/officeDocument/2006/relationships/tags" Target="../tags/tag416.xml"/><Relationship Id="rId53" Type="http://schemas.openxmlformats.org/officeDocument/2006/relationships/tags" Target="../tags/tag424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23" Type="http://schemas.openxmlformats.org/officeDocument/2006/relationships/tags" Target="../tags/tag394.xml"/><Relationship Id="rId28" Type="http://schemas.openxmlformats.org/officeDocument/2006/relationships/tags" Target="../tags/tag399.xml"/><Relationship Id="rId36" Type="http://schemas.openxmlformats.org/officeDocument/2006/relationships/tags" Target="../tags/tag407.xml"/><Relationship Id="rId49" Type="http://schemas.openxmlformats.org/officeDocument/2006/relationships/tags" Target="../tags/tag420.xml"/><Relationship Id="rId10" Type="http://schemas.openxmlformats.org/officeDocument/2006/relationships/tags" Target="../tags/tag381.xml"/><Relationship Id="rId19" Type="http://schemas.openxmlformats.org/officeDocument/2006/relationships/tags" Target="../tags/tag390.xml"/><Relationship Id="rId31" Type="http://schemas.openxmlformats.org/officeDocument/2006/relationships/tags" Target="../tags/tag402.xml"/><Relationship Id="rId44" Type="http://schemas.openxmlformats.org/officeDocument/2006/relationships/tags" Target="../tags/tag415.xml"/><Relationship Id="rId52" Type="http://schemas.openxmlformats.org/officeDocument/2006/relationships/tags" Target="../tags/tag423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Relationship Id="rId22" Type="http://schemas.openxmlformats.org/officeDocument/2006/relationships/tags" Target="../tags/tag393.xml"/><Relationship Id="rId27" Type="http://schemas.openxmlformats.org/officeDocument/2006/relationships/tags" Target="../tags/tag398.xml"/><Relationship Id="rId30" Type="http://schemas.openxmlformats.org/officeDocument/2006/relationships/tags" Target="../tags/tag401.xml"/><Relationship Id="rId35" Type="http://schemas.openxmlformats.org/officeDocument/2006/relationships/tags" Target="../tags/tag406.xml"/><Relationship Id="rId43" Type="http://schemas.openxmlformats.org/officeDocument/2006/relationships/tags" Target="../tags/tag414.xml"/><Relationship Id="rId48" Type="http://schemas.openxmlformats.org/officeDocument/2006/relationships/tags" Target="../tags/tag419.xml"/><Relationship Id="rId8" Type="http://schemas.openxmlformats.org/officeDocument/2006/relationships/tags" Target="../tags/tag379.xml"/><Relationship Id="rId51" Type="http://schemas.openxmlformats.org/officeDocument/2006/relationships/tags" Target="../tags/tag42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437.xml"/><Relationship Id="rId18" Type="http://schemas.openxmlformats.org/officeDocument/2006/relationships/tags" Target="../tags/tag442.xml"/><Relationship Id="rId26" Type="http://schemas.openxmlformats.org/officeDocument/2006/relationships/tags" Target="../tags/tag450.xml"/><Relationship Id="rId39" Type="http://schemas.openxmlformats.org/officeDocument/2006/relationships/tags" Target="../tags/tag463.xml"/><Relationship Id="rId3" Type="http://schemas.openxmlformats.org/officeDocument/2006/relationships/tags" Target="../tags/tag427.xml"/><Relationship Id="rId21" Type="http://schemas.openxmlformats.org/officeDocument/2006/relationships/tags" Target="../tags/tag445.xml"/><Relationship Id="rId34" Type="http://schemas.openxmlformats.org/officeDocument/2006/relationships/tags" Target="../tags/tag458.xml"/><Relationship Id="rId42" Type="http://schemas.openxmlformats.org/officeDocument/2006/relationships/tags" Target="../tags/tag466.xml"/><Relationship Id="rId47" Type="http://schemas.openxmlformats.org/officeDocument/2006/relationships/tags" Target="../tags/tag471.xml"/><Relationship Id="rId50" Type="http://schemas.openxmlformats.org/officeDocument/2006/relationships/tags" Target="../tags/tag474.xml"/><Relationship Id="rId7" Type="http://schemas.openxmlformats.org/officeDocument/2006/relationships/tags" Target="../tags/tag431.xml"/><Relationship Id="rId12" Type="http://schemas.openxmlformats.org/officeDocument/2006/relationships/tags" Target="../tags/tag436.xml"/><Relationship Id="rId17" Type="http://schemas.openxmlformats.org/officeDocument/2006/relationships/tags" Target="../tags/tag441.xml"/><Relationship Id="rId25" Type="http://schemas.openxmlformats.org/officeDocument/2006/relationships/tags" Target="../tags/tag449.xml"/><Relationship Id="rId33" Type="http://schemas.openxmlformats.org/officeDocument/2006/relationships/tags" Target="../tags/tag457.xml"/><Relationship Id="rId38" Type="http://schemas.openxmlformats.org/officeDocument/2006/relationships/tags" Target="../tags/tag462.xml"/><Relationship Id="rId46" Type="http://schemas.openxmlformats.org/officeDocument/2006/relationships/tags" Target="../tags/tag470.xml"/><Relationship Id="rId2" Type="http://schemas.openxmlformats.org/officeDocument/2006/relationships/tags" Target="../tags/tag426.xml"/><Relationship Id="rId16" Type="http://schemas.openxmlformats.org/officeDocument/2006/relationships/tags" Target="../tags/tag440.xml"/><Relationship Id="rId20" Type="http://schemas.openxmlformats.org/officeDocument/2006/relationships/tags" Target="../tags/tag444.xml"/><Relationship Id="rId29" Type="http://schemas.openxmlformats.org/officeDocument/2006/relationships/tags" Target="../tags/tag453.xml"/><Relationship Id="rId41" Type="http://schemas.openxmlformats.org/officeDocument/2006/relationships/tags" Target="../tags/tag465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425.xml"/><Relationship Id="rId6" Type="http://schemas.openxmlformats.org/officeDocument/2006/relationships/tags" Target="../tags/tag430.xml"/><Relationship Id="rId11" Type="http://schemas.openxmlformats.org/officeDocument/2006/relationships/tags" Target="../tags/tag435.xml"/><Relationship Id="rId24" Type="http://schemas.openxmlformats.org/officeDocument/2006/relationships/tags" Target="../tags/tag448.xml"/><Relationship Id="rId32" Type="http://schemas.openxmlformats.org/officeDocument/2006/relationships/tags" Target="../tags/tag456.xml"/><Relationship Id="rId37" Type="http://schemas.openxmlformats.org/officeDocument/2006/relationships/tags" Target="../tags/tag461.xml"/><Relationship Id="rId40" Type="http://schemas.openxmlformats.org/officeDocument/2006/relationships/tags" Target="../tags/tag464.xml"/><Relationship Id="rId45" Type="http://schemas.openxmlformats.org/officeDocument/2006/relationships/tags" Target="../tags/tag469.xml"/><Relationship Id="rId53" Type="http://schemas.openxmlformats.org/officeDocument/2006/relationships/tags" Target="../tags/tag477.xml"/><Relationship Id="rId5" Type="http://schemas.openxmlformats.org/officeDocument/2006/relationships/tags" Target="../tags/tag429.xml"/><Relationship Id="rId15" Type="http://schemas.openxmlformats.org/officeDocument/2006/relationships/tags" Target="../tags/tag439.xml"/><Relationship Id="rId23" Type="http://schemas.openxmlformats.org/officeDocument/2006/relationships/tags" Target="../tags/tag447.xml"/><Relationship Id="rId28" Type="http://schemas.openxmlformats.org/officeDocument/2006/relationships/tags" Target="../tags/tag452.xml"/><Relationship Id="rId36" Type="http://schemas.openxmlformats.org/officeDocument/2006/relationships/tags" Target="../tags/tag460.xml"/><Relationship Id="rId49" Type="http://schemas.openxmlformats.org/officeDocument/2006/relationships/tags" Target="../tags/tag473.xml"/><Relationship Id="rId10" Type="http://schemas.openxmlformats.org/officeDocument/2006/relationships/tags" Target="../tags/tag434.xml"/><Relationship Id="rId19" Type="http://schemas.openxmlformats.org/officeDocument/2006/relationships/tags" Target="../tags/tag443.xml"/><Relationship Id="rId31" Type="http://schemas.openxmlformats.org/officeDocument/2006/relationships/tags" Target="../tags/tag455.xml"/><Relationship Id="rId44" Type="http://schemas.openxmlformats.org/officeDocument/2006/relationships/tags" Target="../tags/tag468.xml"/><Relationship Id="rId52" Type="http://schemas.openxmlformats.org/officeDocument/2006/relationships/tags" Target="../tags/tag476.xml"/><Relationship Id="rId4" Type="http://schemas.openxmlformats.org/officeDocument/2006/relationships/tags" Target="../tags/tag428.xml"/><Relationship Id="rId9" Type="http://schemas.openxmlformats.org/officeDocument/2006/relationships/tags" Target="../tags/tag433.xml"/><Relationship Id="rId14" Type="http://schemas.openxmlformats.org/officeDocument/2006/relationships/tags" Target="../tags/tag438.xml"/><Relationship Id="rId22" Type="http://schemas.openxmlformats.org/officeDocument/2006/relationships/tags" Target="../tags/tag446.xml"/><Relationship Id="rId27" Type="http://schemas.openxmlformats.org/officeDocument/2006/relationships/tags" Target="../tags/tag451.xml"/><Relationship Id="rId30" Type="http://schemas.openxmlformats.org/officeDocument/2006/relationships/tags" Target="../tags/tag454.xml"/><Relationship Id="rId35" Type="http://schemas.openxmlformats.org/officeDocument/2006/relationships/tags" Target="../tags/tag459.xml"/><Relationship Id="rId43" Type="http://schemas.openxmlformats.org/officeDocument/2006/relationships/tags" Target="../tags/tag467.xml"/><Relationship Id="rId48" Type="http://schemas.openxmlformats.org/officeDocument/2006/relationships/tags" Target="../tags/tag472.xml"/><Relationship Id="rId8" Type="http://schemas.openxmlformats.org/officeDocument/2006/relationships/tags" Target="../tags/tag432.xml"/><Relationship Id="rId51" Type="http://schemas.openxmlformats.org/officeDocument/2006/relationships/tags" Target="../tags/tag4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2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3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5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6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7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8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9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11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2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3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4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5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6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7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8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19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20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1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2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23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24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5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6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8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29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0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1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2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3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4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5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6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7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39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40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41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42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43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44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5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46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47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48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49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50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51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52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13635" y="1838960"/>
            <a:ext cx="736473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Dex2Jar</a:t>
            </a:r>
            <a:r>
              <a:rPr lang="zh-CN" altLang="en-US" sz="6000" dirty="0"/>
              <a:t>测试及优化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23840" y="3540760"/>
            <a:ext cx="15449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17TeamA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169797" y="2373549"/>
            <a:ext cx="3260812" cy="18611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600" b="1" dirty="0">
                <a:latin typeface="+mj-lt"/>
                <a:ea typeface="+mj-ea"/>
                <a:cs typeface="+mj-cs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98591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本框 221"/>
          <p:cNvSpPr txBox="1"/>
          <p:nvPr>
            <p:custDataLst>
              <p:tags r:id="rId1"/>
            </p:custDataLst>
          </p:nvPr>
        </p:nvSpPr>
        <p:spPr>
          <a:xfrm>
            <a:off x="432300" y="502400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b="1" dirty="0">
                <a:latin typeface="+mj-lt"/>
                <a:ea typeface="+mj-ea"/>
                <a:cs typeface="+mj-cs"/>
              </a:rPr>
              <a:t>小组成员</a:t>
            </a: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3530" y="1795145"/>
            <a:ext cx="9223375" cy="169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王文茹 </a:t>
            </a:r>
            <a:r>
              <a:rPr lang="en-US" altLang="zh-CN" sz="2400" dirty="0">
                <a:sym typeface="+mn-ea"/>
              </a:rPr>
              <a:t>SY1606415</a:t>
            </a:r>
            <a:endParaRPr lang="en-US" altLang="zh-CN" sz="24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蒋波 </a:t>
            </a:r>
            <a:r>
              <a:rPr lang="en-US" altLang="zh-CN" sz="2400" dirty="0">
                <a:sym typeface="+mn-ea"/>
              </a:rPr>
              <a:t>SY1606412</a:t>
            </a:r>
            <a:endParaRPr lang="en-US" altLang="zh-CN" sz="24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卢兴海 </a:t>
            </a:r>
            <a:r>
              <a:rPr lang="en-US" altLang="zh-CN" sz="2400" dirty="0">
                <a:sym typeface="+mn-ea"/>
              </a:rPr>
              <a:t>SY1606414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本框 221"/>
          <p:cNvSpPr txBox="1"/>
          <p:nvPr>
            <p:custDataLst>
              <p:tags r:id="rId2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>
                <a:latin typeface="+mj-lt"/>
                <a:ea typeface="+mj-ea"/>
                <a:cs typeface="+mj-cs"/>
              </a:rPr>
              <a:t>项目背景</a:t>
            </a: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4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5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6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7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8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9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10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12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13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4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5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6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7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8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9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20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21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22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3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4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25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26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7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8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9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30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31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2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3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4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5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7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8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40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41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42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43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44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45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46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7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48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49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50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51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52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53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54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2255" y="1202690"/>
            <a:ext cx="922337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 Android</a:t>
            </a:r>
            <a:r>
              <a:rPr lang="zh-CN" altLang="en-US"/>
              <a:t>移动操作系统自</a:t>
            </a:r>
            <a:r>
              <a:rPr lang="en-US" altLang="zh-CN"/>
              <a:t>2007</a:t>
            </a:r>
            <a:r>
              <a:rPr lang="zh-CN" altLang="en-US"/>
              <a:t>年推出以来，</a:t>
            </a:r>
            <a:r>
              <a:rPr lang="en-US" altLang="zh-CN"/>
              <a:t>Android</a:t>
            </a:r>
            <a:r>
              <a:rPr lang="zh-CN" altLang="en-US"/>
              <a:t>系统以及基于</a:t>
            </a:r>
            <a:r>
              <a:rPr lang="en-US" altLang="zh-CN"/>
              <a:t>Android</a:t>
            </a:r>
            <a:r>
              <a:rPr lang="zh-CN" altLang="en-US"/>
              <a:t>的移动应用发展迅猛。截止</a:t>
            </a:r>
            <a:r>
              <a:rPr lang="en-US" altLang="zh-CN"/>
              <a:t>2015</a:t>
            </a:r>
            <a:r>
              <a:rPr lang="zh-CN" altLang="en-US"/>
              <a:t>年第二季度，</a:t>
            </a:r>
            <a:r>
              <a:rPr lang="en-US" altLang="zh-CN"/>
              <a:t>Android</a:t>
            </a:r>
            <a:r>
              <a:rPr lang="zh-CN" altLang="en-US"/>
              <a:t>手机占智能手机市场份额达到</a:t>
            </a:r>
            <a:r>
              <a:rPr lang="en-US" altLang="zh-CN">
                <a:solidFill>
                  <a:srgbClr val="FF0000"/>
                </a:solidFill>
              </a:rPr>
              <a:t>82.8%</a:t>
            </a:r>
            <a:r>
              <a:rPr lang="zh-CN" altLang="en-US"/>
              <a:t>，居智能手机市场</a:t>
            </a:r>
            <a:r>
              <a:rPr lang="zh-CN" altLang="en-US">
                <a:solidFill>
                  <a:srgbClr val="FF0000"/>
                </a:solidFill>
              </a:rPr>
              <a:t>第一位</a:t>
            </a:r>
            <a:r>
              <a:rPr lang="zh-CN" altLang="en-US"/>
              <a:t>。这吸引了大量程序开发者参与到</a:t>
            </a:r>
            <a:r>
              <a:rPr lang="en-US" altLang="zh-CN"/>
              <a:t>Android</a:t>
            </a:r>
            <a:r>
              <a:rPr lang="zh-CN" altLang="en-US"/>
              <a:t>程序的开发中，</a:t>
            </a:r>
            <a:r>
              <a:rPr lang="en-US" altLang="zh-CN"/>
              <a:t>Android</a:t>
            </a:r>
            <a:r>
              <a:rPr lang="zh-CN" altLang="en-US"/>
              <a:t>应用程序数量呈</a:t>
            </a:r>
            <a:r>
              <a:rPr lang="zh-CN" altLang="en-US">
                <a:solidFill>
                  <a:srgbClr val="FF0000"/>
                </a:solidFill>
              </a:rPr>
              <a:t>爆炸式增长</a:t>
            </a:r>
            <a:r>
              <a:rPr lang="zh-CN" altLang="en-US"/>
              <a:t>。</a:t>
            </a:r>
            <a:r>
              <a:rPr lang="en-US" altLang="zh-CN"/>
              <a:t>Android</a:t>
            </a:r>
            <a:r>
              <a:rPr lang="zh-CN" altLang="en-US"/>
              <a:t>应用程序的广泛应用已经涵盖了人们生活中社交、娱乐、健康、工作等方方面面。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对于开发者而言，</a:t>
            </a:r>
            <a:r>
              <a:rPr lang="en-US" altLang="zh-CN"/>
              <a:t>Android</a:t>
            </a:r>
            <a:r>
              <a:rPr lang="zh-CN" altLang="en-US"/>
              <a:t>程序具有</a:t>
            </a:r>
            <a:r>
              <a:rPr lang="zh-CN" altLang="en-US">
                <a:solidFill>
                  <a:srgbClr val="FF0000"/>
                </a:solidFill>
              </a:rPr>
              <a:t>周期更快迭代更短</a:t>
            </a:r>
            <a:r>
              <a:rPr lang="zh-CN" altLang="en-US"/>
              <a:t>的特点，因此常常需要在现有的功能模块上进行二次开发。同时，对于软件工程测试而言，</a:t>
            </a:r>
            <a:r>
              <a:rPr lang="en-US" altLang="zh-CN"/>
              <a:t>Android</a:t>
            </a:r>
            <a:r>
              <a:rPr lang="zh-CN" altLang="en-US">
                <a:solidFill>
                  <a:srgbClr val="FF0000"/>
                </a:solidFill>
              </a:rPr>
              <a:t>开源化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碎片化</a:t>
            </a:r>
            <a:r>
              <a:rPr lang="zh-CN" altLang="en-US"/>
              <a:t>的特点，使得其安全性、健壮性和正确性难以得到保证。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由此，能够将现有的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APK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逆向工程化为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.jar</a:t>
            </a:r>
            <a:r>
              <a:rPr lang="zh-CN" altLang="en-US">
                <a:sym typeface="+mn-ea"/>
              </a:rPr>
              <a:t>的工具，在工程和科研方面都有着其应用场景和需求。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>
                <a:latin typeface="+mj-lt"/>
                <a:ea typeface="+mj-ea"/>
                <a:cs typeface="+mj-cs"/>
              </a:rPr>
              <a:t>项目简介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dex2jar </a:t>
            </a:r>
            <a:r>
              <a:rPr lang="zh-CN" altLang="en-US" dirty="0">
                <a:sym typeface="+mn-ea"/>
              </a:rPr>
              <a:t>是一个能操作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dalvik</a:t>
            </a:r>
            <a:r>
              <a:rPr lang="en-US" altLang="zh-CN" dirty="0">
                <a:sym typeface="+mn-ea"/>
              </a:rPr>
              <a:t>(.</a:t>
            </a: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文件格式和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(.class)</a:t>
            </a:r>
            <a:r>
              <a:rPr lang="zh-CN" altLang="en-US" dirty="0">
                <a:sym typeface="+mn-ea"/>
              </a:rPr>
              <a:t>的工具集合，包含以下几个功能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>
                <a:sym typeface="+mn-ea"/>
              </a:rPr>
              <a:t>-reader/writer: </a:t>
            </a:r>
            <a:r>
              <a:rPr lang="zh-CN" altLang="en-US" dirty="0">
                <a:sym typeface="+mn-ea"/>
              </a:rPr>
              <a:t>用于读写 </a:t>
            </a:r>
            <a:r>
              <a:rPr lang="en-US" altLang="zh-CN" dirty="0" err="1">
                <a:sym typeface="+mn-ea"/>
              </a:rPr>
              <a:t>Dalvik</a:t>
            </a:r>
            <a:r>
              <a:rPr lang="en-US" altLang="zh-CN" dirty="0">
                <a:sym typeface="+mn-ea"/>
              </a:rPr>
              <a:t> Executable (.</a:t>
            </a: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文件格式</a:t>
            </a:r>
            <a:r>
              <a:rPr lang="en-US" altLang="zh-CN" dirty="0">
                <a:sym typeface="+mn-ea"/>
              </a:rPr>
              <a:t>. </a:t>
            </a:r>
            <a:r>
              <a:rPr lang="zh-CN" altLang="en-US" dirty="0">
                <a:sym typeface="+mn-ea"/>
              </a:rPr>
              <a:t>包含一个简单的</a:t>
            </a:r>
            <a:r>
              <a:rPr lang="en-US" altLang="zh-CN" dirty="0">
                <a:sym typeface="+mn-ea"/>
              </a:rPr>
              <a:t>API(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ASM</a:t>
            </a:r>
            <a:r>
              <a:rPr lang="zh-CN" altLang="en-US" dirty="0">
                <a:sym typeface="+mn-ea"/>
              </a:rPr>
              <a:t>相似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d2j-dex2jar: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执行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dex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的文件格式转换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sym typeface="+mn-ea"/>
              </a:rPr>
              <a:t>smali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baksmali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 err="1">
                <a:sym typeface="+mn-ea"/>
              </a:rPr>
              <a:t>smali</a:t>
            </a:r>
            <a:r>
              <a:rPr lang="zh-CN" altLang="en-US" dirty="0">
                <a:sym typeface="+mn-ea"/>
              </a:rPr>
              <a:t>工具功能一致，但是对中文更友好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>
                <a:latin typeface="+mj-lt"/>
                <a:ea typeface="+mj-ea"/>
                <a:cs typeface="+mj-cs"/>
              </a:rPr>
              <a:t>项目使用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 dirty="0">
                <a:sym typeface="+mn-ea"/>
              </a:rPr>
              <a:t>将</a:t>
            </a:r>
            <a:r>
              <a:rPr lang="en-US" altLang="zh-CN" sz="2400" dirty="0">
                <a:sym typeface="+mn-ea"/>
              </a:rPr>
              <a:t>Android </a:t>
            </a:r>
            <a:r>
              <a:rPr lang="en-US" altLang="zh-CN" sz="2400" dirty="0" err="1">
                <a:sym typeface="+mn-ea"/>
              </a:rPr>
              <a:t>apk</a:t>
            </a:r>
            <a:r>
              <a:rPr lang="zh-CN" altLang="en-US" sz="2400" dirty="0">
                <a:sym typeface="+mn-ea"/>
              </a:rPr>
              <a:t>格式改为</a:t>
            </a:r>
            <a:r>
              <a:rPr lang="en-US" altLang="zh-CN" sz="2400" dirty="0">
                <a:sym typeface="+mn-ea"/>
              </a:rPr>
              <a:t>zip</a:t>
            </a:r>
            <a:r>
              <a:rPr lang="zh-CN" altLang="en-US" sz="2400" dirty="0">
                <a:sym typeface="+mn-ea"/>
              </a:rPr>
              <a:t>并解压，得到</a:t>
            </a:r>
            <a:r>
              <a:rPr lang="en-US" altLang="zh-CN" sz="2400" dirty="0" err="1">
                <a:sym typeface="+mn-ea"/>
              </a:rPr>
              <a:t>classes.dex</a:t>
            </a:r>
            <a:endParaRPr lang="en-US" altLang="zh-CN" sz="24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 dirty="0">
                <a:sym typeface="+mn-ea"/>
              </a:rPr>
              <a:t>在命令行中执行</a:t>
            </a:r>
            <a:endParaRPr lang="en-US" altLang="zh-CN" sz="2400" dirty="0"/>
          </a:p>
          <a:p>
            <a:pPr marL="800100" lvl="1" indent="-342900" fontAlgn="auto">
              <a:lnSpc>
                <a:spcPct val="150000"/>
              </a:lnSpc>
              <a:buAutoNum type="arabicPeriod"/>
            </a:pPr>
            <a:r>
              <a:rPr lang="en-US" altLang="zh-CN" sz="2400" dirty="0">
                <a:sym typeface="+mn-ea"/>
              </a:rPr>
              <a:t>Dex2jar d </a:t>
            </a:r>
            <a:r>
              <a:rPr lang="en-US" altLang="zh-CN" sz="2400" dirty="0" err="1">
                <a:sym typeface="+mn-ea"/>
              </a:rPr>
              <a:t>classes.dex</a:t>
            </a:r>
            <a:r>
              <a:rPr lang="en-US" altLang="zh-CN" sz="2400" dirty="0">
                <a:sym typeface="+mn-ea"/>
              </a:rPr>
              <a:t> –o </a:t>
            </a:r>
            <a:r>
              <a:rPr lang="zh-CN" altLang="en-US" sz="2400" dirty="0">
                <a:sym typeface="+mn-ea"/>
              </a:rPr>
              <a:t>输出目录</a:t>
            </a:r>
            <a:endParaRPr lang="en-US" altLang="zh-CN" sz="2400" dirty="0"/>
          </a:p>
          <a:p>
            <a:pPr marL="800100" lvl="1" indent="-342900" fontAlgn="auto">
              <a:lnSpc>
                <a:spcPct val="150000"/>
              </a:lnSpc>
              <a:buAutoNum type="arabicPeriod"/>
            </a:pPr>
            <a:r>
              <a:rPr lang="zh-CN" altLang="en-US" sz="2400" dirty="0">
                <a:sym typeface="+mn-ea"/>
              </a:rPr>
              <a:t>可得到</a:t>
            </a:r>
            <a:r>
              <a:rPr lang="en-US" altLang="zh-CN" sz="2400" dirty="0">
                <a:sym typeface="+mn-ea"/>
              </a:rPr>
              <a:t>jar</a:t>
            </a:r>
            <a:r>
              <a:rPr lang="zh-CN" altLang="en-US" sz="2400" dirty="0">
                <a:sym typeface="+mn-ea"/>
              </a:rPr>
              <a:t>包</a:t>
            </a:r>
            <a:endParaRPr lang="en-US" altLang="zh-CN" sz="24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 dirty="0">
                <a:sym typeface="+mn-ea"/>
              </a:rPr>
              <a:t>最后用</a:t>
            </a:r>
            <a:r>
              <a:rPr lang="en-US" altLang="zh-CN" sz="2400" dirty="0" err="1">
                <a:sym typeface="+mn-ea"/>
              </a:rPr>
              <a:t>jd-gui</a:t>
            </a:r>
            <a:r>
              <a:rPr lang="zh-CN" altLang="en-US" sz="2400" dirty="0">
                <a:sym typeface="+mn-ea"/>
              </a:rPr>
              <a:t>这种工具可看到</a:t>
            </a:r>
            <a:r>
              <a:rPr lang="en-US" altLang="zh-CN" sz="2400" dirty="0">
                <a:sym typeface="+mn-ea"/>
              </a:rPr>
              <a:t>jar</a:t>
            </a:r>
            <a:r>
              <a:rPr lang="zh-CN" altLang="en-US" sz="2400" dirty="0">
                <a:sym typeface="+mn-ea"/>
              </a:rPr>
              <a:t>包中</a:t>
            </a:r>
            <a:r>
              <a:rPr lang="en-US" altLang="zh-CN" sz="2400" dirty="0">
                <a:sym typeface="+mn-ea"/>
              </a:rPr>
              <a:t>class</a:t>
            </a:r>
            <a:r>
              <a:rPr lang="zh-CN" altLang="en-US" sz="2400" dirty="0">
                <a:sym typeface="+mn-ea"/>
              </a:rPr>
              <a:t>的源码</a:t>
            </a:r>
            <a:endParaRPr lang="en-US" altLang="zh-CN" sz="2400" dirty="0"/>
          </a:p>
          <a:p>
            <a:pPr marL="800100" lvl="1" indent="-342900" fontAlgn="auto">
              <a:lnSpc>
                <a:spcPct val="150000"/>
              </a:lnSpc>
              <a:buAutoNum type="arabicPeriod"/>
            </a:pP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>
                <a:latin typeface="+mj-lt"/>
                <a:ea typeface="+mj-ea"/>
                <a:cs typeface="+mj-cs"/>
              </a:rPr>
              <a:t>工作重点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目前存在的问题：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1 </a:t>
            </a:r>
            <a:r>
              <a:rPr lang="zh-CN" altLang="en-US" sz="2400" dirty="0">
                <a:sym typeface="+mn-ea"/>
              </a:rPr>
              <a:t>反编译出的</a:t>
            </a:r>
            <a:r>
              <a:rPr lang="en-US" altLang="zh-CN" sz="2400" dirty="0">
                <a:sym typeface="+mn-ea"/>
              </a:rPr>
              <a:t>class</a:t>
            </a:r>
            <a:r>
              <a:rPr lang="zh-CN" altLang="en-US" sz="2400" dirty="0">
                <a:sym typeface="+mn-ea"/>
              </a:rPr>
              <a:t>与实际执行后产生的</a:t>
            </a:r>
            <a:r>
              <a:rPr lang="en-US" altLang="zh-CN" sz="2400" dirty="0">
                <a:sym typeface="+mn-ea"/>
              </a:rPr>
              <a:t>class</a:t>
            </a:r>
            <a:r>
              <a:rPr lang="zh-CN" altLang="en-US" sz="2400" dirty="0">
                <a:sym typeface="+mn-ea"/>
              </a:rPr>
              <a:t>有出入</a:t>
            </a: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2 </a:t>
            </a:r>
            <a:r>
              <a:rPr lang="zh-CN" altLang="en-US" sz="2400" dirty="0">
                <a:sym typeface="+mn-ea"/>
              </a:rPr>
              <a:t>对混淆后的</a:t>
            </a:r>
            <a:r>
              <a:rPr lang="en-US" altLang="zh-CN" sz="2400" dirty="0" err="1">
                <a:sym typeface="+mn-ea"/>
              </a:rPr>
              <a:t>apk</a:t>
            </a:r>
            <a:r>
              <a:rPr lang="zh-CN" altLang="en-US" sz="2400" dirty="0">
                <a:sym typeface="+mn-ea"/>
              </a:rPr>
              <a:t>反编译不是很成功</a:t>
            </a: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3 </a:t>
            </a:r>
            <a:r>
              <a:rPr lang="zh-CN" altLang="en-US" sz="2400" dirty="0">
                <a:sym typeface="+mn-ea"/>
              </a:rPr>
              <a:t>对资源文件解码无力</a:t>
            </a: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工作重点：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对其进行全面的测试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将</a:t>
            </a:r>
            <a:r>
              <a:rPr lang="en-US" altLang="zh-CN" sz="2400" dirty="0">
                <a:sym typeface="+mn-ea"/>
              </a:rPr>
              <a:t>dex2jar</a:t>
            </a:r>
            <a:r>
              <a:rPr lang="zh-CN" altLang="en-US" sz="2400" dirty="0">
                <a:sym typeface="+mn-ea"/>
              </a:rPr>
              <a:t>的解码机制完善，使其反编译出的</a:t>
            </a:r>
            <a:r>
              <a:rPr lang="en-US" altLang="zh-CN" sz="2400" dirty="0">
                <a:sym typeface="+mn-ea"/>
              </a:rPr>
              <a:t>.class</a:t>
            </a:r>
            <a:r>
              <a:rPr lang="zh-CN" altLang="en-US" sz="2400" dirty="0">
                <a:sym typeface="+mn-ea"/>
              </a:rPr>
              <a:t>与原</a:t>
            </a:r>
            <a:r>
              <a:rPr lang="en-US" altLang="zh-CN" sz="2400" dirty="0">
                <a:sym typeface="+mn-ea"/>
              </a:rPr>
              <a:t>class</a:t>
            </a:r>
            <a:r>
              <a:rPr lang="zh-CN" altLang="en-US" sz="2400" dirty="0">
                <a:sym typeface="+mn-ea"/>
              </a:rPr>
              <a:t>一致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>
                <a:latin typeface="+mj-lt"/>
                <a:ea typeface="+mj-ea"/>
                <a:cs typeface="+mj-cs"/>
              </a:rPr>
              <a:t>工作安排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391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dirty="0">
                <a:sym typeface="+mn-ea"/>
              </a:rPr>
              <a:t>确定项目计划及人员分工</a:t>
            </a:r>
            <a:r>
              <a:rPr lang="en-US" altLang="zh-CN" sz="2400" dirty="0">
                <a:sym typeface="+mn-ea"/>
              </a:rPr>
              <a:t>                     2017.03.13-2017.03.17</a:t>
            </a:r>
            <a:endParaRPr lang="zh-CN" altLang="zh-CN" sz="2400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dirty="0">
                <a:sym typeface="+mn-ea"/>
              </a:rPr>
              <a:t>软件需求分析，建模，与验证方法</a:t>
            </a:r>
            <a:r>
              <a:rPr lang="en-US" altLang="zh-CN" sz="2400" dirty="0">
                <a:sym typeface="+mn-ea"/>
              </a:rPr>
              <a:t>       2017.03.20-2017.03.28</a:t>
            </a:r>
            <a:endParaRPr lang="zh-CN" altLang="zh-CN" sz="2400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dirty="0">
                <a:sym typeface="+mn-ea"/>
              </a:rPr>
              <a:t>软件需求评审及复评审</a:t>
            </a:r>
            <a:r>
              <a:rPr lang="en-US" altLang="zh-CN" sz="2400" dirty="0">
                <a:sym typeface="+mn-ea"/>
              </a:rPr>
              <a:t>                          2017.03.28-2017.04.11</a:t>
            </a:r>
            <a:endParaRPr lang="zh-CN" altLang="zh-CN" sz="2400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dirty="0">
                <a:sym typeface="+mn-ea"/>
              </a:rPr>
              <a:t>软件产品设计，改进及展示</a:t>
            </a:r>
            <a:r>
              <a:rPr lang="en-US" altLang="zh-CN" sz="2400" dirty="0">
                <a:sym typeface="+mn-ea"/>
              </a:rPr>
              <a:t>                   2017.04.11-2017.05.09</a:t>
            </a:r>
            <a:endParaRPr lang="zh-CN" altLang="zh-CN" sz="2400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dirty="0">
                <a:sym typeface="+mn-ea"/>
              </a:rPr>
              <a:t>软件测试</a:t>
            </a:r>
            <a:r>
              <a:rPr lang="en-US" altLang="zh-CN" sz="2400" dirty="0">
                <a:sym typeface="+mn-ea"/>
              </a:rPr>
              <a:t>                                  2017.05.09-2017.05.16</a:t>
            </a:r>
            <a:endParaRPr lang="zh-CN" altLang="zh-CN" sz="2400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dirty="0">
                <a:sym typeface="+mn-ea"/>
              </a:rPr>
              <a:t>软件测试演示及评审</a:t>
            </a:r>
            <a:r>
              <a:rPr lang="en-US" altLang="zh-CN" sz="2400" dirty="0">
                <a:sym typeface="+mn-ea"/>
              </a:rPr>
              <a:t>                        2017.05.16-2017.06.06</a:t>
            </a:r>
            <a:endParaRPr lang="zh-CN" altLang="zh-CN" sz="2400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dirty="0">
                <a:sym typeface="+mn-ea"/>
              </a:rPr>
              <a:t>分析和总结</a:t>
            </a:r>
            <a:r>
              <a:rPr lang="en-US" altLang="zh-CN" sz="2400" dirty="0">
                <a:sym typeface="+mn-ea"/>
              </a:rPr>
              <a:t>                                2017.06.06-2017.06.14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>
                <a:latin typeface="+mj-lt"/>
                <a:ea typeface="+mj-ea"/>
                <a:cs typeface="+mj-cs"/>
              </a:rPr>
              <a:t>项目分工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556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ym typeface="+mn-ea"/>
              </a:rPr>
              <a:t>ALL</a:t>
            </a:r>
            <a:r>
              <a:rPr lang="zh-CN" altLang="en-US" sz="2400" dirty="0">
                <a:sym typeface="+mn-ea"/>
              </a:rPr>
              <a:t>：</a:t>
            </a: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了解</a:t>
            </a:r>
            <a:r>
              <a:rPr lang="en-US" altLang="zh-CN" sz="2400" dirty="0" err="1">
                <a:sym typeface="+mn-ea"/>
              </a:rPr>
              <a:t>dex,class</a:t>
            </a:r>
            <a:r>
              <a:rPr lang="zh-CN" altLang="en-US" sz="2400" dirty="0">
                <a:sym typeface="+mn-ea"/>
              </a:rPr>
              <a:t>字节码格式</a:t>
            </a: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了解</a:t>
            </a:r>
            <a:r>
              <a:rPr lang="en-US" altLang="zh-CN" sz="2400" dirty="0">
                <a:sym typeface="+mn-ea"/>
              </a:rPr>
              <a:t>dex2jar</a:t>
            </a:r>
            <a:r>
              <a:rPr lang="zh-CN" altLang="en-US" sz="2400" dirty="0">
                <a:sym typeface="+mn-ea"/>
              </a:rPr>
              <a:t>源码</a:t>
            </a: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Wingdings" panose="05000000000000000000" pitchFamily="2" charset="2"/>
              </a:rPr>
              <a:t>进行测试分析</a:t>
            </a: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Wingdings" panose="05000000000000000000" pitchFamily="2" charset="2"/>
              </a:rPr>
              <a:t>进行文档编写</a:t>
            </a:r>
            <a:endParaRPr lang="en-US" altLang="zh-CN" sz="2400" dirty="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王文茹：优化编译后的</a:t>
            </a:r>
            <a:r>
              <a:rPr lang="en-US" altLang="zh-CN" sz="2400" dirty="0">
                <a:sym typeface="+mn-ea"/>
              </a:rPr>
              <a:t>class</a:t>
            </a:r>
            <a:r>
              <a:rPr lang="zh-CN" altLang="en-US" sz="2400" dirty="0">
                <a:sym typeface="+mn-ea"/>
              </a:rPr>
              <a:t>文件的格式，使其与原</a:t>
            </a:r>
            <a:r>
              <a:rPr lang="en-US" altLang="zh-CN" sz="2400" dirty="0">
                <a:sym typeface="+mn-ea"/>
              </a:rPr>
              <a:t>class</a:t>
            </a:r>
            <a:r>
              <a:rPr lang="zh-CN" altLang="en-US" sz="2400" dirty="0">
                <a:sym typeface="+mn-ea"/>
              </a:rPr>
              <a:t>一致</a:t>
            </a:r>
            <a:endParaRPr lang="en-US" altLang="zh-CN" sz="2400" dirty="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蒋波：完善</a:t>
            </a:r>
            <a:r>
              <a:rPr lang="en-US" altLang="zh-CN" sz="2400" dirty="0" err="1">
                <a:sym typeface="+mn-ea"/>
              </a:rPr>
              <a:t>dex</a:t>
            </a:r>
            <a:r>
              <a:rPr lang="en-US" altLang="zh-CN" sz="2400" dirty="0" err="1">
                <a:sym typeface="Wingdings" panose="05000000000000000000" pitchFamily="2" charset="2"/>
              </a:rPr>
              <a:t>jar</a:t>
            </a:r>
            <a:r>
              <a:rPr lang="zh-CN" altLang="en-US" sz="2400" dirty="0">
                <a:sym typeface="Wingdings" panose="05000000000000000000" pitchFamily="2" charset="2"/>
              </a:rPr>
              <a:t>中错误结构的设计，尽可能准确得到错误产生的原因</a:t>
            </a:r>
            <a:endParaRPr lang="en-US" altLang="zh-CN" sz="2400" dirty="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卢兴海：对</a:t>
            </a:r>
            <a:r>
              <a:rPr lang="en-US" altLang="zh-CN" sz="2400" dirty="0" err="1">
                <a:sym typeface="+mn-ea"/>
              </a:rPr>
              <a:t>dex</a:t>
            </a:r>
            <a:r>
              <a:rPr lang="en-US" altLang="zh-CN" sz="2400" dirty="0" err="1">
                <a:sym typeface="Wingdings" panose="05000000000000000000" pitchFamily="2" charset="2"/>
              </a:rPr>
              <a:t>jar</a:t>
            </a:r>
            <a:r>
              <a:rPr lang="zh-CN" altLang="en-US" sz="2400" dirty="0">
                <a:sym typeface="Wingdings" panose="05000000000000000000" pitchFamily="2" charset="2"/>
              </a:rPr>
              <a:t>的编译过程进行优化，尽可能复原</a:t>
            </a:r>
            <a:r>
              <a:rPr lang="en-US" altLang="zh-CN" sz="2400" dirty="0">
                <a:sym typeface="Wingdings" panose="05000000000000000000" pitchFamily="2" charset="2"/>
              </a:rPr>
              <a:t>class</a:t>
            </a:r>
            <a:endParaRPr lang="en-US" altLang="zh-CN" sz="2400" dirty="0"/>
          </a:p>
          <a:p>
            <a:pPr marL="57150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 dirty="0">
                <a:latin typeface="+mj-lt"/>
                <a:ea typeface="+mj-ea"/>
                <a:cs typeface="+mj-cs"/>
              </a:rPr>
              <a:t>参考资料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32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dirty="0" err="1">
                <a:sym typeface="+mn-ea"/>
              </a:rPr>
              <a:t>dex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与 </a:t>
            </a:r>
            <a:r>
              <a:rPr lang="en-US" altLang="zh-CN" sz="2800" dirty="0">
                <a:sym typeface="+mn-ea"/>
              </a:rPr>
              <a:t>class</a:t>
            </a:r>
            <a:r>
              <a:rPr lang="zh-CN" altLang="en-US" sz="2800" dirty="0">
                <a:sym typeface="+mn-ea"/>
              </a:rPr>
              <a:t>的文件格式</a:t>
            </a:r>
            <a:endParaRPr lang="en-US" altLang="zh-CN" sz="2800" dirty="0"/>
          </a:p>
          <a:p>
            <a:pPr marL="57150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dirty="0">
                <a:sym typeface="+mn-ea"/>
              </a:rPr>
              <a:t>dex2jar</a:t>
            </a:r>
            <a:r>
              <a:rPr lang="zh-CN" altLang="en-US" sz="2800" dirty="0">
                <a:sym typeface="+mn-ea"/>
              </a:rPr>
              <a:t>的源码</a:t>
            </a:r>
            <a:endParaRPr lang="en-US" altLang="zh-CN" sz="2800" dirty="0"/>
          </a:p>
          <a:p>
            <a:pPr marL="28575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dirty="0">
              <a:sym typeface="+mn-ea"/>
            </a:endParaRPr>
          </a:p>
          <a:p>
            <a:pPr marL="28575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dirty="0">
              <a:sym typeface="+mn-ea"/>
            </a:endParaRPr>
          </a:p>
          <a:p>
            <a:pPr marL="28575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dirty="0">
                <a:sym typeface="+mn-ea"/>
              </a:rPr>
              <a:t>以上均已上传到</a:t>
            </a:r>
            <a:r>
              <a:rPr lang="en-US" altLang="zh-CN" sz="2800" dirty="0" err="1">
                <a:sym typeface="+mn-ea"/>
              </a:rPr>
              <a:t>github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1"/>
  <p:tag name="KSO_WM_TAG_VERSION" val="1.0"/>
  <p:tag name="KSO_WM_SLIDE_ID" val="custom16019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514</Words>
  <Application>Microsoft Office PowerPoint</Application>
  <PresentationFormat>宽屏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Calibri</vt:lpstr>
      <vt:lpstr>Gill Sans MT</vt:lpstr>
      <vt:lpstr>Wingdings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蒋波</cp:lastModifiedBy>
  <cp:revision>2</cp:revision>
  <dcterms:created xsi:type="dcterms:W3CDTF">2017-03-17T06:21:34Z</dcterms:created>
  <dcterms:modified xsi:type="dcterms:W3CDTF">2017-03-22T11:40:15Z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