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3" r:id="rId5"/>
    <p:sldId id="309" r:id="rId6"/>
    <p:sldId id="280" r:id="rId7"/>
    <p:sldId id="269" r:id="rId8"/>
    <p:sldId id="302" r:id="rId9"/>
    <p:sldId id="281" r:id="rId10"/>
    <p:sldId id="304" r:id="rId11"/>
    <p:sldId id="305" r:id="rId12"/>
    <p:sldId id="306" r:id="rId13"/>
    <p:sldId id="307" r:id="rId14"/>
    <p:sldId id="308" r:id="rId15"/>
    <p:sldId id="283" r:id="rId16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4C934FFF-2116-4850-9AF1-AFEAB3617030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4C934FFF-2116-4850-9AF1-AFEAB3617030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36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4C934FFF-2116-4850-9AF1-AFEAB3617030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1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4C934FFF-2116-4850-9AF1-AFEAB3617030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78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4C934FFF-2116-4850-9AF1-AFEAB3617030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28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3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6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6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0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功能集成展示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11671" y="1965822"/>
            <a:ext cx="90822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实验目标：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ea typeface="+mn-ea"/>
              </a:rPr>
              <a:t>	</a:t>
            </a:r>
            <a:r>
              <a:rPr lang="zh-CN" altLang="en-US" sz="2800" dirty="0">
                <a:latin typeface="+mn-lt"/>
                <a:ea typeface="+mn-ea"/>
              </a:rPr>
              <a:t>为</a:t>
            </a:r>
            <a:r>
              <a:rPr lang="en-US" altLang="zh-CN" sz="2800" dirty="0">
                <a:latin typeface="+mn-lt"/>
                <a:ea typeface="+mn-ea"/>
              </a:rPr>
              <a:t>dex2jar</a:t>
            </a:r>
            <a:r>
              <a:rPr lang="zh-CN" altLang="en-US" sz="2800" dirty="0">
                <a:latin typeface="+mn-lt"/>
                <a:ea typeface="+mn-ea"/>
              </a:rPr>
              <a:t>增加解析资源文件的功能。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实现方法：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ea typeface="+mn-ea"/>
              </a:rPr>
              <a:t>	</a:t>
            </a:r>
            <a:r>
              <a:rPr lang="zh-CN" altLang="en-US" sz="2800" dirty="0">
                <a:latin typeface="+mn-lt"/>
                <a:ea typeface="+mn-ea"/>
              </a:rPr>
              <a:t>寻找解析资源文件的工具，将其功能集成到</a:t>
            </a:r>
            <a:r>
              <a:rPr lang="en-US" altLang="zh-CN" sz="2800" dirty="0">
                <a:latin typeface="+mn-lt"/>
                <a:ea typeface="+mn-ea"/>
              </a:rPr>
              <a:t>dex2jar</a:t>
            </a:r>
            <a:r>
              <a:rPr lang="zh-CN" altLang="en-US" sz="2800" dirty="0">
                <a:latin typeface="+mn-lt"/>
                <a:ea typeface="+mn-ea"/>
              </a:rPr>
              <a:t>中。</a:t>
            </a:r>
            <a:endParaRPr 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41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功能集成展示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11671" y="1965822"/>
            <a:ext cx="90822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扩展功能前</a:t>
            </a:r>
            <a:r>
              <a:rPr lang="en-US" altLang="zh-CN" sz="2800" dirty="0">
                <a:latin typeface="+mn-lt"/>
                <a:ea typeface="+mn-ea"/>
              </a:rPr>
              <a:t>dex2jar</a:t>
            </a:r>
            <a:r>
              <a:rPr lang="zh-CN" altLang="en-US" sz="2800" dirty="0">
                <a:latin typeface="+mn-lt"/>
                <a:ea typeface="+mn-ea"/>
              </a:rPr>
              <a:t>的工作流程及反编译结果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工作流程：</a:t>
            </a: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、将需要反编译的文件后缀名改为</a:t>
            </a:r>
            <a:r>
              <a:rPr lang="en-US" altLang="zh-CN" sz="2800" dirty="0">
                <a:latin typeface="+mn-lt"/>
                <a:ea typeface="+mn-ea"/>
              </a:rPr>
              <a:t>.zip</a:t>
            </a:r>
            <a:r>
              <a:rPr lang="zh-CN" altLang="en-US" sz="2800" dirty="0">
                <a:latin typeface="+mn-lt"/>
                <a:ea typeface="+mn-ea"/>
              </a:rPr>
              <a:t>，并解压缩，得到</a:t>
            </a:r>
            <a:r>
              <a:rPr lang="en-US" altLang="zh-CN" sz="2800" dirty="0" err="1">
                <a:latin typeface="+mn-lt"/>
                <a:ea typeface="+mn-ea"/>
              </a:rPr>
              <a:t>dex</a:t>
            </a:r>
            <a:r>
              <a:rPr lang="zh-CN" altLang="en-US" sz="2800" dirty="0">
                <a:latin typeface="+mn-lt"/>
                <a:ea typeface="+mn-ea"/>
              </a:rPr>
              <a:t>文件。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、运行</a:t>
            </a:r>
            <a:r>
              <a:rPr lang="en-US" altLang="zh-CN" sz="2800" dirty="0">
                <a:latin typeface="+mn-lt"/>
                <a:ea typeface="+mn-ea"/>
              </a:rPr>
              <a:t>dex2jar</a:t>
            </a:r>
            <a:r>
              <a:rPr lang="zh-CN" altLang="en-US" sz="2800" dirty="0">
                <a:latin typeface="+mn-lt"/>
                <a:ea typeface="+mn-ea"/>
              </a:rPr>
              <a:t>，反编译</a:t>
            </a:r>
            <a:r>
              <a:rPr lang="en-US" altLang="zh-CN" sz="2800" dirty="0" err="1">
                <a:latin typeface="+mn-lt"/>
                <a:ea typeface="+mn-ea"/>
              </a:rPr>
              <a:t>dex</a:t>
            </a:r>
            <a:r>
              <a:rPr lang="zh-CN" altLang="en-US" sz="2800" dirty="0">
                <a:latin typeface="+mn-lt"/>
                <a:ea typeface="+mn-ea"/>
              </a:rPr>
              <a:t>文件，得到</a:t>
            </a:r>
            <a:r>
              <a:rPr lang="en-US" altLang="zh-CN" sz="2800" dirty="0">
                <a:latin typeface="+mn-lt"/>
                <a:ea typeface="+mn-ea"/>
              </a:rPr>
              <a:t>jar</a:t>
            </a:r>
            <a:r>
              <a:rPr lang="zh-CN" altLang="en-US" sz="2800" dirty="0">
                <a:latin typeface="+mn-lt"/>
                <a:ea typeface="+mn-ea"/>
              </a:rPr>
              <a:t>包。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反编译结果：同目录下对每个</a:t>
            </a:r>
            <a:r>
              <a:rPr lang="en-US" altLang="zh-CN" sz="2800" dirty="0" err="1">
                <a:latin typeface="+mn-lt"/>
                <a:ea typeface="+mn-ea"/>
              </a:rPr>
              <a:t>dex</a:t>
            </a:r>
            <a:r>
              <a:rPr lang="zh-CN" altLang="en-US" sz="2800" dirty="0">
                <a:latin typeface="+mn-lt"/>
                <a:ea typeface="+mn-ea"/>
              </a:rPr>
              <a:t>文件生成对应的</a:t>
            </a:r>
            <a:r>
              <a:rPr lang="en-US" altLang="zh-CN" sz="2800" dirty="0">
                <a:latin typeface="+mn-lt"/>
                <a:ea typeface="+mn-ea"/>
              </a:rPr>
              <a:t>jar</a:t>
            </a:r>
            <a:r>
              <a:rPr lang="zh-CN" altLang="en-US" sz="2800" dirty="0">
                <a:latin typeface="+mn-lt"/>
                <a:ea typeface="+mn-ea"/>
              </a:rPr>
              <a:t>文件。</a:t>
            </a:r>
            <a:endParaRPr lang="en-US" sz="2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1" y="5190375"/>
            <a:ext cx="4442845" cy="9983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97" y="5190375"/>
            <a:ext cx="5631668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8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功能集成展示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11671" y="1965822"/>
            <a:ext cx="9082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扩展功能后</a:t>
            </a:r>
            <a:r>
              <a:rPr lang="en-US" altLang="zh-CN" sz="2800" dirty="0">
                <a:latin typeface="+mn-lt"/>
                <a:ea typeface="+mn-ea"/>
              </a:rPr>
              <a:t>dex2jar</a:t>
            </a:r>
            <a:r>
              <a:rPr lang="zh-CN" altLang="en-US" sz="2800" dirty="0">
                <a:latin typeface="+mn-lt"/>
                <a:ea typeface="+mn-ea"/>
              </a:rPr>
              <a:t>的工作流程及反编译结果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工作流程：直接运行</a:t>
            </a:r>
            <a:r>
              <a:rPr lang="en-US" altLang="zh-CN" sz="2800" dirty="0">
                <a:latin typeface="+mn-lt"/>
                <a:ea typeface="+mn-ea"/>
              </a:rPr>
              <a:t>dex2jar</a:t>
            </a:r>
            <a:r>
              <a:rPr lang="zh-CN" altLang="en-US" sz="2800" dirty="0">
                <a:latin typeface="+mn-lt"/>
                <a:ea typeface="+mn-ea"/>
              </a:rPr>
              <a:t>处理</a:t>
            </a:r>
            <a:r>
              <a:rPr lang="en-US" altLang="zh-CN" sz="2800" dirty="0" err="1">
                <a:latin typeface="+mn-lt"/>
                <a:ea typeface="+mn-ea"/>
              </a:rPr>
              <a:t>apk</a:t>
            </a:r>
            <a:r>
              <a:rPr lang="zh-CN" altLang="en-US" sz="2800" dirty="0">
                <a:latin typeface="+mn-lt"/>
                <a:ea typeface="+mn-ea"/>
              </a:rPr>
              <a:t>文件。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反编译结果：当前目录的</a:t>
            </a:r>
            <a:r>
              <a:rPr lang="en-US" altLang="zh-CN" sz="2800" dirty="0">
                <a:latin typeface="+mn-lt"/>
                <a:ea typeface="+mn-ea"/>
              </a:rPr>
              <a:t>result</a:t>
            </a:r>
            <a:r>
              <a:rPr lang="zh-CN" altLang="en-US" sz="2800" dirty="0">
                <a:latin typeface="+mn-lt"/>
                <a:ea typeface="+mn-ea"/>
              </a:rPr>
              <a:t>文件夹下，生成反编译的</a:t>
            </a:r>
            <a:r>
              <a:rPr lang="en-US" altLang="zh-CN" sz="2800" dirty="0" err="1">
                <a:latin typeface="+mn-lt"/>
                <a:ea typeface="+mn-ea"/>
              </a:rPr>
              <a:t>apk</a:t>
            </a:r>
            <a:r>
              <a:rPr lang="zh-CN" altLang="en-US" sz="2800" dirty="0">
                <a:latin typeface="+mn-lt"/>
                <a:ea typeface="+mn-ea"/>
              </a:rPr>
              <a:t>文件同名文件夹，文件夹内有</a:t>
            </a:r>
            <a:r>
              <a:rPr lang="en-US" altLang="zh-CN" sz="2800" dirty="0">
                <a:latin typeface="+mn-lt"/>
                <a:ea typeface="+mn-ea"/>
              </a:rPr>
              <a:t>jar</a:t>
            </a:r>
            <a:r>
              <a:rPr lang="zh-CN" altLang="en-US" sz="2800" dirty="0">
                <a:latin typeface="+mn-lt"/>
                <a:ea typeface="+mn-ea"/>
              </a:rPr>
              <a:t>和</a:t>
            </a:r>
            <a:r>
              <a:rPr lang="en-US" altLang="zh-CN" sz="2800" dirty="0" err="1">
                <a:latin typeface="+mn-lt"/>
                <a:ea typeface="+mn-ea"/>
              </a:rPr>
              <a:t>sourcefile</a:t>
            </a:r>
            <a:r>
              <a:rPr lang="zh-CN" altLang="en-US" sz="2800" dirty="0">
                <a:latin typeface="+mn-lt"/>
                <a:ea typeface="+mn-ea"/>
              </a:rPr>
              <a:t>两个文件夹，</a:t>
            </a:r>
            <a:r>
              <a:rPr lang="en-US" altLang="zh-CN" sz="2800" dirty="0">
                <a:latin typeface="+mn-lt"/>
                <a:ea typeface="+mn-ea"/>
              </a:rPr>
              <a:t>jar</a:t>
            </a:r>
            <a:r>
              <a:rPr lang="zh-CN" altLang="en-US" sz="2800" dirty="0">
                <a:latin typeface="+mn-lt"/>
                <a:ea typeface="+mn-ea"/>
              </a:rPr>
              <a:t>文件夹下存放反编译的源码文件（即</a:t>
            </a:r>
            <a:r>
              <a:rPr lang="en-US" altLang="zh-CN" sz="2800" dirty="0">
                <a:latin typeface="+mn-lt"/>
                <a:ea typeface="+mn-ea"/>
              </a:rPr>
              <a:t>jar</a:t>
            </a:r>
            <a:r>
              <a:rPr lang="zh-CN" altLang="en-US" sz="2800" dirty="0">
                <a:latin typeface="+mn-lt"/>
                <a:ea typeface="+mn-ea"/>
              </a:rPr>
              <a:t>包），</a:t>
            </a:r>
            <a:r>
              <a:rPr lang="en-US" altLang="zh-CN" sz="2800" dirty="0" err="1">
                <a:latin typeface="+mn-lt"/>
                <a:ea typeface="+mn-ea"/>
              </a:rPr>
              <a:t>sourcefile</a:t>
            </a:r>
            <a:r>
              <a:rPr lang="zh-CN" altLang="en-US" sz="2800" dirty="0">
                <a:latin typeface="+mn-lt"/>
                <a:ea typeface="+mn-ea"/>
              </a:rPr>
              <a:t>文件夹下存放反编译的资源文件（图片文件、</a:t>
            </a:r>
            <a:r>
              <a:rPr lang="en-US" altLang="zh-CN" sz="2800" dirty="0">
                <a:latin typeface="+mn-lt"/>
                <a:ea typeface="+mn-ea"/>
              </a:rPr>
              <a:t>xml</a:t>
            </a:r>
            <a:r>
              <a:rPr lang="zh-CN" altLang="en-US" sz="2800" dirty="0">
                <a:latin typeface="+mn-lt"/>
                <a:ea typeface="+mn-ea"/>
              </a:rPr>
              <a:t>配置文件等）。</a:t>
            </a:r>
            <a:endParaRPr 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703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4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功能集成展示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11" y="2020074"/>
            <a:ext cx="6835732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5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功能集成展示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19" y="1391557"/>
            <a:ext cx="4419983" cy="11430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9" y="3814389"/>
            <a:ext cx="5060118" cy="11278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63" y="3251270"/>
            <a:ext cx="5037257" cy="2720576"/>
          </a:xfrm>
          <a:prstGeom prst="rect">
            <a:avLst/>
          </a:prstGeom>
        </p:spPr>
      </p:pic>
      <p:cxnSp>
        <p:nvCxnSpPr>
          <p:cNvPr id="11" name="连接符: 肘形 10"/>
          <p:cNvCxnSpPr>
            <a:cxnSpLocks/>
          </p:cNvCxnSpPr>
          <p:nvPr/>
        </p:nvCxnSpPr>
        <p:spPr>
          <a:xfrm rot="5400000">
            <a:off x="2389599" y="2271179"/>
            <a:ext cx="1657115" cy="1429305"/>
          </a:xfrm>
          <a:prstGeom prst="bentConnector3">
            <a:avLst>
              <a:gd name="adj1" fmla="val 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cxnSpLocks/>
            <a:endCxn id="14" idx="0"/>
          </p:cNvCxnSpPr>
          <p:nvPr/>
        </p:nvCxnSpPr>
        <p:spPr>
          <a:xfrm>
            <a:off x="4696287" y="2379216"/>
            <a:ext cx="4542505" cy="87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22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08199" y="30996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595796" cy="584775"/>
            <a:chOff x="7047666" y="1942356"/>
            <a:chExt cx="4595796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明确实验目标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595796" cy="584775"/>
            <a:chOff x="7047666" y="1942356"/>
            <a:chExt cx="4595796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工作细化与分工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3637" y="3758761"/>
            <a:ext cx="4595796" cy="584775"/>
            <a:chOff x="7047666" y="1942356"/>
            <a:chExt cx="4595796" cy="584775"/>
          </a:xfrm>
        </p:grpSpPr>
        <p:grpSp>
          <p:nvGrpSpPr>
            <p:cNvPr id="49" name="组合 4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/>
                <a:t>Dex2jar</a:t>
              </a:r>
              <a:r>
                <a:rPr lang="zh-CN" altLang="en-US" sz="2800" dirty="0"/>
                <a:t>功能集成展示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469016" cy="584775"/>
            <a:chOff x="7047666" y="1942356"/>
            <a:chExt cx="4469016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67073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明确实验目标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明确实验目标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766272" y="1556955"/>
            <a:ext cx="9082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工作</a:t>
            </a: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：</a:t>
            </a:r>
            <a:r>
              <a:rPr lang="zh-CN" altLang="en-US" sz="2800" dirty="0"/>
              <a:t>为</a:t>
            </a:r>
            <a:r>
              <a:rPr lang="en-US" altLang="zh-CN" sz="2800" dirty="0"/>
              <a:t>dex2jar</a:t>
            </a:r>
            <a:r>
              <a:rPr lang="zh-CN" altLang="en-US" sz="2800" dirty="0"/>
              <a:t>增加获取资源文件的功能。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原</a:t>
            </a:r>
            <a:r>
              <a:rPr lang="en-US" altLang="zh-CN" sz="2800" dirty="0"/>
              <a:t>dex2jar</a:t>
            </a:r>
            <a:r>
              <a:rPr lang="zh-CN" altLang="en-US" sz="2800" dirty="0"/>
              <a:t>功能：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将需反编译的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文件解压获得</a:t>
            </a:r>
            <a:r>
              <a:rPr lang="en-US" altLang="zh-CN" sz="2800" dirty="0" err="1"/>
              <a:t>dex</a:t>
            </a:r>
            <a:r>
              <a:rPr lang="zh-CN" altLang="en-US" sz="2800" dirty="0"/>
              <a:t>文件，使用</a:t>
            </a:r>
            <a:r>
              <a:rPr lang="en-US" altLang="zh-CN" sz="2800" dirty="0"/>
              <a:t>dex2jar</a:t>
            </a:r>
            <a:r>
              <a:rPr lang="zh-CN" altLang="en-US" sz="2800" dirty="0"/>
              <a:t>对</a:t>
            </a:r>
            <a:r>
              <a:rPr lang="en-US" altLang="zh-CN" sz="2800" dirty="0" err="1"/>
              <a:t>dex</a:t>
            </a:r>
            <a:r>
              <a:rPr lang="zh-CN" altLang="en-US" sz="2800" dirty="0"/>
              <a:t>文件反编译，获得对应的</a:t>
            </a:r>
            <a:r>
              <a:rPr lang="en-US" altLang="zh-CN" sz="2800" dirty="0"/>
              <a:t>jar</a:t>
            </a:r>
            <a:r>
              <a:rPr lang="zh-CN" altLang="en-US" sz="2800" dirty="0"/>
              <a:t>文件。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扩展功能后：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直接使用</a:t>
            </a:r>
            <a:r>
              <a:rPr lang="en-US" altLang="zh-CN" sz="2800" dirty="0"/>
              <a:t>dex2jar</a:t>
            </a:r>
            <a:r>
              <a:rPr lang="zh-CN" altLang="en-US" sz="2800" dirty="0"/>
              <a:t>反编译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文件，获取对应</a:t>
            </a:r>
            <a:r>
              <a:rPr lang="en-US" altLang="zh-CN" sz="2800" dirty="0" err="1"/>
              <a:t>dex</a:t>
            </a:r>
            <a:r>
              <a:rPr lang="zh-CN" altLang="en-US" sz="2800" dirty="0"/>
              <a:t>文件的</a:t>
            </a:r>
            <a:r>
              <a:rPr lang="en-US" altLang="zh-CN" sz="2800" dirty="0"/>
              <a:t>jar</a:t>
            </a:r>
            <a:r>
              <a:rPr lang="zh-CN" altLang="en-US" sz="2800" dirty="0"/>
              <a:t>包，还有</a:t>
            </a:r>
            <a:r>
              <a:rPr lang="en-US" altLang="zh-CN" sz="2800" dirty="0"/>
              <a:t>xml</a:t>
            </a:r>
            <a:r>
              <a:rPr lang="zh-CN" altLang="en-US" sz="2800" dirty="0"/>
              <a:t>、图片等资源文件。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02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明确实验目标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766272" y="1556955"/>
            <a:ext cx="90822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工作</a:t>
            </a:r>
            <a:r>
              <a:rPr lang="en-US" altLang="zh-CN" sz="2800" dirty="0">
                <a:latin typeface="+mn-lt"/>
                <a:ea typeface="+mn-ea"/>
              </a:rPr>
              <a:t>2</a:t>
            </a:r>
            <a:r>
              <a:rPr lang="zh-CN" altLang="en-US" sz="2800" dirty="0">
                <a:latin typeface="+mn-lt"/>
                <a:ea typeface="+mn-ea"/>
              </a:rPr>
              <a:t>：</a:t>
            </a:r>
            <a:r>
              <a:rPr lang="en-US" altLang="zh-CN" sz="2800" dirty="0"/>
              <a:t> windows</a:t>
            </a:r>
            <a:r>
              <a:rPr lang="zh-CN" altLang="en-US" sz="2800" dirty="0"/>
              <a:t>系统下为</a:t>
            </a:r>
            <a:r>
              <a:rPr lang="en-US" altLang="zh-CN" sz="2800" dirty="0"/>
              <a:t>dex2jar</a:t>
            </a:r>
            <a:r>
              <a:rPr lang="zh-CN" altLang="en-US" sz="2800" dirty="0"/>
              <a:t>增加图形处理界面。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原</a:t>
            </a:r>
            <a:r>
              <a:rPr lang="en-US" altLang="zh-CN" sz="2800" dirty="0"/>
              <a:t>dex2jar</a:t>
            </a:r>
            <a:r>
              <a:rPr lang="zh-CN" altLang="en-US" sz="2800" dirty="0"/>
              <a:t>功能：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在</a:t>
            </a:r>
            <a:r>
              <a:rPr lang="en-US" altLang="zh-CN" sz="2800" dirty="0" err="1"/>
              <a:t>cmd</a:t>
            </a:r>
            <a:r>
              <a:rPr lang="zh-CN" altLang="en-US" sz="2800" dirty="0"/>
              <a:t>命令行执行。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扩展功能后：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有图形界面，可进行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文件选择，选择输出路径，拖拽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文件到界面中等功能。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2772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979127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工作细化与分工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工作细化与分工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766272" y="1556955"/>
            <a:ext cx="90822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工作</a:t>
            </a: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：</a:t>
            </a:r>
            <a:r>
              <a:rPr lang="zh-CN" altLang="en-US" sz="2800" dirty="0"/>
              <a:t>为</a:t>
            </a:r>
            <a:r>
              <a:rPr lang="en-US" altLang="zh-CN" sz="2800" dirty="0"/>
              <a:t>dex2jar</a:t>
            </a:r>
            <a:r>
              <a:rPr lang="zh-CN" altLang="en-US" sz="2800" dirty="0"/>
              <a:t>增加获取资源文件的功能。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细化与分工：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确定实现方法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阅读使用工具的源代码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编写代码实现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功能测试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工作细化与分工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766272" y="1556955"/>
            <a:ext cx="90822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工作</a:t>
            </a:r>
            <a:r>
              <a:rPr lang="en-US" altLang="zh-CN" sz="2800" dirty="0">
                <a:latin typeface="+mn-lt"/>
                <a:ea typeface="+mn-ea"/>
              </a:rPr>
              <a:t>1</a:t>
            </a:r>
            <a:r>
              <a:rPr lang="zh-CN" altLang="en-US" sz="2800" dirty="0">
                <a:latin typeface="+mn-lt"/>
                <a:ea typeface="+mn-ea"/>
              </a:rPr>
              <a:t>：</a:t>
            </a:r>
            <a:r>
              <a:rPr lang="en-US" altLang="zh-CN" sz="2800" dirty="0"/>
              <a:t>windows</a:t>
            </a:r>
            <a:r>
              <a:rPr lang="zh-CN" altLang="en-US" sz="2800" dirty="0"/>
              <a:t>系统下为</a:t>
            </a:r>
            <a:r>
              <a:rPr lang="en-US" altLang="zh-CN" sz="2800" dirty="0"/>
              <a:t>dex2jar</a:t>
            </a:r>
            <a:r>
              <a:rPr lang="zh-CN" altLang="en-US" sz="2800" dirty="0"/>
              <a:t>增加图形处理界面。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细化与分工：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确定界面功能（选择文件、选择输出路径、文件拖拽）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800" dirty="0" err="1"/>
              <a:t>Ui</a:t>
            </a:r>
            <a:r>
              <a:rPr lang="zh-CN" altLang="en-US" sz="2800" dirty="0"/>
              <a:t>设计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代码实现</a:t>
            </a:r>
            <a:endParaRPr lang="en-US" altLang="zh-CN" sz="2800" dirty="0"/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功能测试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117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4542858" cy="584775"/>
            <a:chOff x="7047666" y="1942356"/>
            <a:chExt cx="4542858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49" y="2009773"/>
              <a:ext cx="3744575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/>
                <a:t>Dex2jar</a:t>
              </a:r>
              <a:r>
                <a:rPr lang="zh-CN" altLang="en-US" sz="2800" dirty="0"/>
                <a:t>功能集成展示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74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526</Words>
  <Application>Microsoft Office PowerPoint</Application>
  <PresentationFormat>宽屏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95</cp:revision>
  <dcterms:created xsi:type="dcterms:W3CDTF">2015-06-07T09:29:04Z</dcterms:created>
  <dcterms:modified xsi:type="dcterms:W3CDTF">2017-05-05T09:56:04Z</dcterms:modified>
</cp:coreProperties>
</file>