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8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6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5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3AF0-2C61-4F48-A94D-0CCB59817EB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658D-0677-4A0B-898E-BEB8A18D4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3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Dex2jar</a:t>
            </a:r>
            <a:r>
              <a:rPr lang="zh-CN" altLang="en-US" dirty="0"/>
              <a:t>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17TeamA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王文茹 </a:t>
            </a:r>
            <a:r>
              <a:rPr lang="en-US" altLang="zh-CN" dirty="0"/>
              <a:t>SY1606415</a:t>
            </a:r>
          </a:p>
          <a:p>
            <a:r>
              <a:rPr lang="zh-CN" altLang="en-US" dirty="0"/>
              <a:t>蒋波 </a:t>
            </a:r>
            <a:r>
              <a:rPr lang="en-US" altLang="zh-CN" dirty="0"/>
              <a:t>SY1606412</a:t>
            </a:r>
          </a:p>
          <a:p>
            <a:r>
              <a:rPr lang="zh-CN" altLang="en-US" dirty="0"/>
              <a:t>卢兴海 </a:t>
            </a:r>
            <a:r>
              <a:rPr lang="en-US" altLang="zh-CN" dirty="0"/>
              <a:t>SY1606414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1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Dex2jar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dex2jar </a:t>
            </a:r>
            <a:r>
              <a:rPr lang="zh-CN" altLang="en-US" dirty="0"/>
              <a:t>是一个能操作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 err="1"/>
              <a:t>dalvik</a:t>
            </a:r>
            <a:r>
              <a:rPr lang="en-US" altLang="zh-CN" dirty="0"/>
              <a:t>(.</a:t>
            </a:r>
            <a:r>
              <a:rPr lang="en-US" altLang="zh-CN" dirty="0" err="1"/>
              <a:t>dex</a:t>
            </a:r>
            <a:r>
              <a:rPr lang="en-US" altLang="zh-CN" dirty="0"/>
              <a:t>)</a:t>
            </a:r>
            <a:r>
              <a:rPr lang="zh-CN" altLang="en-US" dirty="0"/>
              <a:t>文件格式和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(.class)</a:t>
            </a:r>
            <a:r>
              <a:rPr lang="zh-CN" altLang="en-US" dirty="0"/>
              <a:t>的工具集合，包含以下几个功能</a:t>
            </a:r>
          </a:p>
          <a:p>
            <a:r>
              <a:rPr lang="en-US" altLang="zh-CN" dirty="0" err="1"/>
              <a:t>dex</a:t>
            </a:r>
            <a:r>
              <a:rPr lang="en-US" altLang="zh-CN" dirty="0"/>
              <a:t>-reader/writer: </a:t>
            </a:r>
            <a:r>
              <a:rPr lang="zh-CN" altLang="en-US" dirty="0"/>
              <a:t>用于读写 </a:t>
            </a:r>
            <a:r>
              <a:rPr lang="en-US" altLang="zh-CN" dirty="0" err="1"/>
              <a:t>Dalvik</a:t>
            </a:r>
            <a:r>
              <a:rPr lang="en-US" altLang="zh-CN" dirty="0"/>
              <a:t> Executable (.</a:t>
            </a:r>
            <a:r>
              <a:rPr lang="en-US" altLang="zh-CN" dirty="0" err="1"/>
              <a:t>dex</a:t>
            </a:r>
            <a:r>
              <a:rPr lang="en-US" altLang="zh-CN" dirty="0"/>
              <a:t>) </a:t>
            </a:r>
            <a:r>
              <a:rPr lang="zh-CN" altLang="en-US" dirty="0"/>
              <a:t>文件格式</a:t>
            </a:r>
            <a:r>
              <a:rPr lang="en-US" altLang="zh-CN" dirty="0"/>
              <a:t>. </a:t>
            </a:r>
            <a:r>
              <a:rPr lang="zh-CN" altLang="en-US" dirty="0"/>
              <a:t>包含一个简单的</a:t>
            </a:r>
            <a:r>
              <a:rPr lang="en-US" altLang="zh-CN" dirty="0"/>
              <a:t>API(</a:t>
            </a:r>
            <a:r>
              <a:rPr lang="zh-CN" altLang="en-US" dirty="0"/>
              <a:t>与</a:t>
            </a:r>
            <a:r>
              <a:rPr lang="en-US" altLang="zh-CN" dirty="0"/>
              <a:t>ASM</a:t>
            </a:r>
            <a:r>
              <a:rPr lang="zh-CN" altLang="en-US" dirty="0"/>
              <a:t>相似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d2j-dex2jar: 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en-US" altLang="zh-CN" dirty="0" err="1">
                <a:solidFill>
                  <a:srgbClr val="FF0000"/>
                </a:solidFill>
              </a:rPr>
              <a:t>dex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的文件格式转换</a:t>
            </a:r>
          </a:p>
          <a:p>
            <a:r>
              <a:rPr lang="en-US" altLang="zh-CN" dirty="0" err="1"/>
              <a:t>smali</a:t>
            </a:r>
            <a:r>
              <a:rPr lang="en-US" altLang="zh-CN" dirty="0"/>
              <a:t>/</a:t>
            </a:r>
            <a:r>
              <a:rPr lang="en-US" altLang="zh-CN" dirty="0" err="1"/>
              <a:t>baksmali</a:t>
            </a:r>
            <a:r>
              <a:rPr lang="en-US" altLang="zh-CN" dirty="0"/>
              <a:t>: </a:t>
            </a:r>
            <a:r>
              <a:rPr lang="zh-CN" altLang="en-US" dirty="0"/>
              <a:t>与</a:t>
            </a:r>
            <a:r>
              <a:rPr lang="en-US" altLang="zh-CN" dirty="0" err="1"/>
              <a:t>smali</a:t>
            </a:r>
            <a:r>
              <a:rPr lang="zh-CN" altLang="en-US" dirty="0"/>
              <a:t>工具功能一致，但是对中文更友好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将</a:t>
            </a:r>
            <a:r>
              <a:rPr lang="en-US" altLang="zh-CN" dirty="0"/>
              <a:t>Android </a:t>
            </a:r>
            <a:r>
              <a:rPr lang="en-US" altLang="zh-CN" dirty="0" err="1"/>
              <a:t>apk</a:t>
            </a:r>
            <a:r>
              <a:rPr lang="zh-CN" altLang="en-US" dirty="0"/>
              <a:t>格式改为</a:t>
            </a:r>
            <a:r>
              <a:rPr lang="en-US" altLang="zh-CN" dirty="0"/>
              <a:t>zip</a:t>
            </a:r>
            <a:r>
              <a:rPr lang="zh-CN" altLang="en-US" dirty="0"/>
              <a:t>并解压，得到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在命令行中执行</a:t>
            </a:r>
            <a:endParaRPr lang="en-US" altLang="zh-CN" dirty="0"/>
          </a:p>
          <a:p>
            <a:pPr lvl="1"/>
            <a:r>
              <a:rPr lang="en-US" altLang="zh-CN" dirty="0"/>
              <a:t>Dex2jar d </a:t>
            </a:r>
            <a:r>
              <a:rPr lang="en-US" altLang="zh-CN" dirty="0" err="1"/>
              <a:t>classes.dex</a:t>
            </a:r>
            <a:r>
              <a:rPr lang="en-US" altLang="zh-CN" dirty="0"/>
              <a:t> –o </a:t>
            </a:r>
            <a:r>
              <a:rPr lang="zh-CN" altLang="en-US" dirty="0"/>
              <a:t>输出目录</a:t>
            </a:r>
            <a:endParaRPr lang="en-US" altLang="zh-CN" dirty="0"/>
          </a:p>
          <a:p>
            <a:pPr lvl="1"/>
            <a:r>
              <a:rPr lang="zh-CN" altLang="en-US" dirty="0"/>
              <a:t>可得到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最后用</a:t>
            </a:r>
            <a:r>
              <a:rPr lang="en-US" altLang="zh-CN" dirty="0" err="1"/>
              <a:t>jd-gui</a:t>
            </a:r>
            <a:r>
              <a:rPr lang="zh-CN" altLang="en-US" dirty="0"/>
              <a:t>这种工具可看到</a:t>
            </a:r>
            <a:r>
              <a:rPr lang="en-US" altLang="zh-CN" dirty="0"/>
              <a:t>jar</a:t>
            </a:r>
            <a:r>
              <a:rPr lang="zh-CN" altLang="en-US" dirty="0"/>
              <a:t>包中</a:t>
            </a:r>
            <a:r>
              <a:rPr lang="en-US" altLang="zh-CN" dirty="0"/>
              <a:t>class</a:t>
            </a:r>
            <a:r>
              <a:rPr lang="zh-CN" altLang="en-US" dirty="0"/>
              <a:t>的源码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7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目前尚不完善的地方及优化方向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反编译出的</a:t>
            </a:r>
            <a:r>
              <a:rPr lang="en-US" altLang="zh-CN" dirty="0"/>
              <a:t>class</a:t>
            </a:r>
            <a:r>
              <a:rPr lang="zh-CN" altLang="en-US" dirty="0"/>
              <a:t>与实际执行后产生的</a:t>
            </a:r>
            <a:r>
              <a:rPr lang="en-US" altLang="zh-CN" dirty="0"/>
              <a:t>class</a:t>
            </a:r>
            <a:r>
              <a:rPr lang="zh-CN" altLang="en-US" dirty="0"/>
              <a:t>有出入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对混淆后的</a:t>
            </a:r>
            <a:r>
              <a:rPr lang="en-US" altLang="zh-CN" dirty="0" err="1"/>
              <a:t>apk</a:t>
            </a:r>
            <a:r>
              <a:rPr lang="zh-CN" altLang="en-US" dirty="0"/>
              <a:t>反编译不是很成功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对资源文件解码无力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优化方向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dex2jar</a:t>
            </a:r>
            <a:r>
              <a:rPr lang="zh-CN" altLang="en-US" dirty="0"/>
              <a:t>的解码机制完善，使其反编译出的</a:t>
            </a:r>
            <a:r>
              <a:rPr lang="en-US" altLang="zh-CN" dirty="0"/>
              <a:t>.class</a:t>
            </a:r>
            <a:r>
              <a:rPr lang="zh-CN" altLang="en-US" dirty="0"/>
              <a:t>与原</a:t>
            </a:r>
            <a:r>
              <a:rPr lang="en-US" altLang="zh-CN" dirty="0"/>
              <a:t>class</a:t>
            </a:r>
            <a:r>
              <a:rPr lang="zh-CN" altLang="en-US" dirty="0"/>
              <a:t>一致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7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工作方法和计划安排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zh-CN" altLang="zh-CN" dirty="0"/>
              <a:t>确定项目计划及人员分工</a:t>
            </a:r>
            <a:r>
              <a:rPr lang="en-US" altLang="zh-CN" dirty="0"/>
              <a:t>                     2017.03.13-2017.03.17</a:t>
            </a:r>
            <a:endParaRPr lang="zh-CN" altLang="zh-CN" dirty="0"/>
          </a:p>
          <a:p>
            <a:pPr algn="dist"/>
            <a:r>
              <a:rPr lang="zh-CN" altLang="zh-CN" dirty="0"/>
              <a:t>软件需求分析，建模，与验证方法</a:t>
            </a:r>
            <a:r>
              <a:rPr lang="en-US" altLang="zh-CN" dirty="0"/>
              <a:t>       2017.03.20-2017.03.28</a:t>
            </a:r>
            <a:endParaRPr lang="zh-CN" altLang="zh-CN" dirty="0"/>
          </a:p>
          <a:p>
            <a:pPr algn="dist"/>
            <a:r>
              <a:rPr lang="zh-CN" altLang="zh-CN" dirty="0"/>
              <a:t>软件需求评审及复评审</a:t>
            </a:r>
            <a:r>
              <a:rPr lang="en-US" altLang="zh-CN" dirty="0"/>
              <a:t>                          2017.03.28-2017.04.11</a:t>
            </a:r>
            <a:endParaRPr lang="zh-CN" altLang="zh-CN" dirty="0"/>
          </a:p>
          <a:p>
            <a:pPr algn="dist"/>
            <a:r>
              <a:rPr lang="zh-CN" altLang="zh-CN" dirty="0"/>
              <a:t>软件产品设计，改进及展示</a:t>
            </a:r>
            <a:r>
              <a:rPr lang="en-US" altLang="zh-CN" dirty="0"/>
              <a:t>                   2017.04.11-2017.05.09</a:t>
            </a:r>
            <a:endParaRPr lang="zh-CN" altLang="zh-CN" dirty="0"/>
          </a:p>
          <a:p>
            <a:pPr algn="dist"/>
            <a:r>
              <a:rPr lang="zh-CN" altLang="zh-CN" dirty="0"/>
              <a:t>软件测试</a:t>
            </a:r>
            <a:r>
              <a:rPr lang="en-US" altLang="zh-CN" dirty="0"/>
              <a:t>                                  2017.05.09-2017.05.16</a:t>
            </a:r>
            <a:endParaRPr lang="zh-CN" altLang="zh-CN" dirty="0"/>
          </a:p>
          <a:p>
            <a:pPr algn="dist"/>
            <a:r>
              <a:rPr lang="zh-CN" altLang="zh-CN" dirty="0"/>
              <a:t>软件测试演示及评审</a:t>
            </a:r>
            <a:r>
              <a:rPr lang="en-US" altLang="zh-CN" dirty="0"/>
              <a:t>                        2017.05.16-2017.06.06</a:t>
            </a:r>
            <a:endParaRPr lang="zh-CN" altLang="zh-CN" dirty="0"/>
          </a:p>
          <a:p>
            <a:pPr algn="dist"/>
            <a:r>
              <a:rPr lang="zh-CN" altLang="zh-CN" dirty="0"/>
              <a:t>分析和总结</a:t>
            </a:r>
            <a:r>
              <a:rPr lang="en-US" altLang="zh-CN" dirty="0"/>
              <a:t>                                2017.06.06-2017.06.14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所有成员了解</a:t>
            </a:r>
            <a:r>
              <a:rPr lang="en-US" altLang="zh-CN" dirty="0" err="1"/>
              <a:t>dex,class</a:t>
            </a:r>
            <a:r>
              <a:rPr lang="zh-CN" altLang="en-US" dirty="0"/>
              <a:t>字节码格式，了解</a:t>
            </a:r>
            <a:r>
              <a:rPr lang="en-US" altLang="zh-CN" dirty="0"/>
              <a:t>dex2jar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zh-CN" altLang="en-US" dirty="0"/>
              <a:t>王文茹：优化编译后的</a:t>
            </a:r>
            <a:r>
              <a:rPr lang="en-US" altLang="zh-CN" dirty="0"/>
              <a:t>class</a:t>
            </a:r>
            <a:r>
              <a:rPr lang="zh-CN" altLang="en-US" dirty="0"/>
              <a:t>文件的格式，使其与原</a:t>
            </a:r>
            <a:r>
              <a:rPr lang="en-US" altLang="zh-CN" dirty="0"/>
              <a:t>class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zh-CN" altLang="en-US" dirty="0"/>
              <a:t>蒋波：完善</a:t>
            </a:r>
            <a:r>
              <a:rPr lang="en-US" altLang="zh-CN" dirty="0" err="1"/>
              <a:t>dex</a:t>
            </a:r>
            <a:r>
              <a:rPr lang="en-US" altLang="zh-CN" dirty="0" err="1">
                <a:sym typeface="Wingdings" panose="05000000000000000000" pitchFamily="2" charset="2"/>
              </a:rPr>
              <a:t>jar</a:t>
            </a:r>
            <a:r>
              <a:rPr lang="zh-CN" altLang="en-US" dirty="0">
                <a:sym typeface="Wingdings" panose="05000000000000000000" pitchFamily="2" charset="2"/>
              </a:rPr>
              <a:t>中错误结构的设计，尽可能准确得到错误产生的原因</a:t>
            </a:r>
            <a:endParaRPr lang="en-US" altLang="zh-CN" dirty="0"/>
          </a:p>
          <a:p>
            <a:r>
              <a:rPr lang="zh-CN" altLang="en-US" dirty="0"/>
              <a:t>卢兴海：对</a:t>
            </a:r>
            <a:r>
              <a:rPr lang="en-US" altLang="zh-CN" dirty="0" err="1"/>
              <a:t>dex</a:t>
            </a:r>
            <a:r>
              <a:rPr lang="en-US" altLang="zh-CN" dirty="0" err="1">
                <a:sym typeface="Wingdings" panose="05000000000000000000" pitchFamily="2" charset="2"/>
              </a:rPr>
              <a:t>jar</a:t>
            </a:r>
            <a:r>
              <a:rPr lang="zh-CN" altLang="en-US" dirty="0">
                <a:sym typeface="Wingdings" panose="05000000000000000000" pitchFamily="2" charset="2"/>
              </a:rPr>
              <a:t>的编译过程进行优化，尽可能复原</a:t>
            </a:r>
            <a:r>
              <a:rPr lang="en-US" altLang="zh-CN" dirty="0">
                <a:sym typeface="Wingdings" panose="05000000000000000000" pitchFamily="2" charset="2"/>
              </a:rPr>
              <a:t>class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一起进行测试分析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dex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class</a:t>
            </a:r>
            <a:r>
              <a:rPr lang="zh-CN" altLang="en-US" dirty="0"/>
              <a:t>的文件格式</a:t>
            </a:r>
            <a:endParaRPr lang="en-US" altLang="zh-CN" dirty="0"/>
          </a:p>
          <a:p>
            <a:r>
              <a:rPr lang="en-US" altLang="zh-CN" dirty="0"/>
              <a:t>2 dex2jar</a:t>
            </a:r>
            <a:r>
              <a:rPr lang="zh-CN" altLang="en-US" dirty="0"/>
              <a:t>的源码</a:t>
            </a:r>
            <a:endParaRPr lang="en-US" altLang="zh-CN" dirty="0"/>
          </a:p>
          <a:p>
            <a:r>
              <a:rPr lang="zh-CN" altLang="en-US" dirty="0"/>
              <a:t>以上均已上传到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1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337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Dex2jar优化</vt:lpstr>
      <vt:lpstr>小组成员</vt:lpstr>
      <vt:lpstr>Dex2jar简介</vt:lpstr>
      <vt:lpstr>基本操作流程</vt:lpstr>
      <vt:lpstr>目前尚不完善的地方及优化方向</vt:lpstr>
      <vt:lpstr>工作方法和计划安排</vt:lpstr>
      <vt:lpstr>项目分工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Dex2jar优化</dc:title>
  <dc:creator>THE lution</dc:creator>
  <cp:lastModifiedBy>THE lution</cp:lastModifiedBy>
  <cp:revision>8</cp:revision>
  <dcterms:created xsi:type="dcterms:W3CDTF">2017-03-16T11:01:49Z</dcterms:created>
  <dcterms:modified xsi:type="dcterms:W3CDTF">2017-03-16T11:39:46Z</dcterms:modified>
</cp:coreProperties>
</file>