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34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775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33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245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905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44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2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0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84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00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7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3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8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79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63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82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30823" y="1731982"/>
            <a:ext cx="7792123" cy="1110522"/>
          </a:xfrm>
        </p:spPr>
        <p:txBody>
          <a:bodyPr/>
          <a:lstStyle/>
          <a:p>
            <a:r>
              <a:rPr lang="en-US" altLang="zh-CN" dirty="0"/>
              <a:t>Dex2Jar</a:t>
            </a:r>
            <a:r>
              <a:rPr lang="zh-CN" altLang="en-US" dirty="0"/>
              <a:t>的测试和改进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95246" y="4116948"/>
            <a:ext cx="3026485" cy="1655762"/>
          </a:xfrm>
        </p:spPr>
        <p:txBody>
          <a:bodyPr>
            <a:no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小组成员：卢兴海</a:t>
            </a:r>
          </a:p>
          <a:p>
            <a:r>
              <a:rPr lang="en-US" altLang="zh-CN" sz="2000" b="1" dirty="0">
                <a:solidFill>
                  <a:schemeClr val="tx1"/>
                </a:solidFill>
              </a:rPr>
              <a:t>		     </a:t>
            </a:r>
            <a:r>
              <a:rPr lang="zh-CN" altLang="en-US" sz="2000" b="1" dirty="0">
                <a:solidFill>
                  <a:schemeClr val="tx1"/>
                </a:solidFill>
              </a:rPr>
              <a:t>蒋波</a:t>
            </a:r>
          </a:p>
          <a:p>
            <a:r>
              <a:rPr lang="en-US" altLang="zh-CN" sz="2000" b="1" dirty="0">
                <a:solidFill>
                  <a:schemeClr val="tx1"/>
                </a:solidFill>
              </a:rPr>
              <a:t>		     </a:t>
            </a:r>
            <a:r>
              <a:rPr lang="zh-CN" altLang="en-US" sz="2000" b="1" dirty="0">
                <a:solidFill>
                  <a:schemeClr val="tx1"/>
                </a:solidFill>
              </a:rPr>
              <a:t>王文茹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2133600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通过阅读</a:t>
            </a:r>
            <a:r>
              <a:rPr lang="en-US" altLang="zh-CN" sz="2400" dirty="0">
                <a:solidFill>
                  <a:schemeClr val="tx1"/>
                </a:solidFill>
              </a:rPr>
              <a:t>dex2jar</a:t>
            </a:r>
            <a:r>
              <a:rPr lang="zh-CN" altLang="en-US" sz="2400" dirty="0">
                <a:solidFill>
                  <a:schemeClr val="tx1"/>
                </a:solidFill>
              </a:rPr>
              <a:t>的源码，了解其工作的过程。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分析软件需求，进行功能改进。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进行软件测试。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在这个过程中，进行文档编写，工作评审和配置管理等。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功能需求：用例图</a:t>
            </a:r>
          </a:p>
        </p:txBody>
      </p:sp>
      <p:graphicFrame>
        <p:nvGraphicFramePr>
          <p:cNvPr id="7" name="对象 6"/>
          <p:cNvGraphicFramePr/>
          <p:nvPr>
            <p:extLst>
              <p:ext uri="{D42A27DB-BD31-4B8C-83A1-F6EECF244321}">
                <p14:modId xmlns:p14="http://schemas.microsoft.com/office/powerpoint/2010/main" val="2214037525"/>
              </p:ext>
            </p:extLst>
          </p:nvPr>
        </p:nvGraphicFramePr>
        <p:xfrm>
          <a:off x="3170555" y="1691005"/>
          <a:ext cx="6920118" cy="464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6934200" imgH="5803900" progId="Visio.Drawing.15">
                  <p:embed/>
                </p:oleObj>
              </mc:Choice>
              <mc:Fallback>
                <p:oleObj r:id="rId3" imgW="6934200" imgH="580390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3170555" y="1691005"/>
                        <a:ext cx="6920118" cy="464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功能需求：</a:t>
            </a:r>
            <a:r>
              <a:rPr lang="en-US" altLang="zh-CN" dirty="0"/>
              <a:t>dex2jar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2069054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文件读写</a:t>
            </a:r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读取用户输入的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  <a:r>
              <a:rPr lang="en-US" altLang="zh-CN" sz="2000" dirty="0" err="1">
                <a:solidFill>
                  <a:schemeClr val="tx1"/>
                </a:solidFill>
              </a:rPr>
              <a:t>dex</a:t>
            </a:r>
            <a:r>
              <a:rPr lang="zh-CN" altLang="en-US" sz="2000" dirty="0">
                <a:solidFill>
                  <a:schemeClr val="tx1"/>
                </a:solidFill>
              </a:rPr>
              <a:t>文件；将输出结果写入</a:t>
            </a:r>
            <a:r>
              <a:rPr lang="en-US" altLang="zh-CN" sz="2000" dirty="0">
                <a:solidFill>
                  <a:schemeClr val="tx1"/>
                </a:solidFill>
              </a:rPr>
              <a:t>.class</a:t>
            </a:r>
            <a:r>
              <a:rPr lang="zh-CN" altLang="en-US" sz="2000" dirty="0">
                <a:solidFill>
                  <a:schemeClr val="tx1"/>
                </a:solidFill>
              </a:rPr>
              <a:t>文件（打包成</a:t>
            </a:r>
            <a:r>
              <a:rPr lang="en-US" altLang="zh-CN" sz="2000" dirty="0">
                <a:solidFill>
                  <a:schemeClr val="tx1"/>
                </a:solidFill>
              </a:rPr>
              <a:t>.jar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文件解码</a:t>
            </a:r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对输入文件中的</a:t>
            </a:r>
            <a:r>
              <a:rPr lang="en-US" altLang="zh-CN" sz="2000" dirty="0">
                <a:solidFill>
                  <a:schemeClr val="tx1"/>
                </a:solidFill>
              </a:rPr>
              <a:t>class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field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method</a:t>
            </a:r>
            <a:r>
              <a:rPr lang="zh-CN" altLang="en-US" sz="2000" dirty="0">
                <a:solidFill>
                  <a:schemeClr val="tx1"/>
                </a:solidFill>
              </a:rPr>
              <a:t>等进行解析，并解析成一种特定的中间形式（</a:t>
            </a:r>
            <a:r>
              <a:rPr lang="en-US" altLang="zh-CN" sz="2000" dirty="0">
                <a:solidFill>
                  <a:schemeClr val="tx1"/>
                </a:solidFill>
              </a:rPr>
              <a:t>IR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IR</a:t>
            </a:r>
            <a:r>
              <a:rPr lang="zh-CN" altLang="en-US" sz="2400" dirty="0">
                <a:solidFill>
                  <a:schemeClr val="tx1"/>
                </a:solidFill>
              </a:rPr>
              <a:t>优化</a:t>
            </a:r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对生成的</a:t>
            </a:r>
            <a:r>
              <a:rPr lang="en-US" altLang="zh-CN" sz="2000" dirty="0">
                <a:solidFill>
                  <a:schemeClr val="tx1"/>
                </a:solidFill>
              </a:rPr>
              <a:t>IR</a:t>
            </a:r>
            <a:r>
              <a:rPr lang="zh-CN" altLang="en-US" sz="2000" dirty="0">
                <a:solidFill>
                  <a:schemeClr val="tx1"/>
                </a:solidFill>
              </a:rPr>
              <a:t>进行优化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IR2Jar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异常处理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功能需求：</a:t>
            </a:r>
            <a:r>
              <a:rPr lang="en-US" altLang="zh-CN" dirty="0"/>
              <a:t>dex2smail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文件读写</a:t>
            </a:r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读写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  <a:r>
              <a:rPr lang="en-US" altLang="zh-CN" sz="2000" dirty="0" err="1">
                <a:solidFill>
                  <a:schemeClr val="tx1"/>
                </a:solidFill>
              </a:rPr>
              <a:t>dex</a:t>
            </a:r>
            <a:r>
              <a:rPr lang="zh-CN" altLang="en-US" sz="2000" dirty="0">
                <a:solidFill>
                  <a:schemeClr val="tx1"/>
                </a:solidFill>
              </a:rPr>
              <a:t>文件和</a:t>
            </a:r>
            <a:r>
              <a:rPr lang="en-US" altLang="zh-CN" sz="2000" dirty="0" err="1">
                <a:solidFill>
                  <a:schemeClr val="tx1"/>
                </a:solidFill>
              </a:rPr>
              <a:t>smail</a:t>
            </a:r>
            <a:r>
              <a:rPr lang="zh-CN" altLang="en-US" sz="2000" dirty="0">
                <a:solidFill>
                  <a:schemeClr val="tx1"/>
                </a:solidFill>
              </a:rPr>
              <a:t>文件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文件解码</a:t>
            </a:r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解析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  <a:r>
              <a:rPr lang="en-US" altLang="zh-CN" sz="2000" dirty="0" err="1">
                <a:solidFill>
                  <a:schemeClr val="tx1"/>
                </a:solidFill>
              </a:rPr>
              <a:t>dex</a:t>
            </a:r>
            <a:r>
              <a:rPr lang="zh-CN" altLang="en-US" sz="2000" dirty="0">
                <a:solidFill>
                  <a:schemeClr val="tx1"/>
                </a:solidFill>
              </a:rPr>
              <a:t>文件中的指令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非功能需求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版本兼容性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</a:rPr>
              <a:t>Android</a:t>
            </a:r>
            <a:r>
              <a:rPr lang="zh-CN" altLang="en-US" sz="2000" dirty="0">
                <a:solidFill>
                  <a:schemeClr val="tx1"/>
                </a:solidFill>
              </a:rPr>
              <a:t>平台版本，操作系统版本等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可用性</a:t>
            </a:r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对于不同大小的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  <a:r>
              <a:rPr lang="en-US" altLang="zh-CN" sz="2000" dirty="0" err="1">
                <a:solidFill>
                  <a:schemeClr val="tx1"/>
                </a:solidFill>
              </a:rPr>
              <a:t>apk</a:t>
            </a:r>
            <a:r>
              <a:rPr lang="zh-CN" altLang="en-US" sz="2000" dirty="0">
                <a:solidFill>
                  <a:schemeClr val="tx1"/>
                </a:solidFill>
              </a:rPr>
              <a:t>文件的处理时间在合理范围内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鲁棒性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140" y="2815852"/>
            <a:ext cx="4175312" cy="16055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9600" b="1" dirty="0"/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167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幼圆</vt:lpstr>
      <vt:lpstr>Arial</vt:lpstr>
      <vt:lpstr>Century Gothic</vt:lpstr>
      <vt:lpstr>Wingdings 3</vt:lpstr>
      <vt:lpstr>丝状</vt:lpstr>
      <vt:lpstr>Microsoft Visio 绘图</vt:lpstr>
      <vt:lpstr>Dex2Jar的测试和改进</vt:lpstr>
      <vt:lpstr>研究内容</vt:lpstr>
      <vt:lpstr>功能需求：用例图</vt:lpstr>
      <vt:lpstr>功能需求：dex2jar</vt:lpstr>
      <vt:lpstr>功能需求：dex2smail</vt:lpstr>
      <vt:lpstr>非功能需求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AAA</cp:lastModifiedBy>
  <cp:revision>3</cp:revision>
  <dcterms:created xsi:type="dcterms:W3CDTF">2017-03-24T07:17:41Z</dcterms:created>
  <dcterms:modified xsi:type="dcterms:W3CDTF">2017-03-24T09:02:18Z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