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03" r:id="rId5"/>
    <p:sldId id="280" r:id="rId6"/>
    <p:sldId id="302" r:id="rId7"/>
    <p:sldId id="281" r:id="rId8"/>
    <p:sldId id="313" r:id="rId9"/>
    <p:sldId id="314" r:id="rId10"/>
    <p:sldId id="315" r:id="rId11"/>
    <p:sldId id="316" r:id="rId12"/>
    <p:sldId id="317" r:id="rId13"/>
    <p:sldId id="283" r:id="rId14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87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7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0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4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测试需求分析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90822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原</a:t>
            </a:r>
            <a:r>
              <a:rPr lang="en-US" altLang="zh-CN" sz="2800" dirty="0"/>
              <a:t>Dex2jar</a:t>
            </a:r>
            <a:r>
              <a:rPr lang="zh-CN" altLang="en-US" sz="2800" dirty="0"/>
              <a:t>核心功能：方法层面稳定性测试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若类层面的稳定性测试通过，则进行方法层面的测试。具体思路为测试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文件中类以及其方法是否与</a:t>
            </a:r>
            <a:r>
              <a:rPr lang="en-US" altLang="zh-CN" sz="2800" dirty="0"/>
              <a:t>Jar</a:t>
            </a:r>
            <a:r>
              <a:rPr lang="zh-CN" altLang="en-US" sz="2800" dirty="0"/>
              <a:t>中的类以及其方法一一对应。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784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测试需求分析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90822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Dex2jar</a:t>
            </a:r>
            <a:r>
              <a:rPr lang="zh-CN" altLang="en-US" sz="2800" dirty="0"/>
              <a:t>扩展功能测试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前两项测试是针对原生工具，这部分测试针对我们优化的部分。我们集成了解析资源的功能，那么就要测试资源是否被正确、完整的解析出来。我们为它添加了图形界面，那么就看这个</a:t>
            </a:r>
            <a:r>
              <a:rPr lang="en-US" altLang="zh-CN" sz="2800" dirty="0"/>
              <a:t>GUI</a:t>
            </a:r>
            <a:r>
              <a:rPr lang="zh-CN" altLang="en-US" sz="2800" dirty="0"/>
              <a:t>能否正常工作，是否与在命令行执行的效果一致。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488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测试需求分析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75623"/>
            <a:ext cx="9082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测试方法：</a:t>
            </a:r>
            <a:r>
              <a:rPr lang="en-US" altLang="zh-CN" sz="28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根据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、</a:t>
            </a:r>
            <a:r>
              <a:rPr lang="en-US" altLang="zh-CN" sz="2800" dirty="0"/>
              <a:t>Class</a:t>
            </a:r>
            <a:r>
              <a:rPr lang="zh-CN" altLang="en-US" sz="2800" dirty="0"/>
              <a:t>文件的官方文档，用字节方式读取这两类文件，重点解析关键字段、关键结构，解析出类、方法的数量，列举出所有类名，类及其方法名，并将这些结果输出到</a:t>
            </a:r>
            <a:r>
              <a:rPr lang="en-US" altLang="zh-CN" sz="2800" dirty="0"/>
              <a:t>txt</a:t>
            </a:r>
            <a:r>
              <a:rPr lang="zh-CN" altLang="en-US" sz="2800" dirty="0"/>
              <a:t>文件中，在用字符串比较程序对比结果。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245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调整工作目录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设计说明书修改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3637" y="3758761"/>
            <a:ext cx="4595796" cy="584775"/>
            <a:chOff x="7047666" y="1942356"/>
            <a:chExt cx="4595796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测试需求分析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调整工作目录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调整工作目录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68" y="1335777"/>
            <a:ext cx="3597205" cy="52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3979127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设计说明书修改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设计说明书修改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88" y="1885438"/>
            <a:ext cx="6848475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488" y="5169601"/>
            <a:ext cx="6762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3" y="3297215"/>
            <a:ext cx="4542858" cy="584775"/>
            <a:chOff x="7047666" y="1942356"/>
            <a:chExt cx="4542858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49" y="2009773"/>
              <a:ext cx="3744575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测试需求分析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测试需求分析</a:t>
            </a:r>
          </a:p>
        </p:txBody>
      </p:sp>
      <p:sp>
        <p:nvSpPr>
          <p:cNvPr id="17" name="Rectangle 13"/>
          <p:cNvSpPr/>
          <p:nvPr/>
        </p:nvSpPr>
        <p:spPr>
          <a:xfrm>
            <a:off x="2466960" y="1518994"/>
            <a:ext cx="60999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测试方向：</a:t>
            </a:r>
            <a:endParaRPr lang="en-US" altLang="zh-CN" sz="28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dirty="0">
                <a:latin typeface="+mn-lt"/>
                <a:ea typeface="+mn-ea"/>
              </a:rPr>
              <a:t>原</a:t>
            </a: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核心功能测试</a:t>
            </a:r>
            <a:endParaRPr lang="en-US" altLang="zh-CN" sz="2800" dirty="0">
              <a:latin typeface="+mn-lt"/>
              <a:ea typeface="+mn-ea"/>
            </a:endParaRP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+mn-lt"/>
                <a:ea typeface="+mn-ea"/>
              </a:rPr>
              <a:t>类层面稳定性测试</a:t>
            </a:r>
            <a:endParaRPr lang="en-US" altLang="zh-CN" sz="2800" dirty="0">
              <a:latin typeface="+mn-lt"/>
              <a:ea typeface="+mn-ea"/>
            </a:endParaRP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+mn-lt"/>
                <a:ea typeface="+mn-ea"/>
              </a:rPr>
              <a:t>方法层面稳定性测试</a:t>
            </a:r>
            <a:endParaRPr lang="en-US" altLang="zh-CN" sz="2800" dirty="0">
              <a:latin typeface="+mn-lt"/>
              <a:ea typeface="+mn-ea"/>
            </a:endParaRPr>
          </a:p>
          <a:p>
            <a:pPr marL="971550" lvl="1" indent="-5143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800" dirty="0">
                <a:latin typeface="+mn-lt"/>
                <a:ea typeface="+mn-ea"/>
              </a:rPr>
              <a:t>Dex2jar</a:t>
            </a:r>
            <a:r>
              <a:rPr lang="zh-CN" altLang="en-US" sz="2800" dirty="0">
                <a:latin typeface="+mn-lt"/>
                <a:ea typeface="+mn-ea"/>
              </a:rPr>
              <a:t>扩展功能测试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07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测试需求分析</a:t>
            </a:r>
          </a:p>
        </p:txBody>
      </p:sp>
      <p:sp>
        <p:nvSpPr>
          <p:cNvPr id="17" name="Rectangle 13"/>
          <p:cNvSpPr/>
          <p:nvPr/>
        </p:nvSpPr>
        <p:spPr>
          <a:xfrm>
            <a:off x="1544331" y="1531531"/>
            <a:ext cx="90822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原</a:t>
            </a:r>
            <a:r>
              <a:rPr lang="en-US" altLang="zh-CN" sz="2800" dirty="0"/>
              <a:t>Dex2jar</a:t>
            </a:r>
            <a:r>
              <a:rPr lang="zh-CN" altLang="en-US" sz="2800" dirty="0"/>
              <a:t>核心功能：类层面稳定性测试</a:t>
            </a:r>
            <a:endParaRPr lang="en-US" altLang="zh-CN" sz="28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如前所述，本项目最终结果形式为</a:t>
            </a:r>
            <a:r>
              <a:rPr lang="en-US" altLang="zh-CN" sz="2800" dirty="0"/>
              <a:t>Jar</a:t>
            </a:r>
            <a:r>
              <a:rPr lang="zh-CN" altLang="en-US" sz="2800" dirty="0"/>
              <a:t>包，也就是若干个</a:t>
            </a:r>
            <a:r>
              <a:rPr lang="en-US" altLang="zh-CN" sz="2800" dirty="0"/>
              <a:t>class</a:t>
            </a:r>
            <a:r>
              <a:rPr lang="zh-CN" altLang="en-US" sz="2800" dirty="0"/>
              <a:t>文件，而这些都是有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文件转化而来的。那么显然，我们要对这些</a:t>
            </a:r>
            <a:r>
              <a:rPr lang="en-US" altLang="zh-CN" sz="2800" dirty="0"/>
              <a:t>class</a:t>
            </a:r>
            <a:r>
              <a:rPr lang="zh-CN" altLang="en-US" sz="2800" dirty="0"/>
              <a:t>文件进行稳定性测试。具体思路为测试</a:t>
            </a:r>
            <a:r>
              <a:rPr lang="en-US" altLang="zh-CN" sz="2800" dirty="0" err="1"/>
              <a:t>dex</a:t>
            </a:r>
            <a:r>
              <a:rPr lang="zh-CN" altLang="en-US" sz="2800" dirty="0"/>
              <a:t>与</a:t>
            </a:r>
            <a:r>
              <a:rPr lang="en-US" altLang="zh-CN" sz="2800" dirty="0"/>
              <a:t>jar</a:t>
            </a:r>
            <a:r>
              <a:rPr lang="zh-CN" altLang="en-US" sz="2800" dirty="0"/>
              <a:t>中的类数量是否一致，类是否一一对应。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3976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296</Words>
  <Application>Microsoft Office PowerPoint</Application>
  <PresentationFormat>宽屏</PresentationFormat>
  <Paragraphs>78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107</cp:revision>
  <dcterms:created xsi:type="dcterms:W3CDTF">2015-06-07T09:29:04Z</dcterms:created>
  <dcterms:modified xsi:type="dcterms:W3CDTF">2017-05-19T09:12:02Z</dcterms:modified>
</cp:coreProperties>
</file>