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7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0" d="100"/>
        <a:sy n="240" d="100"/>
      </p:scale>
      <p:origin x="0" y="2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71" y="359692"/>
            <a:ext cx="8522777" cy="5644957"/>
          </a:xfrm>
        </p:spPr>
        <p:txBody>
          <a:bodyPr>
            <a:normAutofit/>
          </a:bodyPr>
          <a:lstStyle>
            <a:lvl1pPr>
              <a:defRPr sz="6000">
                <a:latin typeface="Damascus"/>
                <a:cs typeface="Damascus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751110" y="6136699"/>
            <a:ext cx="50359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ApprovalTests Koans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0729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6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4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D5A0-9389-B649-850D-70E95E47E6DC}" type="datetimeFigureOut">
              <a:rPr lang="en-US" smtClean="0"/>
              <a:t>6/15/14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9D5-E375-BF40-9E8A-A1AD840C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9692"/>
            <a:ext cx="9143999" cy="564495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does this example show you about ApprovalTests?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8407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K0GTf8B.jpg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56" y="1639570"/>
            <a:ext cx="2727323" cy="4691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9693"/>
            <a:ext cx="9143999" cy="2417152"/>
          </a:xfrm>
        </p:spPr>
        <p:txBody>
          <a:bodyPr anchor="t">
            <a:normAutofit/>
          </a:bodyPr>
          <a:lstStyle/>
          <a:p>
            <a:r>
              <a:rPr lang="en-US" sz="9000" dirty="0" smtClean="0"/>
              <a:t>State the Obvious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110804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INKING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" y="47926"/>
            <a:ext cx="36068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59692"/>
            <a:ext cx="9144000" cy="5644957"/>
          </a:xfrm>
        </p:spPr>
        <p:txBody>
          <a:bodyPr>
            <a:normAutofit/>
          </a:bodyPr>
          <a:lstStyle/>
          <a:p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What are you learning?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972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clips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44" y="2867521"/>
            <a:ext cx="3030206" cy="2128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8" y="359692"/>
            <a:ext cx="9143999" cy="564495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Notice any tricks in</a:t>
            </a:r>
            <a:br>
              <a:rPr lang="en-US" sz="7200" dirty="0" smtClean="0"/>
            </a:br>
            <a:r>
              <a:rPr lang="en-US" sz="7200" dirty="0"/>
              <a:t> </a:t>
            </a:r>
            <a:r>
              <a:rPr lang="en-US" sz="7200" dirty="0" smtClean="0"/>
              <a:t>             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6428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9692"/>
            <a:ext cx="9143999" cy="564495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Notice any tricks in</a:t>
            </a:r>
            <a:br>
              <a:rPr lang="en-US" sz="7200" dirty="0" smtClean="0"/>
            </a:br>
            <a:r>
              <a:rPr lang="en-US" sz="7200" dirty="0"/>
              <a:t> </a:t>
            </a:r>
            <a:r>
              <a:rPr lang="en-US" sz="7200" dirty="0" smtClean="0"/>
              <a:t>             ?</a:t>
            </a:r>
            <a:endParaRPr lang="en-US" sz="7200" dirty="0"/>
          </a:p>
        </p:txBody>
      </p:sp>
      <p:pic>
        <p:nvPicPr>
          <p:cNvPr id="4" name="Picture 3" descr="YqTq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93" y="3165411"/>
            <a:ext cx="4799234" cy="13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9692"/>
            <a:ext cx="9143999" cy="564495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Why was the _____  in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r>
              <a:rPr lang="en-US" sz="8800" b="1" dirty="0"/>
              <a:t>that</a:t>
            </a:r>
            <a:r>
              <a:rPr lang="en-US" sz="8000" b="1" dirty="0"/>
              <a:t> </a:t>
            </a:r>
            <a:r>
              <a:rPr lang="en-US" sz="8000" dirty="0" smtClean="0"/>
              <a:t>location?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642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97" l="1478" r="985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19236">
            <a:off x="742728" y="3662956"/>
            <a:ext cx="2966049" cy="3623547"/>
          </a:xfrm>
          <a:prstGeom prst="rect">
            <a:avLst/>
          </a:prstGeom>
        </p:spPr>
      </p:pic>
      <p:pic>
        <p:nvPicPr>
          <p:cNvPr id="3" name="Picture 2" descr="ur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52" y="82918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9692"/>
            <a:ext cx="9143999" cy="564495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How could you change this example to explore some more?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6428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99" y="3940534"/>
            <a:ext cx="3492500" cy="232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4850"/>
            <a:ext cx="9143999" cy="458745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How does this </a:t>
            </a:r>
            <a:br>
              <a:rPr lang="en-US" sz="8000" dirty="0" smtClean="0"/>
            </a:br>
            <a:r>
              <a:rPr lang="en-US" sz="8000" dirty="0" smtClean="0"/>
              <a:t>example compare to the previous?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6428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66" y="305101"/>
            <a:ext cx="2857500" cy="284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9692"/>
            <a:ext cx="9143999" cy="5644957"/>
          </a:xfrm>
        </p:spPr>
        <p:txBody>
          <a:bodyPr>
            <a:normAutofit/>
          </a:bodyPr>
          <a:lstStyle/>
          <a:p>
            <a:r>
              <a:rPr lang="en-US" sz="6200" dirty="0" smtClean="0"/>
              <a:t>What is your current goal?</a:t>
            </a: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416428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4661"/>
            <a:ext cx="9143999" cy="4734695"/>
          </a:xfrm>
        </p:spPr>
        <p:txBody>
          <a:bodyPr>
            <a:normAutofit/>
          </a:bodyPr>
          <a:lstStyle/>
          <a:p>
            <a:r>
              <a:rPr lang="en-US" sz="8800" dirty="0" smtClean="0"/>
              <a:t>See any patterns?</a:t>
            </a:r>
            <a:endParaRPr lang="en-US" sz="8800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76" y="628489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</Words>
  <Application>Microsoft Macintosh PowerPoint</Application>
  <PresentationFormat>On-screen Show (4:3)</PresentationFormat>
  <Paragraphs>10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does this example show you about ApprovalTests?</vt:lpstr>
      <vt:lpstr>   What are you learning?</vt:lpstr>
      <vt:lpstr>Notice any tricks in               ?</vt:lpstr>
      <vt:lpstr>Notice any tricks in               ?</vt:lpstr>
      <vt:lpstr>Why was the _____  in  that location?</vt:lpstr>
      <vt:lpstr>How could you change this example to explore some more?</vt:lpstr>
      <vt:lpstr>How does this  example compare to the previous?</vt:lpstr>
      <vt:lpstr>What is your current goal?</vt:lpstr>
      <vt:lpstr>See any patterns?</vt:lpstr>
      <vt:lpstr>State the Obvious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this example show you about ApprovalTests?</dc:title>
  <dc:subject/>
  <dc:creator>LLEWELLYN FALCO</dc:creator>
  <cp:keywords/>
  <dc:description/>
  <cp:lastModifiedBy>LLEWELLYN FALCO</cp:lastModifiedBy>
  <cp:revision>15</cp:revision>
  <cp:lastPrinted>2014-05-29T06:21:35Z</cp:lastPrinted>
  <dcterms:created xsi:type="dcterms:W3CDTF">2014-05-20T18:44:26Z</dcterms:created>
  <dcterms:modified xsi:type="dcterms:W3CDTF">2014-06-15T19:59:25Z</dcterms:modified>
  <cp:category/>
</cp:coreProperties>
</file>