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C2597-37BA-4E93-A112-9B35A660A14A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44EA5-7351-4099-8DA3-636B54D58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87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1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95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7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72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56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55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9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15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9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9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88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3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6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289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sldjump"/>
              </a:rPr>
              <a:t>Asd</a:t>
            </a:r>
            <a:r>
              <a:rPr lang="en-US" dirty="0" smtClean="0">
                <a:hlinkClick r:id="rId2" action="ppaction://hlinksldjump"/>
              </a:rPr>
              <a:t> </a:t>
            </a:r>
            <a:r>
              <a:rPr lang="en-US" dirty="0" err="1" smtClean="0">
                <a:hlinkClick r:id="rId2" action="ppaction://hlinksldjump"/>
              </a:rPr>
              <a:t>asdkk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4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 action="ppaction://hlinksldjump"/>
              </a:rPr>
              <a:t>A</a:t>
            </a:r>
            <a:r>
              <a:rPr lang="en-US" dirty="0" smtClean="0"/>
              <a:t>AAAAAAAAAAAAAAAAAA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fdgdgsgsdfg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9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 action="ppaction://hlinksldjump"/>
              </a:rPr>
              <a:t>GDFSSGGFDGFFGGFS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sgfhsfgh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3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sldjump"/>
              </a:rPr>
              <a:t>adfasfdas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asdasdasddsafaf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92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dfsaasdfadsgaadfg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404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10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Ион</vt:lpstr>
      <vt:lpstr>Asd asdkk</vt:lpstr>
      <vt:lpstr>AAAAAAAAAAAAAAAAAAA</vt:lpstr>
      <vt:lpstr>GDFSSGGFDGFFGGFS</vt:lpstr>
      <vt:lpstr>adfasfdas</vt:lpstr>
      <vt:lpstr>dfsaasdfadsgaadfg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Данил Пронин</dc:creator>
  <cp:lastModifiedBy>Данил Пронин</cp:lastModifiedBy>
  <cp:revision>9</cp:revision>
  <dcterms:created xsi:type="dcterms:W3CDTF">2024-03-07T08:55:07Z</dcterms:created>
  <dcterms:modified xsi:type="dcterms:W3CDTF">2024-03-07T11:02:05Z</dcterms:modified>
</cp:coreProperties>
</file>