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C2597-37BA-4E93-A112-9B35A660A14A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44EA5-7351-4099-8DA3-636B54D58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872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33E7-6C81-4003-B849-91F0203598EC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4F10-6ABA-4F0E-BB34-D9E8CE71C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01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33E7-6C81-4003-B849-91F0203598EC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4F10-6ABA-4F0E-BB34-D9E8CE71C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95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33E7-6C81-4003-B849-91F0203598EC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4F10-6ABA-4F0E-BB34-D9E8CE71C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72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33E7-6C81-4003-B849-91F0203598EC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4F10-6ABA-4F0E-BB34-D9E8CE71C2A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0727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33E7-6C81-4003-B849-91F0203598EC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4F10-6ABA-4F0E-BB34-D9E8CE71C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562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33E7-6C81-4003-B849-91F0203598EC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4F10-6ABA-4F0E-BB34-D9E8CE71C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755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33E7-6C81-4003-B849-91F0203598EC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4F10-6ABA-4F0E-BB34-D9E8CE71C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297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33E7-6C81-4003-B849-91F0203598EC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4F10-6ABA-4F0E-BB34-D9E8CE71C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155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33E7-6C81-4003-B849-91F0203598EC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4F10-6ABA-4F0E-BB34-D9E8CE71C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59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33E7-6C81-4003-B849-91F0203598EC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4F10-6ABA-4F0E-BB34-D9E8CE71C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97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33E7-6C81-4003-B849-91F0203598EC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4F10-6ABA-4F0E-BB34-D9E8CE71C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88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33E7-6C81-4003-B849-91F0203598EC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4F10-6ABA-4F0E-BB34-D9E8CE71C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4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33E7-6C81-4003-B849-91F0203598EC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4F10-6ABA-4F0E-BB34-D9E8CE71C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03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33E7-6C81-4003-B849-91F0203598EC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4F10-6ABA-4F0E-BB34-D9E8CE71C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9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33E7-6C81-4003-B849-91F0203598EC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4F10-6ABA-4F0E-BB34-D9E8CE71C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03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33E7-6C81-4003-B849-91F0203598EC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4F10-6ABA-4F0E-BB34-D9E8CE71C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63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33E7-6C81-4003-B849-91F0203598EC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4F10-6ABA-4F0E-BB34-D9E8CE71C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12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1E533E7-6C81-4003-B849-91F0203598EC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34F10-6ABA-4F0E-BB34-D9E8CE71C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289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“</a:t>
            </a:r>
            <a:r>
              <a:rPr lang="en-US" dirty="0" err="1" smtClean="0">
                <a:hlinkClick r:id="rId2" action="ppaction://hlinksldjump"/>
              </a:rPr>
              <a:t>Asd</a:t>
            </a:r>
            <a:r>
              <a:rPr lang="en-US" dirty="0" smtClean="0">
                <a:hlinkClick r:id="rId2" action="ppaction://hlinksldjump"/>
              </a:rPr>
              <a:t> </a:t>
            </a:r>
            <a:r>
              <a:rPr lang="en-US" dirty="0" err="1" smtClean="0">
                <a:hlinkClick r:id="rId2" action="ppaction://hlinksldjump"/>
              </a:rPr>
              <a:t>asdkk</a:t>
            </a:r>
            <a:r>
              <a:rPr lang="en-US" dirty="0" smtClean="0">
                <a:hlinkClick r:id="rId2" action="ppaction://hlinksldjump"/>
              </a:rPr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249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hlinkClick r:id="rId2" action="ppaction://hlinksldjump"/>
              </a:rPr>
              <a:t>A</a:t>
            </a:r>
            <a:r>
              <a:rPr lang="en-US" dirty="0" smtClean="0"/>
              <a:t>AAAAAAAAAAAAAAAAAA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fdgdgsgsdfg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397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hlinkClick r:id="rId2" action="ppaction://hlinksldjump"/>
              </a:rPr>
              <a:t>GDFSSGGFDGFFGGFS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sgfhsfgh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937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2" action="ppaction://hlinksldjump"/>
              </a:rPr>
              <a:t>adfasfdas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asdasdasddsafaf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592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dfsaasdfadsgaadfg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404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163</TotalTime>
  <Words>12</Words>
  <Application>Microsoft Office PowerPoint</Application>
  <PresentationFormat>Широкоэкранный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Ион</vt:lpstr>
      <vt:lpstr>“Asd asdkk”</vt:lpstr>
      <vt:lpstr>AAAAAAAAAAAAAAAAAAA</vt:lpstr>
      <vt:lpstr>GDFSSGGFDGFFGGFS</vt:lpstr>
      <vt:lpstr>adfasfdas</vt:lpstr>
      <vt:lpstr>dfsaasdfadsgaadfg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</dc:title>
  <dc:creator>Данил Пронин</dc:creator>
  <cp:lastModifiedBy>Данил Пронин</cp:lastModifiedBy>
  <cp:revision>12</cp:revision>
  <dcterms:created xsi:type="dcterms:W3CDTF">2024-03-07T08:55:07Z</dcterms:created>
  <dcterms:modified xsi:type="dcterms:W3CDTF">2024-03-07T11:49:41Z</dcterms:modified>
</cp:coreProperties>
</file>