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6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4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80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2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0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8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4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7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5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7CB59-289F-49BE-A04F-1E6E41BDA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“</a:t>
            </a:r>
            <a:r>
              <a:rPr lang="en-US" dirty="0" err="1">
                <a:hlinkClick r:id="rId2" action="ppaction://hlinksldjump"/>
              </a:rPr>
              <a:t>adfghasfg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sdfgg</a:t>
            </a:r>
            <a:r>
              <a:rPr lang="en-US" dirty="0">
                <a:hlinkClick r:id="rId2" action="ppaction://hlinksldjump"/>
              </a:rPr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0AC669-FFD3-4F41-9555-9A81DF48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8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2D42B-8B7A-4FCA-B015-7D412A2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SFG</a:t>
            </a:r>
            <a:r>
              <a:rPr lang="en-US" dirty="0"/>
              <a:t>HSFGHSFH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4EDF3-67B9-4C8C-87FD-040E00F1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FGHSGH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7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1AB59-69CA-4A97-9EAA-C7FA928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“</a:t>
            </a:r>
            <a:r>
              <a:rPr lang="en-US">
                <a:hlinkClick r:id="rId2" action="ppaction://hlinksldjump"/>
              </a:rPr>
              <a:t>adfg adfg23123</a:t>
            </a:r>
            <a:r>
              <a:rPr lang="en-US" dirty="0">
                <a:hlinkClick r:id="rId2" action="ppaction://hlinksldjump"/>
              </a:rPr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3EE41-8D4F-4838-825B-94DABF4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SFGHSFGHsfg</a:t>
            </a:r>
            <a:r>
              <a:rPr lang="en-US" dirty="0"/>
              <a:t> </a:t>
            </a:r>
            <a:r>
              <a:rPr lang="en-US"/>
              <a:t>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4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A183-E0A7-45F0-BDAE-9566C844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2222222222222!!!!!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3D3BF-6105-4E96-8826-9DA4347D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33aergsrth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7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E23D-C9C6-4A93-9FB6-0BF3F473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aAaaaaaaA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23AB5-F6F6-46A7-8720-E690C4A3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55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“adfghasfg sdfgg”</vt:lpstr>
      <vt:lpstr>SFGHSFGHSFH</vt:lpstr>
      <vt:lpstr>“adfg adfg23123”</vt:lpstr>
      <vt:lpstr>2222222222222!!!!!</vt:lpstr>
      <vt:lpstr>aAaaaaaaA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adfghasfg</dc:title>
  <dc:creator>approxii</dc:creator>
  <cp:lastModifiedBy>approxii</cp:lastModifiedBy>
  <cp:revision>9</cp:revision>
  <dcterms:created xsi:type="dcterms:W3CDTF">2024-03-16T19:25:17Z</dcterms:created>
  <dcterms:modified xsi:type="dcterms:W3CDTF">2024-04-11T01:29:45Z</dcterms:modified>
</cp:coreProperties>
</file>