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7c7130d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7c7130d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c7130d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7c7130d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7c7130d0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7c7130d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7c7130d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7c7130d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7c7130d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7c7130d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0a599d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50a599d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c7130d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7c7130d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0a599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0a599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43275" y="1322450"/>
            <a:ext cx="8274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CodeJab </a:t>
            </a:r>
            <a:r>
              <a:rPr lang="el">
                <a:latin typeface="Arial"/>
                <a:ea typeface="Arial"/>
                <a:cs typeface="Arial"/>
                <a:sym typeface="Arial"/>
              </a:rPr>
              <a:t>Rhythms</a:t>
            </a:r>
            <a:r>
              <a:rPr lang="el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3275" y="2235900"/>
            <a:ext cx="90009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Arial"/>
                <a:ea typeface="Arial"/>
                <a:cs typeface="Arial"/>
                <a:sym typeface="Arial"/>
              </a:rPr>
              <a:t>Βασίλης Κυριακόπουλος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Arial"/>
                <a:ea typeface="Arial"/>
                <a:cs typeface="Arial"/>
                <a:sym typeface="Arial"/>
              </a:rPr>
              <a:t>MsC Πληροφορική ΕΚΠΑ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latin typeface="Arial"/>
                <a:ea typeface="Arial"/>
                <a:cs typeface="Arial"/>
                <a:sym typeface="Arial"/>
              </a:rPr>
              <a:t>Software Engineer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239825" y="2235900"/>
            <a:ext cx="38049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accent1"/>
                </a:solidFill>
              </a:rPr>
              <a:t>Κωνσταντίνος Μαλωνάς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accent1"/>
                </a:solidFill>
              </a:rPr>
              <a:t>MsC Πληροφορική ΕΚΠΑ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100">
                <a:solidFill>
                  <a:schemeClr val="accent1"/>
                </a:solidFill>
              </a:rPr>
              <a:t>Data Engineer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305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Προβλήματα που λύνει η εφαρμογή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17700" y="1249475"/>
            <a:ext cx="78102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l" sz="2500">
                <a:latin typeface="Arial"/>
                <a:ea typeface="Arial"/>
                <a:cs typeface="Arial"/>
                <a:sym typeface="Arial"/>
              </a:rPr>
              <a:t>Μεγάλος φόρτος αδόμητων δομημένων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l" sz="2500">
                <a:latin typeface="Arial"/>
                <a:ea typeface="Arial"/>
                <a:cs typeface="Arial"/>
                <a:sym typeface="Arial"/>
              </a:rPr>
              <a:t>Άμεση, ασφαλής &amp; δημόσια επικοινωνία δημοτών μεταξύ τους και με τον δήμο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l" sz="2500">
                <a:latin typeface="Arial"/>
                <a:ea typeface="Arial"/>
                <a:cs typeface="Arial"/>
                <a:sym typeface="Arial"/>
              </a:rPr>
              <a:t>Ενεργή συμμετοχή </a:t>
            </a:r>
            <a:r>
              <a:rPr lang="el" sz="2500">
                <a:latin typeface="Arial"/>
                <a:ea typeface="Arial"/>
                <a:cs typeface="Arial"/>
                <a:sym typeface="Arial"/>
              </a:rPr>
              <a:t>δημοτών</a:t>
            </a:r>
            <a:r>
              <a:rPr lang="el" sz="2500">
                <a:latin typeface="Arial"/>
                <a:ea typeface="Arial"/>
                <a:cs typeface="Arial"/>
                <a:sym typeface="Arial"/>
              </a:rPr>
              <a:t> στα κοινά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l" sz="2500">
                <a:latin typeface="Arial"/>
                <a:ea typeface="Arial"/>
                <a:cs typeface="Arial"/>
                <a:sym typeface="Arial"/>
              </a:rPr>
              <a:t>Συνεργασία πολιτών του δήμου για την πραγματοποίηση</a:t>
            </a:r>
            <a:r>
              <a:rPr lang="el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2500">
                <a:latin typeface="Arial"/>
                <a:ea typeface="Arial"/>
                <a:cs typeface="Arial"/>
                <a:sym typeface="Arial"/>
              </a:rPr>
              <a:t>δράσεων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l" sz="2500">
                <a:latin typeface="Arial"/>
                <a:ea typeface="Arial"/>
                <a:cs typeface="Arial"/>
                <a:sym typeface="Arial"/>
              </a:rPr>
              <a:t>Δημοσιοποίηση τυχόν προβλημάτων του δήμου ανοιχτά προς όλους τους δημότες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50" y="2078875"/>
            <a:ext cx="2261102" cy="226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826" y="2078880"/>
            <a:ext cx="4969473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