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A291E14-33BE-49FB-82DD-0913A7678EFE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0A3AB4F-FCA5-4E3B-8FF2-3F45D0EEF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52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1E14-33BE-49FB-82DD-0913A7678EFE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3AB4F-FCA5-4E3B-8FF2-3F45D0EEF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49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1E14-33BE-49FB-82DD-0913A7678EFE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3AB4F-FCA5-4E3B-8FF2-3F45D0EEF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01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1E14-33BE-49FB-82DD-0913A7678EFE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3AB4F-FCA5-4E3B-8FF2-3F45D0EEF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98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1E14-33BE-49FB-82DD-0913A7678EFE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3AB4F-FCA5-4E3B-8FF2-3F45D0EEF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355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1E14-33BE-49FB-82DD-0913A7678EFE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3AB4F-FCA5-4E3B-8FF2-3F45D0EEF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37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1E14-33BE-49FB-82DD-0913A7678EFE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3AB4F-FCA5-4E3B-8FF2-3F45D0EEF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54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A291E14-33BE-49FB-82DD-0913A7678EFE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3AB4F-FCA5-4E3B-8FF2-3F45D0EEF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482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A291E14-33BE-49FB-82DD-0913A7678EFE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3AB4F-FCA5-4E3B-8FF2-3F45D0EEF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67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1E14-33BE-49FB-82DD-0913A7678EFE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3AB4F-FCA5-4E3B-8FF2-3F45D0EEF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4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1E14-33BE-49FB-82DD-0913A7678EFE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3AB4F-FCA5-4E3B-8FF2-3F45D0EEF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261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1E14-33BE-49FB-82DD-0913A7678EFE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3AB4F-FCA5-4E3B-8FF2-3F45D0EEF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156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1E14-33BE-49FB-82DD-0913A7678EFE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3AB4F-FCA5-4E3B-8FF2-3F45D0EEF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54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1E14-33BE-49FB-82DD-0913A7678EFE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3AB4F-FCA5-4E3B-8FF2-3F45D0EEF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65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1E14-33BE-49FB-82DD-0913A7678EFE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3AB4F-FCA5-4E3B-8FF2-3F45D0EEF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9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1E14-33BE-49FB-82DD-0913A7678EFE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3AB4F-FCA5-4E3B-8FF2-3F45D0EEF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12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1E14-33BE-49FB-82DD-0913A7678EFE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3AB4F-FCA5-4E3B-8FF2-3F45D0EEF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43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A291E14-33BE-49FB-82DD-0913A7678EFE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0A3AB4F-FCA5-4E3B-8FF2-3F45D0EEF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86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1B73B-05E2-42CF-B34F-F619E031F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0242" y="1198969"/>
            <a:ext cx="8825658" cy="2677648"/>
          </a:xfrm>
        </p:spPr>
        <p:txBody>
          <a:bodyPr/>
          <a:lstStyle/>
          <a:p>
            <a:r>
              <a:rPr lang="en-US" dirty="0"/>
              <a:t>Rajasthan Digifest</a:t>
            </a:r>
            <a:br>
              <a:rPr lang="en-US" dirty="0"/>
            </a:br>
            <a:r>
              <a:rPr lang="en-US" dirty="0"/>
              <a:t>Hackathon 5.0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FE1DA7-BD12-484F-BB70-493B25C18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68416"/>
            <a:ext cx="9144000" cy="1189383"/>
          </a:xfrm>
        </p:spPr>
        <p:txBody>
          <a:bodyPr/>
          <a:lstStyle/>
          <a:p>
            <a:r>
              <a:rPr lang="en-US" dirty="0"/>
              <a:t>Project Name: Checking vulnerabilities in official(government websites)</a:t>
            </a:r>
          </a:p>
        </p:txBody>
      </p:sp>
    </p:spTree>
    <p:extLst>
      <p:ext uri="{BB962C8B-B14F-4D97-AF65-F5344CB8AC3E}">
        <p14:creationId xmlns:p14="http://schemas.microsoft.com/office/powerpoint/2010/main" val="1262413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75DB3-7403-4C5A-A4BB-0BDDA2495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Threats Found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D3EBF-CCF4-4531-93D0-064C4D1B9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Following is a list of threats in website: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High: cookie flag, Shell Injection, XPath Injection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Medium : 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Low : 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64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99767-A059-4C29-8332-62232E715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preventions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54789-604F-400E-A72A-1B1D83FC9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user data the website stores is more than risky in today’s world ever thought, we can change the infrastructure, server configs.</a:t>
            </a:r>
          </a:p>
          <a:p>
            <a:r>
              <a:rPr lang="en-US" dirty="0"/>
              <a:t>Implementing Blockchains for storing and generating user data as it is more secure.</a:t>
            </a:r>
          </a:p>
          <a:p>
            <a:r>
              <a:rPr lang="en-US" dirty="0"/>
              <a:t>Maintaining the websites by the hand of government Analysts and experts, the dedicated team appointed by Government itself, not some third party or contract company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922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FACD6-91B6-4C5B-AF9C-CE4F192A4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F9711-1376-48DC-B1A7-DCC548C2B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effort by:-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Sumit Patil: 	</a:t>
            </a:r>
            <a:r>
              <a:rPr lang="en-US"/>
              <a:t>		SUMITCPATIL26852244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Rahul </a:t>
            </a:r>
            <a:r>
              <a:rPr lang="en-US" dirty="0" err="1"/>
              <a:t>Chopade</a:t>
            </a:r>
            <a:r>
              <a:rPr lang="en-US" dirty="0"/>
              <a:t>:	RAHUL.CHOPADE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Ajay Pawar:		PAWARAJAYAN41</a:t>
            </a:r>
          </a:p>
        </p:txBody>
      </p:sp>
    </p:spTree>
    <p:extLst>
      <p:ext uri="{BB962C8B-B14F-4D97-AF65-F5344CB8AC3E}">
        <p14:creationId xmlns:p14="http://schemas.microsoft.com/office/powerpoint/2010/main" val="3022896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90189-461A-4F16-B159-185D8220D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Aim: To detect the faults in government websites.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03E9A-8456-4467-B818-41F25ADF0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Rajasthan has a population of: </a:t>
            </a:r>
            <a:r>
              <a:rPr lang="en-US" b="1" dirty="0"/>
              <a:t> 74.888 Million</a:t>
            </a:r>
          </a:p>
          <a:p>
            <a:r>
              <a:rPr lang="en-US" dirty="0"/>
              <a:t>As per the #</a:t>
            </a:r>
            <a:r>
              <a:rPr lang="en-US" dirty="0" err="1"/>
              <a:t>humsabdigital</a:t>
            </a:r>
            <a:r>
              <a:rPr lang="en-US" dirty="0"/>
              <a:t> , the amount of bugs available in the government websites are high.</a:t>
            </a:r>
          </a:p>
          <a:p>
            <a:r>
              <a:rPr lang="en-US" dirty="0"/>
              <a:t>The risk they posses , makes the hackers easy to copy, change and delete the confidential data like Aadhar Details, Bank account details etc.</a:t>
            </a:r>
          </a:p>
          <a:p>
            <a:r>
              <a:rPr lang="en-US" dirty="0"/>
              <a:t>This can effect us a lot in all the factors, economy, health and much more.</a:t>
            </a:r>
          </a:p>
          <a:p>
            <a:r>
              <a:rPr lang="en-US" dirty="0"/>
              <a:t>The 21</a:t>
            </a:r>
            <a:r>
              <a:rPr lang="en-US" baseline="30000" dirty="0"/>
              <a:t>st</a:t>
            </a:r>
            <a:r>
              <a:rPr lang="en-US" dirty="0"/>
              <a:t> century is the century of data &amp; information, the one who has it is the master i.e. USA</a:t>
            </a:r>
          </a:p>
        </p:txBody>
      </p:sp>
    </p:spTree>
    <p:extLst>
      <p:ext uri="{BB962C8B-B14F-4D97-AF65-F5344CB8AC3E}">
        <p14:creationId xmlns:p14="http://schemas.microsoft.com/office/powerpoint/2010/main" val="415766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E0B2D-4D43-48AA-9CAB-80C36258F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691C6-53ED-493F-986E-5B1662127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Rajasthan has a population of: </a:t>
            </a:r>
            <a:r>
              <a:rPr lang="en-US" b="1" dirty="0"/>
              <a:t> 74.888 Million</a:t>
            </a:r>
          </a:p>
          <a:p>
            <a:r>
              <a:rPr lang="en-US" dirty="0"/>
              <a:t>As per the #</a:t>
            </a:r>
            <a:r>
              <a:rPr lang="en-US" dirty="0" err="1"/>
              <a:t>humsabdigital</a:t>
            </a:r>
            <a:r>
              <a:rPr lang="en-US" dirty="0"/>
              <a:t> , the amount of bugs available in the government websites are high.</a:t>
            </a:r>
          </a:p>
          <a:p>
            <a:r>
              <a:rPr lang="en-US" dirty="0"/>
              <a:t>The risk they posses , makes the hackers easy to copy, change and delete the confidential data like Aadhar Details, Bank account details etc.</a:t>
            </a:r>
          </a:p>
          <a:p>
            <a:r>
              <a:rPr lang="en-US" dirty="0"/>
              <a:t>This can effect us a lot in all the factors, economy, health and much more.</a:t>
            </a:r>
          </a:p>
          <a:p>
            <a:r>
              <a:rPr lang="en-US" dirty="0"/>
              <a:t>The 21</a:t>
            </a:r>
            <a:r>
              <a:rPr lang="en-US" baseline="30000" dirty="0"/>
              <a:t>st</a:t>
            </a:r>
            <a:r>
              <a:rPr lang="en-US" dirty="0"/>
              <a:t> century is the century of data &amp; information, the one who has it is the master i.e. USA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224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D14B0-B112-4D74-99D7-41D2A4361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it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F516F-78A6-4F2B-92E6-3370A1C03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used the specialized tools to attack, and test the website of government.</a:t>
            </a:r>
          </a:p>
          <a:p>
            <a:r>
              <a:rPr lang="en-US" dirty="0"/>
              <a:t>This effort was strictly made in good moto. We ensure that we didn’t any of the user data in any means.</a:t>
            </a:r>
          </a:p>
          <a:p>
            <a:r>
              <a:rPr lang="en-US" dirty="0"/>
              <a:t>OS used: KALI LINUX 18.2</a:t>
            </a:r>
          </a:p>
          <a:p>
            <a:r>
              <a:rPr lang="en-US" dirty="0"/>
              <a:t>Estimated Time: 25 mins(</a:t>
            </a:r>
            <a:r>
              <a:rPr lang="en-US" dirty="0" err="1"/>
              <a:t>upto</a:t>
            </a:r>
            <a:r>
              <a:rPr lang="en-US" dirty="0"/>
              <a:t> 22% completion).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640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3C08C-C34A-4A5B-807F-A96861D0A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Tools used</a:t>
            </a:r>
            <a:br>
              <a:rPr lang="en-US" dirty="0"/>
            </a:br>
            <a:r>
              <a:rPr lang="en-US" dirty="0"/>
              <a:t>1.VEGA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9CB42-48F7-4163-B2E6-B638E5C0F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Vega is a free and open source scanner and testing platform to test the security of web applications. </a:t>
            </a:r>
          </a:p>
          <a:p>
            <a:r>
              <a:rPr lang="en-US" dirty="0"/>
              <a:t>Vega can help you find and validate SQL Injection, Cross-Site Scripting(XSS), inadvertently disclosed sensitive information, and other vulnerabilities. It is written</a:t>
            </a:r>
          </a:p>
          <a:p>
            <a:r>
              <a:rPr lang="en-US" dirty="0"/>
              <a:t>in Java, GUI based, and runs on Linux, OS X, and Windows.</a:t>
            </a:r>
          </a:p>
          <a:p>
            <a:r>
              <a:rPr lang="en-US" dirty="0"/>
              <a:t>Vega includes an automated scanner for quick tests and an intercepting proxy for tactical inspection. Vega can be extended using a powerful API in the language of the web: JavaScript</a:t>
            </a:r>
          </a:p>
        </p:txBody>
      </p:sp>
    </p:spTree>
    <p:extLst>
      <p:ext uri="{BB962C8B-B14F-4D97-AF65-F5344CB8AC3E}">
        <p14:creationId xmlns:p14="http://schemas.microsoft.com/office/powerpoint/2010/main" val="2115898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E35AD-3E5E-4DD6-9EFD-C683E2D95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2.Sparta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B1050-0830-444D-9E85-C116A48E6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SPARTA is a python GUI application that simplifies network infrastructure penetration testing by aiding the penetration tester in the scanning and enumeration phase. It allows the tester to save time by having point-and-click access to their toolkit and by displaying all tool output in a convenient way. If less time is spent setting up commands and tools, more time can be spent focusing on </a:t>
            </a:r>
            <a:r>
              <a:rPr lang="en-US" dirty="0" err="1"/>
              <a:t>analysing</a:t>
            </a:r>
            <a:r>
              <a:rPr lang="en-US" dirty="0"/>
              <a:t> results.</a:t>
            </a:r>
          </a:p>
        </p:txBody>
      </p:sp>
    </p:spTree>
    <p:extLst>
      <p:ext uri="{BB962C8B-B14F-4D97-AF65-F5344CB8AC3E}">
        <p14:creationId xmlns:p14="http://schemas.microsoft.com/office/powerpoint/2010/main" val="1433686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A8BFA-3A76-4B8A-9032-4BF9A7C98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3.Recon-ng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775BA-5E1B-404B-A498-11D3B5AE6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Recon-ng is a full-featured Web Reconnaissance framework written in Python. Complete with independent modules, database interaction, built in convenience functions, interactive help, and command completion, Recon-ng provides a powerful environment in which open source web-based reconnaissance can be conducted quickly and thoroughly.</a:t>
            </a:r>
          </a:p>
        </p:txBody>
      </p:sp>
    </p:spTree>
    <p:extLst>
      <p:ext uri="{BB962C8B-B14F-4D97-AF65-F5344CB8AC3E}">
        <p14:creationId xmlns:p14="http://schemas.microsoft.com/office/powerpoint/2010/main" val="1174650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91438-8589-43E3-A858-C9BCB2D70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Websites tested</a:t>
            </a:r>
            <a:br>
              <a:rPr lang="en-US" dirty="0"/>
            </a:br>
            <a:r>
              <a:rPr lang="en-US" dirty="0"/>
              <a:t>1.Rajasthan Digifest</a:t>
            </a:r>
          </a:p>
        </p:txBody>
      </p:sp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814A8937-B8D9-4338-AB17-79654CB6E0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621" y="2262947"/>
            <a:ext cx="8560009" cy="4351338"/>
          </a:xfrm>
        </p:spPr>
      </p:pic>
    </p:spTree>
    <p:extLst>
      <p:ext uri="{BB962C8B-B14F-4D97-AF65-F5344CB8AC3E}">
        <p14:creationId xmlns:p14="http://schemas.microsoft.com/office/powerpoint/2010/main" val="3814277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D182C63C-1B4D-442E-BAF7-225AF2CE23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343" y="2302703"/>
            <a:ext cx="8560009" cy="4351338"/>
          </a:xfrm>
        </p:spPr>
      </p:pic>
    </p:spTree>
    <p:extLst>
      <p:ext uri="{BB962C8B-B14F-4D97-AF65-F5344CB8AC3E}">
        <p14:creationId xmlns:p14="http://schemas.microsoft.com/office/powerpoint/2010/main" val="21065658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55</TotalTime>
  <Words>425</Words>
  <Application>Microsoft Office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Century Gothic</vt:lpstr>
      <vt:lpstr>Wingdings 3</vt:lpstr>
      <vt:lpstr>Ion Boardroom</vt:lpstr>
      <vt:lpstr>Rajasthan Digifest Hackathon 5.0</vt:lpstr>
      <vt:lpstr>Aim: To detect the faults in government websites.</vt:lpstr>
      <vt:lpstr>Introduction</vt:lpstr>
      <vt:lpstr>How is it done</vt:lpstr>
      <vt:lpstr>Tools used 1.VEGA</vt:lpstr>
      <vt:lpstr>2.Sparta</vt:lpstr>
      <vt:lpstr>3.Recon-ng</vt:lpstr>
      <vt:lpstr>Websites tested 1.Rajasthan Digifest</vt:lpstr>
      <vt:lpstr>PowerPoint Presentation</vt:lpstr>
      <vt:lpstr>List of Threats Found</vt:lpstr>
      <vt:lpstr>Possible preventions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Rajasthan Digifest Hackathon 5.0</dc:title>
  <dc:creator>Ajay Pawar</dc:creator>
  <cp:lastModifiedBy>Ajay Pawar</cp:lastModifiedBy>
  <cp:revision>8</cp:revision>
  <dcterms:created xsi:type="dcterms:W3CDTF">2018-07-26T18:42:11Z</dcterms:created>
  <dcterms:modified xsi:type="dcterms:W3CDTF">2018-07-26T19:38:10Z</dcterms:modified>
</cp:coreProperties>
</file>