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90CC1-909A-4540-9C1B-B8EBAA62FF78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808DFFBF-7701-45CD-82BD-46C2C3CF673C}">
      <dgm:prSet phldrT="[Text]"/>
      <dgm:spPr/>
      <dgm:t>
        <a:bodyPr/>
        <a:lstStyle/>
        <a:p>
          <a:r>
            <a:rPr lang="en-US" dirty="0"/>
            <a:t>Service</a:t>
          </a:r>
        </a:p>
        <a:p>
          <a:r>
            <a:rPr lang="en-US" dirty="0"/>
            <a:t>Acceptor</a:t>
          </a:r>
        </a:p>
      </dgm:t>
    </dgm:pt>
    <dgm:pt modelId="{07BDD4F8-5093-4C3E-BA5B-03059E2C2DFB}" type="parTrans" cxnId="{40E308E3-13E5-499D-856D-6762BF7500F5}">
      <dgm:prSet/>
      <dgm:spPr/>
      <dgm:t>
        <a:bodyPr/>
        <a:lstStyle/>
        <a:p>
          <a:endParaRPr lang="en-US"/>
        </a:p>
      </dgm:t>
    </dgm:pt>
    <dgm:pt modelId="{EB9BB49D-20AA-4AC2-96AA-F4B4CC823681}" type="sibTrans" cxnId="{40E308E3-13E5-499D-856D-6762BF7500F5}">
      <dgm:prSet/>
      <dgm:spPr/>
      <dgm:t>
        <a:bodyPr/>
        <a:lstStyle/>
        <a:p>
          <a:endParaRPr lang="en-US"/>
        </a:p>
      </dgm:t>
    </dgm:pt>
    <dgm:pt modelId="{32D65AAF-0061-4A88-8A65-796D737FB4D4}">
      <dgm:prSet phldrT="[Text]"/>
      <dgm:spPr/>
      <dgm:t>
        <a:bodyPr/>
        <a:lstStyle/>
        <a:p>
          <a:r>
            <a:rPr lang="en-US" dirty="0"/>
            <a:t>Processor</a:t>
          </a:r>
        </a:p>
      </dgm:t>
    </dgm:pt>
    <dgm:pt modelId="{5D8EB97A-D049-42E1-98CF-9B4F400C3CD3}" type="parTrans" cxnId="{70F3F80C-4AD4-4AC8-B81B-62E103BE1CB3}">
      <dgm:prSet/>
      <dgm:spPr/>
      <dgm:t>
        <a:bodyPr/>
        <a:lstStyle/>
        <a:p>
          <a:endParaRPr lang="en-US"/>
        </a:p>
      </dgm:t>
    </dgm:pt>
    <dgm:pt modelId="{27F5FF71-34F0-4A4E-9B74-235CF5D14279}" type="sibTrans" cxnId="{70F3F80C-4AD4-4AC8-B81B-62E103BE1CB3}">
      <dgm:prSet/>
      <dgm:spPr/>
      <dgm:t>
        <a:bodyPr/>
        <a:lstStyle/>
        <a:p>
          <a:endParaRPr lang="en-US"/>
        </a:p>
      </dgm:t>
    </dgm:pt>
    <dgm:pt modelId="{80E2F6FC-50B0-4C50-808B-04E363CD16A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ABD0E81C-19FF-4FC3-967B-95763F173ACE}" type="parTrans" cxnId="{5C7E4E1D-48E0-4EC7-A078-BD5EB7D9B99F}">
      <dgm:prSet/>
      <dgm:spPr/>
      <dgm:t>
        <a:bodyPr/>
        <a:lstStyle/>
        <a:p>
          <a:endParaRPr lang="en-US"/>
        </a:p>
      </dgm:t>
    </dgm:pt>
    <dgm:pt modelId="{68F16CA0-92A3-4590-A1D6-6B9A50A188FF}" type="sibTrans" cxnId="{5C7E4E1D-48E0-4EC7-A078-BD5EB7D9B99F}">
      <dgm:prSet/>
      <dgm:spPr/>
      <dgm:t>
        <a:bodyPr/>
        <a:lstStyle/>
        <a:p>
          <a:endParaRPr lang="en-US"/>
        </a:p>
      </dgm:t>
    </dgm:pt>
    <dgm:pt modelId="{0C291F21-A286-4AED-8EF5-EEE96DC7065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C06DE1FC-61D1-4833-8FA4-DADD8A2A736E}" type="parTrans" cxnId="{61AB0775-19F0-4935-A31A-3C9C22269672}">
      <dgm:prSet/>
      <dgm:spPr/>
      <dgm:t>
        <a:bodyPr/>
        <a:lstStyle/>
        <a:p>
          <a:endParaRPr lang="en-US"/>
        </a:p>
      </dgm:t>
    </dgm:pt>
    <dgm:pt modelId="{A3A588D0-DE96-48FA-869B-F9BD0DA38D89}" type="sibTrans" cxnId="{61AB0775-19F0-4935-A31A-3C9C22269672}">
      <dgm:prSet/>
      <dgm:spPr/>
      <dgm:t>
        <a:bodyPr/>
        <a:lstStyle/>
        <a:p>
          <a:endParaRPr lang="en-US"/>
        </a:p>
      </dgm:t>
    </dgm:pt>
    <dgm:pt modelId="{D9C80DF0-681C-44F1-AC20-8535C7D6C4C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19C0E4A8-AFF3-4F98-8B5B-E55C02C7C4F3}" type="parTrans" cxnId="{A4C8EC06-DBDE-40F5-A3E2-44D51672B7F7}">
      <dgm:prSet/>
      <dgm:spPr/>
      <dgm:t>
        <a:bodyPr/>
        <a:lstStyle/>
        <a:p>
          <a:endParaRPr lang="en-US"/>
        </a:p>
      </dgm:t>
    </dgm:pt>
    <dgm:pt modelId="{455BA092-8759-4E1D-B4F3-73DC6A3D4024}" type="sibTrans" cxnId="{A4C8EC06-DBDE-40F5-A3E2-44D51672B7F7}">
      <dgm:prSet/>
      <dgm:spPr/>
      <dgm:t>
        <a:bodyPr/>
        <a:lstStyle/>
        <a:p>
          <a:endParaRPr lang="en-US"/>
        </a:p>
      </dgm:t>
    </dgm:pt>
    <dgm:pt modelId="{BB40B955-FF34-464F-B542-823A5F61299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Handler</a:t>
          </a:r>
        </a:p>
      </dgm:t>
    </dgm:pt>
    <dgm:pt modelId="{CB7281E6-A395-4223-9ABC-D80DADA735C5}" type="parTrans" cxnId="{B14392A2-F3AC-4168-BA85-FD5FBF7F48C0}">
      <dgm:prSet/>
      <dgm:spPr/>
      <dgm:t>
        <a:bodyPr/>
        <a:lstStyle/>
        <a:p>
          <a:endParaRPr lang="en-US"/>
        </a:p>
      </dgm:t>
    </dgm:pt>
    <dgm:pt modelId="{55474C0E-695F-4DD7-B951-9EAAF812ADC8}" type="sibTrans" cxnId="{B14392A2-F3AC-4168-BA85-FD5FBF7F48C0}">
      <dgm:prSet/>
      <dgm:spPr/>
      <dgm:t>
        <a:bodyPr/>
        <a:lstStyle/>
        <a:p>
          <a:endParaRPr lang="en-US"/>
        </a:p>
      </dgm:t>
    </dgm:pt>
    <dgm:pt modelId="{D2FE67A1-55FC-4BBE-BAEF-CFA1C6C784A2}" type="pres">
      <dgm:prSet presAssocID="{71790CC1-909A-4540-9C1B-B8EBAA62FF78}" presName="Name0" presStyleCnt="0">
        <dgm:presLayoutVars>
          <dgm:dir/>
          <dgm:resizeHandles val="exact"/>
        </dgm:presLayoutVars>
      </dgm:prSet>
      <dgm:spPr/>
    </dgm:pt>
    <dgm:pt modelId="{29D5DB3C-B75E-4748-9D98-D27C0B98428E}" type="pres">
      <dgm:prSet presAssocID="{808DFFBF-7701-45CD-82BD-46C2C3CF673C}" presName="parTxOnly" presStyleLbl="node1" presStyleIdx="0" presStyleCnt="6" custLinFactNeighborY="431">
        <dgm:presLayoutVars>
          <dgm:bulletEnabled val="1"/>
        </dgm:presLayoutVars>
      </dgm:prSet>
      <dgm:spPr/>
    </dgm:pt>
    <dgm:pt modelId="{08F50C5B-1BC2-4144-A511-3E3A9E96D0C5}" type="pres">
      <dgm:prSet presAssocID="{EB9BB49D-20AA-4AC2-96AA-F4B4CC823681}" presName="parSpace" presStyleCnt="0"/>
      <dgm:spPr/>
    </dgm:pt>
    <dgm:pt modelId="{6BE0F2E3-B69D-4DEA-8BEE-432EDB85911C}" type="pres">
      <dgm:prSet presAssocID="{32D65AAF-0061-4A88-8A65-796D737FB4D4}" presName="parTxOnly" presStyleLbl="node1" presStyleIdx="1" presStyleCnt="6" custLinFactNeighborY="431">
        <dgm:presLayoutVars>
          <dgm:bulletEnabled val="1"/>
        </dgm:presLayoutVars>
      </dgm:prSet>
      <dgm:spPr/>
    </dgm:pt>
    <dgm:pt modelId="{A88DEE22-40FA-48A5-8D47-2F2ECCCCECE0}" type="pres">
      <dgm:prSet presAssocID="{27F5FF71-34F0-4A4E-9B74-235CF5D14279}" presName="parSpace" presStyleCnt="0"/>
      <dgm:spPr/>
    </dgm:pt>
    <dgm:pt modelId="{88EB8ED3-64E2-48AD-B213-E07F62F2185E}" type="pres">
      <dgm:prSet presAssocID="{80E2F6FC-50B0-4C50-808B-04E363CD16A1}" presName="parTxOnly" presStyleLbl="node1" presStyleIdx="2" presStyleCnt="6" custLinFactNeighborY="431">
        <dgm:presLayoutVars>
          <dgm:bulletEnabled val="1"/>
        </dgm:presLayoutVars>
      </dgm:prSet>
      <dgm:spPr/>
    </dgm:pt>
    <dgm:pt modelId="{9F6EFC08-D0C2-4F21-A17A-3BADA8117828}" type="pres">
      <dgm:prSet presAssocID="{68F16CA0-92A3-4590-A1D6-6B9A50A188FF}" presName="parSpace" presStyleCnt="0"/>
      <dgm:spPr/>
    </dgm:pt>
    <dgm:pt modelId="{CACA4748-1C00-4981-9E85-2A55E221FEEC}" type="pres">
      <dgm:prSet presAssocID="{0C291F21-A286-4AED-8EF5-EEE96DC7065B}" presName="parTxOnly" presStyleLbl="node1" presStyleIdx="3" presStyleCnt="6">
        <dgm:presLayoutVars>
          <dgm:bulletEnabled val="1"/>
        </dgm:presLayoutVars>
      </dgm:prSet>
      <dgm:spPr/>
    </dgm:pt>
    <dgm:pt modelId="{C287CC3F-659E-48F7-BBE6-A9EE9DB4621C}" type="pres">
      <dgm:prSet presAssocID="{A3A588D0-DE96-48FA-869B-F9BD0DA38D89}" presName="parSpace" presStyleCnt="0"/>
      <dgm:spPr/>
    </dgm:pt>
    <dgm:pt modelId="{EBD73C03-EB95-4B2D-B9FF-ED33869A1CC2}" type="pres">
      <dgm:prSet presAssocID="{D9C80DF0-681C-44F1-AC20-8535C7D6C4C8}" presName="parTxOnly" presStyleLbl="node1" presStyleIdx="4" presStyleCnt="6">
        <dgm:presLayoutVars>
          <dgm:bulletEnabled val="1"/>
        </dgm:presLayoutVars>
      </dgm:prSet>
      <dgm:spPr/>
    </dgm:pt>
    <dgm:pt modelId="{B47AC6EC-90E2-4E49-B9F9-3E9BDE21EE53}" type="pres">
      <dgm:prSet presAssocID="{455BA092-8759-4E1D-B4F3-73DC6A3D4024}" presName="parSpace" presStyleCnt="0"/>
      <dgm:spPr/>
    </dgm:pt>
    <dgm:pt modelId="{B21348C1-F858-4D7F-9C5E-BAB3417B7328}" type="pres">
      <dgm:prSet presAssocID="{BB40B955-FF34-464F-B542-823A5F61299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40E308E3-13E5-499D-856D-6762BF7500F5}" srcId="{71790CC1-909A-4540-9C1B-B8EBAA62FF78}" destId="{808DFFBF-7701-45CD-82BD-46C2C3CF673C}" srcOrd="0" destOrd="0" parTransId="{07BDD4F8-5093-4C3E-BA5B-03059E2C2DFB}" sibTransId="{EB9BB49D-20AA-4AC2-96AA-F4B4CC823681}"/>
    <dgm:cxn modelId="{A4C8EC06-DBDE-40F5-A3E2-44D51672B7F7}" srcId="{71790CC1-909A-4540-9C1B-B8EBAA62FF78}" destId="{D9C80DF0-681C-44F1-AC20-8535C7D6C4C8}" srcOrd="4" destOrd="0" parTransId="{19C0E4A8-AFF3-4F98-8B5B-E55C02C7C4F3}" sibTransId="{455BA092-8759-4E1D-B4F3-73DC6A3D4024}"/>
    <dgm:cxn modelId="{61AB0775-19F0-4935-A31A-3C9C22269672}" srcId="{71790CC1-909A-4540-9C1B-B8EBAA62FF78}" destId="{0C291F21-A286-4AED-8EF5-EEE96DC7065B}" srcOrd="3" destOrd="0" parTransId="{C06DE1FC-61D1-4833-8FA4-DADD8A2A736E}" sibTransId="{A3A588D0-DE96-48FA-869B-F9BD0DA38D89}"/>
    <dgm:cxn modelId="{B14392A2-F3AC-4168-BA85-FD5FBF7F48C0}" srcId="{71790CC1-909A-4540-9C1B-B8EBAA62FF78}" destId="{BB40B955-FF34-464F-B542-823A5F612996}" srcOrd="5" destOrd="0" parTransId="{CB7281E6-A395-4223-9ABC-D80DADA735C5}" sibTransId="{55474C0E-695F-4DD7-B951-9EAAF812ADC8}"/>
    <dgm:cxn modelId="{CE40E970-CEE3-46EE-BB08-3E26B7B4BCE4}" type="presOf" srcId="{D9C80DF0-681C-44F1-AC20-8535C7D6C4C8}" destId="{EBD73C03-EB95-4B2D-B9FF-ED33869A1CC2}" srcOrd="0" destOrd="0" presId="urn:microsoft.com/office/officeart/2005/8/layout/hChevron3"/>
    <dgm:cxn modelId="{158FA9FD-7C12-4F49-B65C-6A9FF95800F3}" type="presOf" srcId="{71790CC1-909A-4540-9C1B-B8EBAA62FF78}" destId="{D2FE67A1-55FC-4BBE-BAEF-CFA1C6C784A2}" srcOrd="0" destOrd="0" presId="urn:microsoft.com/office/officeart/2005/8/layout/hChevron3"/>
    <dgm:cxn modelId="{4368C18C-2C1F-439A-8FA4-695742DA38AB}" type="presOf" srcId="{80E2F6FC-50B0-4C50-808B-04E363CD16A1}" destId="{88EB8ED3-64E2-48AD-B213-E07F62F2185E}" srcOrd="0" destOrd="0" presId="urn:microsoft.com/office/officeart/2005/8/layout/hChevron3"/>
    <dgm:cxn modelId="{70F3F80C-4AD4-4AC8-B81B-62E103BE1CB3}" srcId="{71790CC1-909A-4540-9C1B-B8EBAA62FF78}" destId="{32D65AAF-0061-4A88-8A65-796D737FB4D4}" srcOrd="1" destOrd="0" parTransId="{5D8EB97A-D049-42E1-98CF-9B4F400C3CD3}" sibTransId="{27F5FF71-34F0-4A4E-9B74-235CF5D14279}"/>
    <dgm:cxn modelId="{088A2451-988E-472B-B5DF-E766D821506D}" type="presOf" srcId="{808DFFBF-7701-45CD-82BD-46C2C3CF673C}" destId="{29D5DB3C-B75E-4748-9D98-D27C0B98428E}" srcOrd="0" destOrd="0" presId="urn:microsoft.com/office/officeart/2005/8/layout/hChevron3"/>
    <dgm:cxn modelId="{6A2E6D06-D38D-491E-800A-A37BB50E5FE6}" type="presOf" srcId="{BB40B955-FF34-464F-B542-823A5F612996}" destId="{B21348C1-F858-4D7F-9C5E-BAB3417B7328}" srcOrd="0" destOrd="0" presId="urn:microsoft.com/office/officeart/2005/8/layout/hChevron3"/>
    <dgm:cxn modelId="{5C7E4E1D-48E0-4EC7-A078-BD5EB7D9B99F}" srcId="{71790CC1-909A-4540-9C1B-B8EBAA62FF78}" destId="{80E2F6FC-50B0-4C50-808B-04E363CD16A1}" srcOrd="2" destOrd="0" parTransId="{ABD0E81C-19FF-4FC3-967B-95763F173ACE}" sibTransId="{68F16CA0-92A3-4590-A1D6-6B9A50A188FF}"/>
    <dgm:cxn modelId="{479AF456-C4A2-41ED-8F82-1664FCD24FC2}" type="presOf" srcId="{32D65AAF-0061-4A88-8A65-796D737FB4D4}" destId="{6BE0F2E3-B69D-4DEA-8BEE-432EDB85911C}" srcOrd="0" destOrd="0" presId="urn:microsoft.com/office/officeart/2005/8/layout/hChevron3"/>
    <dgm:cxn modelId="{F0CE8BFB-DAE9-40FD-82D2-546EA9AB3E3A}" type="presOf" srcId="{0C291F21-A286-4AED-8EF5-EEE96DC7065B}" destId="{CACA4748-1C00-4981-9E85-2A55E221FEEC}" srcOrd="0" destOrd="0" presId="urn:microsoft.com/office/officeart/2005/8/layout/hChevron3"/>
    <dgm:cxn modelId="{52102AD7-7E60-4C7F-8434-60A3ED5B8845}" type="presParOf" srcId="{D2FE67A1-55FC-4BBE-BAEF-CFA1C6C784A2}" destId="{29D5DB3C-B75E-4748-9D98-D27C0B98428E}" srcOrd="0" destOrd="0" presId="urn:microsoft.com/office/officeart/2005/8/layout/hChevron3"/>
    <dgm:cxn modelId="{962AC491-810B-4669-A38A-1F553579821F}" type="presParOf" srcId="{D2FE67A1-55FC-4BBE-BAEF-CFA1C6C784A2}" destId="{08F50C5B-1BC2-4144-A511-3E3A9E96D0C5}" srcOrd="1" destOrd="0" presId="urn:microsoft.com/office/officeart/2005/8/layout/hChevron3"/>
    <dgm:cxn modelId="{45F60799-0B1F-432E-A736-1820D5005745}" type="presParOf" srcId="{D2FE67A1-55FC-4BBE-BAEF-CFA1C6C784A2}" destId="{6BE0F2E3-B69D-4DEA-8BEE-432EDB85911C}" srcOrd="2" destOrd="0" presId="urn:microsoft.com/office/officeart/2005/8/layout/hChevron3"/>
    <dgm:cxn modelId="{016C777B-58A5-4C60-961F-B2D56B6AC49B}" type="presParOf" srcId="{D2FE67A1-55FC-4BBE-BAEF-CFA1C6C784A2}" destId="{A88DEE22-40FA-48A5-8D47-2F2ECCCCECE0}" srcOrd="3" destOrd="0" presId="urn:microsoft.com/office/officeart/2005/8/layout/hChevron3"/>
    <dgm:cxn modelId="{210DFE99-39B2-4790-95EE-21FB5129B4B4}" type="presParOf" srcId="{D2FE67A1-55FC-4BBE-BAEF-CFA1C6C784A2}" destId="{88EB8ED3-64E2-48AD-B213-E07F62F2185E}" srcOrd="4" destOrd="0" presId="urn:microsoft.com/office/officeart/2005/8/layout/hChevron3"/>
    <dgm:cxn modelId="{603F0A9D-B4C6-40D4-986D-F7DAF4880D97}" type="presParOf" srcId="{D2FE67A1-55FC-4BBE-BAEF-CFA1C6C784A2}" destId="{9F6EFC08-D0C2-4F21-A17A-3BADA8117828}" srcOrd="5" destOrd="0" presId="urn:microsoft.com/office/officeart/2005/8/layout/hChevron3"/>
    <dgm:cxn modelId="{FA80CD07-5A10-4A14-B090-26F2C3A2ADD3}" type="presParOf" srcId="{D2FE67A1-55FC-4BBE-BAEF-CFA1C6C784A2}" destId="{CACA4748-1C00-4981-9E85-2A55E221FEEC}" srcOrd="6" destOrd="0" presId="urn:microsoft.com/office/officeart/2005/8/layout/hChevron3"/>
    <dgm:cxn modelId="{E3954AC5-56E1-41A3-8494-48F98BE2A183}" type="presParOf" srcId="{D2FE67A1-55FC-4BBE-BAEF-CFA1C6C784A2}" destId="{C287CC3F-659E-48F7-BBE6-A9EE9DB4621C}" srcOrd="7" destOrd="0" presId="urn:microsoft.com/office/officeart/2005/8/layout/hChevron3"/>
    <dgm:cxn modelId="{E0D3A278-72C4-4D1D-A24A-9D07520505C9}" type="presParOf" srcId="{D2FE67A1-55FC-4BBE-BAEF-CFA1C6C784A2}" destId="{EBD73C03-EB95-4B2D-B9FF-ED33869A1CC2}" srcOrd="8" destOrd="0" presId="urn:microsoft.com/office/officeart/2005/8/layout/hChevron3"/>
    <dgm:cxn modelId="{9E80D820-2C79-4508-8D81-8FD051978500}" type="presParOf" srcId="{D2FE67A1-55FC-4BBE-BAEF-CFA1C6C784A2}" destId="{B47AC6EC-90E2-4E49-B9F9-3E9BDE21EE53}" srcOrd="9" destOrd="0" presId="urn:microsoft.com/office/officeart/2005/8/layout/hChevron3"/>
    <dgm:cxn modelId="{870E6BA3-B8F8-4499-8C08-671F2D097AFF}" type="presParOf" srcId="{D2FE67A1-55FC-4BBE-BAEF-CFA1C6C784A2}" destId="{B21348C1-F858-4D7F-9C5E-BAB3417B732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790CC1-909A-4540-9C1B-B8EBAA62FF78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808DFFBF-7701-45CD-82BD-46C2C3CF673C}">
      <dgm:prSet phldrT="[Text]"/>
      <dgm:spPr/>
      <dgm:t>
        <a:bodyPr/>
        <a:lstStyle/>
        <a:p>
          <a:r>
            <a:rPr lang="en-US" dirty="0"/>
            <a:t>Service</a:t>
          </a:r>
        </a:p>
        <a:p>
          <a:r>
            <a:rPr lang="en-US" dirty="0"/>
            <a:t>Connector</a:t>
          </a:r>
        </a:p>
      </dgm:t>
    </dgm:pt>
    <dgm:pt modelId="{07BDD4F8-5093-4C3E-BA5B-03059E2C2DFB}" type="parTrans" cxnId="{40E308E3-13E5-499D-856D-6762BF7500F5}">
      <dgm:prSet/>
      <dgm:spPr/>
      <dgm:t>
        <a:bodyPr/>
        <a:lstStyle/>
        <a:p>
          <a:endParaRPr lang="en-US"/>
        </a:p>
      </dgm:t>
    </dgm:pt>
    <dgm:pt modelId="{EB9BB49D-20AA-4AC2-96AA-F4B4CC823681}" type="sibTrans" cxnId="{40E308E3-13E5-499D-856D-6762BF7500F5}">
      <dgm:prSet/>
      <dgm:spPr/>
      <dgm:t>
        <a:bodyPr/>
        <a:lstStyle/>
        <a:p>
          <a:endParaRPr lang="en-US"/>
        </a:p>
      </dgm:t>
    </dgm:pt>
    <dgm:pt modelId="{32D65AAF-0061-4A88-8A65-796D737FB4D4}">
      <dgm:prSet phldrT="[Text]"/>
      <dgm:spPr/>
      <dgm:t>
        <a:bodyPr/>
        <a:lstStyle/>
        <a:p>
          <a:r>
            <a:rPr lang="en-US" dirty="0"/>
            <a:t>Processor</a:t>
          </a:r>
        </a:p>
      </dgm:t>
    </dgm:pt>
    <dgm:pt modelId="{5D8EB97A-D049-42E1-98CF-9B4F400C3CD3}" type="parTrans" cxnId="{70F3F80C-4AD4-4AC8-B81B-62E103BE1CB3}">
      <dgm:prSet/>
      <dgm:spPr/>
      <dgm:t>
        <a:bodyPr/>
        <a:lstStyle/>
        <a:p>
          <a:endParaRPr lang="en-US"/>
        </a:p>
      </dgm:t>
    </dgm:pt>
    <dgm:pt modelId="{27F5FF71-34F0-4A4E-9B74-235CF5D14279}" type="sibTrans" cxnId="{70F3F80C-4AD4-4AC8-B81B-62E103BE1CB3}">
      <dgm:prSet/>
      <dgm:spPr/>
      <dgm:t>
        <a:bodyPr/>
        <a:lstStyle/>
        <a:p>
          <a:endParaRPr lang="en-US"/>
        </a:p>
      </dgm:t>
    </dgm:pt>
    <dgm:pt modelId="{80E2F6FC-50B0-4C50-808B-04E363CD16A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ABD0E81C-19FF-4FC3-967B-95763F173ACE}" type="parTrans" cxnId="{5C7E4E1D-48E0-4EC7-A078-BD5EB7D9B99F}">
      <dgm:prSet/>
      <dgm:spPr/>
      <dgm:t>
        <a:bodyPr/>
        <a:lstStyle/>
        <a:p>
          <a:endParaRPr lang="en-US"/>
        </a:p>
      </dgm:t>
    </dgm:pt>
    <dgm:pt modelId="{68F16CA0-92A3-4590-A1D6-6B9A50A188FF}" type="sibTrans" cxnId="{5C7E4E1D-48E0-4EC7-A078-BD5EB7D9B99F}">
      <dgm:prSet/>
      <dgm:spPr/>
      <dgm:t>
        <a:bodyPr/>
        <a:lstStyle/>
        <a:p>
          <a:endParaRPr lang="en-US"/>
        </a:p>
      </dgm:t>
    </dgm:pt>
    <dgm:pt modelId="{0C291F21-A286-4AED-8EF5-EEE96DC7065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C06DE1FC-61D1-4833-8FA4-DADD8A2A736E}" type="parTrans" cxnId="{61AB0775-19F0-4935-A31A-3C9C22269672}">
      <dgm:prSet/>
      <dgm:spPr/>
      <dgm:t>
        <a:bodyPr/>
        <a:lstStyle/>
        <a:p>
          <a:endParaRPr lang="en-US"/>
        </a:p>
      </dgm:t>
    </dgm:pt>
    <dgm:pt modelId="{A3A588D0-DE96-48FA-869B-F9BD0DA38D89}" type="sibTrans" cxnId="{61AB0775-19F0-4935-A31A-3C9C22269672}">
      <dgm:prSet/>
      <dgm:spPr/>
      <dgm:t>
        <a:bodyPr/>
        <a:lstStyle/>
        <a:p>
          <a:endParaRPr lang="en-US"/>
        </a:p>
      </dgm:t>
    </dgm:pt>
    <dgm:pt modelId="{D9C80DF0-681C-44F1-AC20-8535C7D6C4C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19C0E4A8-AFF3-4F98-8B5B-E55C02C7C4F3}" type="parTrans" cxnId="{A4C8EC06-DBDE-40F5-A3E2-44D51672B7F7}">
      <dgm:prSet/>
      <dgm:spPr/>
      <dgm:t>
        <a:bodyPr/>
        <a:lstStyle/>
        <a:p>
          <a:endParaRPr lang="en-US"/>
        </a:p>
      </dgm:t>
    </dgm:pt>
    <dgm:pt modelId="{455BA092-8759-4E1D-B4F3-73DC6A3D4024}" type="sibTrans" cxnId="{A4C8EC06-DBDE-40F5-A3E2-44D51672B7F7}">
      <dgm:prSet/>
      <dgm:spPr/>
      <dgm:t>
        <a:bodyPr/>
        <a:lstStyle/>
        <a:p>
          <a:endParaRPr lang="en-US"/>
        </a:p>
      </dgm:t>
    </dgm:pt>
    <dgm:pt modelId="{BB40B955-FF34-464F-B542-823A5F61299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Handler</a:t>
          </a:r>
        </a:p>
      </dgm:t>
    </dgm:pt>
    <dgm:pt modelId="{CB7281E6-A395-4223-9ABC-D80DADA735C5}" type="parTrans" cxnId="{B14392A2-F3AC-4168-BA85-FD5FBF7F48C0}">
      <dgm:prSet/>
      <dgm:spPr/>
      <dgm:t>
        <a:bodyPr/>
        <a:lstStyle/>
        <a:p>
          <a:endParaRPr lang="en-US"/>
        </a:p>
      </dgm:t>
    </dgm:pt>
    <dgm:pt modelId="{55474C0E-695F-4DD7-B951-9EAAF812ADC8}" type="sibTrans" cxnId="{B14392A2-F3AC-4168-BA85-FD5FBF7F48C0}">
      <dgm:prSet/>
      <dgm:spPr/>
      <dgm:t>
        <a:bodyPr/>
        <a:lstStyle/>
        <a:p>
          <a:endParaRPr lang="en-US"/>
        </a:p>
      </dgm:t>
    </dgm:pt>
    <dgm:pt modelId="{D2FE67A1-55FC-4BBE-BAEF-CFA1C6C784A2}" type="pres">
      <dgm:prSet presAssocID="{71790CC1-909A-4540-9C1B-B8EBAA62FF78}" presName="Name0" presStyleCnt="0">
        <dgm:presLayoutVars>
          <dgm:dir/>
          <dgm:resizeHandles val="exact"/>
        </dgm:presLayoutVars>
      </dgm:prSet>
      <dgm:spPr/>
    </dgm:pt>
    <dgm:pt modelId="{29D5DB3C-B75E-4748-9D98-D27C0B98428E}" type="pres">
      <dgm:prSet presAssocID="{808DFFBF-7701-45CD-82BD-46C2C3CF673C}" presName="parTxOnly" presStyleLbl="node1" presStyleIdx="0" presStyleCnt="6" custFlipHor="1" custLinFactNeighborY="431">
        <dgm:presLayoutVars>
          <dgm:bulletEnabled val="1"/>
        </dgm:presLayoutVars>
      </dgm:prSet>
      <dgm:spPr/>
    </dgm:pt>
    <dgm:pt modelId="{08F50C5B-1BC2-4144-A511-3E3A9E96D0C5}" type="pres">
      <dgm:prSet presAssocID="{EB9BB49D-20AA-4AC2-96AA-F4B4CC823681}" presName="parSpace" presStyleCnt="0"/>
      <dgm:spPr/>
    </dgm:pt>
    <dgm:pt modelId="{6BE0F2E3-B69D-4DEA-8BEE-432EDB85911C}" type="pres">
      <dgm:prSet presAssocID="{32D65AAF-0061-4A88-8A65-796D737FB4D4}" presName="parTxOnly" presStyleLbl="node1" presStyleIdx="1" presStyleCnt="6" custFlipHor="1" custLinFactNeighborY="431">
        <dgm:presLayoutVars>
          <dgm:bulletEnabled val="1"/>
        </dgm:presLayoutVars>
      </dgm:prSet>
      <dgm:spPr/>
    </dgm:pt>
    <dgm:pt modelId="{A88DEE22-40FA-48A5-8D47-2F2ECCCCECE0}" type="pres">
      <dgm:prSet presAssocID="{27F5FF71-34F0-4A4E-9B74-235CF5D14279}" presName="parSpace" presStyleCnt="0"/>
      <dgm:spPr/>
    </dgm:pt>
    <dgm:pt modelId="{88EB8ED3-64E2-48AD-B213-E07F62F2185E}" type="pres">
      <dgm:prSet presAssocID="{80E2F6FC-50B0-4C50-808B-04E363CD16A1}" presName="parTxOnly" presStyleLbl="node1" presStyleIdx="2" presStyleCnt="6" custFlipHor="1" custLinFactNeighborY="431">
        <dgm:presLayoutVars>
          <dgm:bulletEnabled val="1"/>
        </dgm:presLayoutVars>
      </dgm:prSet>
      <dgm:spPr/>
    </dgm:pt>
    <dgm:pt modelId="{9F6EFC08-D0C2-4F21-A17A-3BADA8117828}" type="pres">
      <dgm:prSet presAssocID="{68F16CA0-92A3-4590-A1D6-6B9A50A188FF}" presName="parSpace" presStyleCnt="0"/>
      <dgm:spPr/>
    </dgm:pt>
    <dgm:pt modelId="{CACA4748-1C00-4981-9E85-2A55E221FEEC}" type="pres">
      <dgm:prSet presAssocID="{0C291F21-A286-4AED-8EF5-EEE96DC7065B}" presName="parTxOnly" presStyleLbl="node1" presStyleIdx="3" presStyleCnt="6" custFlipHor="1" custLinFactNeighborY="413">
        <dgm:presLayoutVars>
          <dgm:bulletEnabled val="1"/>
        </dgm:presLayoutVars>
      </dgm:prSet>
      <dgm:spPr/>
    </dgm:pt>
    <dgm:pt modelId="{C287CC3F-659E-48F7-BBE6-A9EE9DB4621C}" type="pres">
      <dgm:prSet presAssocID="{A3A588D0-DE96-48FA-869B-F9BD0DA38D89}" presName="parSpace" presStyleCnt="0"/>
      <dgm:spPr/>
    </dgm:pt>
    <dgm:pt modelId="{EBD73C03-EB95-4B2D-B9FF-ED33869A1CC2}" type="pres">
      <dgm:prSet presAssocID="{D9C80DF0-681C-44F1-AC20-8535C7D6C4C8}" presName="parTxOnly" presStyleLbl="node1" presStyleIdx="4" presStyleCnt="6" custFlipHor="1" custLinFactNeighborY="0">
        <dgm:presLayoutVars>
          <dgm:bulletEnabled val="1"/>
        </dgm:presLayoutVars>
      </dgm:prSet>
      <dgm:spPr/>
    </dgm:pt>
    <dgm:pt modelId="{B47AC6EC-90E2-4E49-B9F9-3E9BDE21EE53}" type="pres">
      <dgm:prSet presAssocID="{455BA092-8759-4E1D-B4F3-73DC6A3D4024}" presName="parSpace" presStyleCnt="0"/>
      <dgm:spPr/>
    </dgm:pt>
    <dgm:pt modelId="{B21348C1-F858-4D7F-9C5E-BAB3417B7328}" type="pres">
      <dgm:prSet presAssocID="{BB40B955-FF34-464F-B542-823A5F612996}" presName="parTxOnly" presStyleLbl="node1" presStyleIdx="5" presStyleCnt="6" custFlipHor="1" custLinFactNeighborY="0">
        <dgm:presLayoutVars>
          <dgm:bulletEnabled val="1"/>
        </dgm:presLayoutVars>
      </dgm:prSet>
      <dgm:spPr/>
    </dgm:pt>
  </dgm:ptLst>
  <dgm:cxnLst>
    <dgm:cxn modelId="{40E308E3-13E5-499D-856D-6762BF7500F5}" srcId="{71790CC1-909A-4540-9C1B-B8EBAA62FF78}" destId="{808DFFBF-7701-45CD-82BD-46C2C3CF673C}" srcOrd="0" destOrd="0" parTransId="{07BDD4F8-5093-4C3E-BA5B-03059E2C2DFB}" sibTransId="{EB9BB49D-20AA-4AC2-96AA-F4B4CC823681}"/>
    <dgm:cxn modelId="{A4C8EC06-DBDE-40F5-A3E2-44D51672B7F7}" srcId="{71790CC1-909A-4540-9C1B-B8EBAA62FF78}" destId="{D9C80DF0-681C-44F1-AC20-8535C7D6C4C8}" srcOrd="4" destOrd="0" parTransId="{19C0E4A8-AFF3-4F98-8B5B-E55C02C7C4F3}" sibTransId="{455BA092-8759-4E1D-B4F3-73DC6A3D4024}"/>
    <dgm:cxn modelId="{61AB0775-19F0-4935-A31A-3C9C22269672}" srcId="{71790CC1-909A-4540-9C1B-B8EBAA62FF78}" destId="{0C291F21-A286-4AED-8EF5-EEE96DC7065B}" srcOrd="3" destOrd="0" parTransId="{C06DE1FC-61D1-4833-8FA4-DADD8A2A736E}" sibTransId="{A3A588D0-DE96-48FA-869B-F9BD0DA38D89}"/>
    <dgm:cxn modelId="{B14392A2-F3AC-4168-BA85-FD5FBF7F48C0}" srcId="{71790CC1-909A-4540-9C1B-B8EBAA62FF78}" destId="{BB40B955-FF34-464F-B542-823A5F612996}" srcOrd="5" destOrd="0" parTransId="{CB7281E6-A395-4223-9ABC-D80DADA735C5}" sibTransId="{55474C0E-695F-4DD7-B951-9EAAF812ADC8}"/>
    <dgm:cxn modelId="{CE40E970-CEE3-46EE-BB08-3E26B7B4BCE4}" type="presOf" srcId="{D9C80DF0-681C-44F1-AC20-8535C7D6C4C8}" destId="{EBD73C03-EB95-4B2D-B9FF-ED33869A1CC2}" srcOrd="0" destOrd="0" presId="urn:microsoft.com/office/officeart/2005/8/layout/hChevron3"/>
    <dgm:cxn modelId="{158FA9FD-7C12-4F49-B65C-6A9FF95800F3}" type="presOf" srcId="{71790CC1-909A-4540-9C1B-B8EBAA62FF78}" destId="{D2FE67A1-55FC-4BBE-BAEF-CFA1C6C784A2}" srcOrd="0" destOrd="0" presId="urn:microsoft.com/office/officeart/2005/8/layout/hChevron3"/>
    <dgm:cxn modelId="{4368C18C-2C1F-439A-8FA4-695742DA38AB}" type="presOf" srcId="{80E2F6FC-50B0-4C50-808B-04E363CD16A1}" destId="{88EB8ED3-64E2-48AD-B213-E07F62F2185E}" srcOrd="0" destOrd="0" presId="urn:microsoft.com/office/officeart/2005/8/layout/hChevron3"/>
    <dgm:cxn modelId="{70F3F80C-4AD4-4AC8-B81B-62E103BE1CB3}" srcId="{71790CC1-909A-4540-9C1B-B8EBAA62FF78}" destId="{32D65AAF-0061-4A88-8A65-796D737FB4D4}" srcOrd="1" destOrd="0" parTransId="{5D8EB97A-D049-42E1-98CF-9B4F400C3CD3}" sibTransId="{27F5FF71-34F0-4A4E-9B74-235CF5D14279}"/>
    <dgm:cxn modelId="{088A2451-988E-472B-B5DF-E766D821506D}" type="presOf" srcId="{808DFFBF-7701-45CD-82BD-46C2C3CF673C}" destId="{29D5DB3C-B75E-4748-9D98-D27C0B98428E}" srcOrd="0" destOrd="0" presId="urn:microsoft.com/office/officeart/2005/8/layout/hChevron3"/>
    <dgm:cxn modelId="{6A2E6D06-D38D-491E-800A-A37BB50E5FE6}" type="presOf" srcId="{BB40B955-FF34-464F-B542-823A5F612996}" destId="{B21348C1-F858-4D7F-9C5E-BAB3417B7328}" srcOrd="0" destOrd="0" presId="urn:microsoft.com/office/officeart/2005/8/layout/hChevron3"/>
    <dgm:cxn modelId="{5C7E4E1D-48E0-4EC7-A078-BD5EB7D9B99F}" srcId="{71790CC1-909A-4540-9C1B-B8EBAA62FF78}" destId="{80E2F6FC-50B0-4C50-808B-04E363CD16A1}" srcOrd="2" destOrd="0" parTransId="{ABD0E81C-19FF-4FC3-967B-95763F173ACE}" sibTransId="{68F16CA0-92A3-4590-A1D6-6B9A50A188FF}"/>
    <dgm:cxn modelId="{479AF456-C4A2-41ED-8F82-1664FCD24FC2}" type="presOf" srcId="{32D65AAF-0061-4A88-8A65-796D737FB4D4}" destId="{6BE0F2E3-B69D-4DEA-8BEE-432EDB85911C}" srcOrd="0" destOrd="0" presId="urn:microsoft.com/office/officeart/2005/8/layout/hChevron3"/>
    <dgm:cxn modelId="{F0CE8BFB-DAE9-40FD-82D2-546EA9AB3E3A}" type="presOf" srcId="{0C291F21-A286-4AED-8EF5-EEE96DC7065B}" destId="{CACA4748-1C00-4981-9E85-2A55E221FEEC}" srcOrd="0" destOrd="0" presId="urn:microsoft.com/office/officeart/2005/8/layout/hChevron3"/>
    <dgm:cxn modelId="{52102AD7-7E60-4C7F-8434-60A3ED5B8845}" type="presParOf" srcId="{D2FE67A1-55FC-4BBE-BAEF-CFA1C6C784A2}" destId="{29D5DB3C-B75E-4748-9D98-D27C0B98428E}" srcOrd="0" destOrd="0" presId="urn:microsoft.com/office/officeart/2005/8/layout/hChevron3"/>
    <dgm:cxn modelId="{962AC491-810B-4669-A38A-1F553579821F}" type="presParOf" srcId="{D2FE67A1-55FC-4BBE-BAEF-CFA1C6C784A2}" destId="{08F50C5B-1BC2-4144-A511-3E3A9E96D0C5}" srcOrd="1" destOrd="0" presId="urn:microsoft.com/office/officeart/2005/8/layout/hChevron3"/>
    <dgm:cxn modelId="{45F60799-0B1F-432E-A736-1820D5005745}" type="presParOf" srcId="{D2FE67A1-55FC-4BBE-BAEF-CFA1C6C784A2}" destId="{6BE0F2E3-B69D-4DEA-8BEE-432EDB85911C}" srcOrd="2" destOrd="0" presId="urn:microsoft.com/office/officeart/2005/8/layout/hChevron3"/>
    <dgm:cxn modelId="{016C777B-58A5-4C60-961F-B2D56B6AC49B}" type="presParOf" srcId="{D2FE67A1-55FC-4BBE-BAEF-CFA1C6C784A2}" destId="{A88DEE22-40FA-48A5-8D47-2F2ECCCCECE0}" srcOrd="3" destOrd="0" presId="urn:microsoft.com/office/officeart/2005/8/layout/hChevron3"/>
    <dgm:cxn modelId="{210DFE99-39B2-4790-95EE-21FB5129B4B4}" type="presParOf" srcId="{D2FE67A1-55FC-4BBE-BAEF-CFA1C6C784A2}" destId="{88EB8ED3-64E2-48AD-B213-E07F62F2185E}" srcOrd="4" destOrd="0" presId="urn:microsoft.com/office/officeart/2005/8/layout/hChevron3"/>
    <dgm:cxn modelId="{603F0A9D-B4C6-40D4-986D-F7DAF4880D97}" type="presParOf" srcId="{D2FE67A1-55FC-4BBE-BAEF-CFA1C6C784A2}" destId="{9F6EFC08-D0C2-4F21-A17A-3BADA8117828}" srcOrd="5" destOrd="0" presId="urn:microsoft.com/office/officeart/2005/8/layout/hChevron3"/>
    <dgm:cxn modelId="{FA80CD07-5A10-4A14-B090-26F2C3A2ADD3}" type="presParOf" srcId="{D2FE67A1-55FC-4BBE-BAEF-CFA1C6C784A2}" destId="{CACA4748-1C00-4981-9E85-2A55E221FEEC}" srcOrd="6" destOrd="0" presId="urn:microsoft.com/office/officeart/2005/8/layout/hChevron3"/>
    <dgm:cxn modelId="{E3954AC5-56E1-41A3-8494-48F98BE2A183}" type="presParOf" srcId="{D2FE67A1-55FC-4BBE-BAEF-CFA1C6C784A2}" destId="{C287CC3F-659E-48F7-BBE6-A9EE9DB4621C}" srcOrd="7" destOrd="0" presId="urn:microsoft.com/office/officeart/2005/8/layout/hChevron3"/>
    <dgm:cxn modelId="{E0D3A278-72C4-4D1D-A24A-9D07520505C9}" type="presParOf" srcId="{D2FE67A1-55FC-4BBE-BAEF-CFA1C6C784A2}" destId="{EBD73C03-EB95-4B2D-B9FF-ED33869A1CC2}" srcOrd="8" destOrd="0" presId="urn:microsoft.com/office/officeart/2005/8/layout/hChevron3"/>
    <dgm:cxn modelId="{9E80D820-2C79-4508-8D81-8FD051978500}" type="presParOf" srcId="{D2FE67A1-55FC-4BBE-BAEF-CFA1C6C784A2}" destId="{B47AC6EC-90E2-4E49-B9F9-3E9BDE21EE53}" srcOrd="9" destOrd="0" presId="urn:microsoft.com/office/officeart/2005/8/layout/hChevron3"/>
    <dgm:cxn modelId="{870E6BA3-B8F8-4499-8C08-671F2D097AFF}" type="presParOf" srcId="{D2FE67A1-55FC-4BBE-BAEF-CFA1C6C784A2}" destId="{B21348C1-F858-4D7F-9C5E-BAB3417B732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041AE-20B4-4DF3-B876-B176C645A01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D0C32-234A-4846-B011-C3AE2BD0C19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85373D5-A794-40C2-96A5-113C0FB38C7F}" type="parTrans" cxnId="{1B3262B9-4227-4BC6-BFCD-2CDA14EA89F9}">
      <dgm:prSet/>
      <dgm:spPr/>
      <dgm:t>
        <a:bodyPr/>
        <a:lstStyle/>
        <a:p>
          <a:endParaRPr lang="en-US"/>
        </a:p>
      </dgm:t>
    </dgm:pt>
    <dgm:pt modelId="{B38DA4EF-8DDA-43AC-921C-FD7E2A219BA2}" type="sibTrans" cxnId="{1B3262B9-4227-4BC6-BFCD-2CDA14EA89F9}">
      <dgm:prSet/>
      <dgm:spPr/>
      <dgm:t>
        <a:bodyPr/>
        <a:lstStyle/>
        <a:p>
          <a:endParaRPr lang="en-US"/>
        </a:p>
      </dgm:t>
    </dgm:pt>
    <dgm:pt modelId="{2C58BAA4-FAB4-400C-96BC-1FD470BEB7A5}">
      <dgm:prSet phldrT="[Text]" custT="1"/>
      <dgm:spPr/>
      <dgm:t>
        <a:bodyPr/>
        <a:lstStyle/>
        <a:p>
          <a:r>
            <a:rPr lang="en-US" sz="1600" dirty="0"/>
            <a:t>App. Logic</a:t>
          </a:r>
        </a:p>
      </dgm:t>
    </dgm:pt>
    <dgm:pt modelId="{3B021D42-2DBB-4170-A856-E10C355B3EE9}" type="parTrans" cxnId="{55F5B14E-A88C-480E-B941-48C50CB4D1B9}">
      <dgm:prSet/>
      <dgm:spPr/>
      <dgm:t>
        <a:bodyPr/>
        <a:lstStyle/>
        <a:p>
          <a:endParaRPr lang="en-US"/>
        </a:p>
      </dgm:t>
    </dgm:pt>
    <dgm:pt modelId="{BCF64FF8-7801-4F95-A89A-CAF2E4D14120}" type="sibTrans" cxnId="{55F5B14E-A88C-480E-B941-48C50CB4D1B9}">
      <dgm:prSet/>
      <dgm:spPr/>
      <dgm:t>
        <a:bodyPr/>
        <a:lstStyle/>
        <a:p>
          <a:endParaRPr lang="en-US"/>
        </a:p>
      </dgm:t>
    </dgm:pt>
    <dgm:pt modelId="{2444F370-57DD-4582-95A1-CC6EAA0A104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DF8812B-CA86-47FE-8B15-0EDF4B2C0EFF}" type="parTrans" cxnId="{3FC6C13A-1DAF-47B7-B1F4-788779E2D056}">
      <dgm:prSet/>
      <dgm:spPr/>
      <dgm:t>
        <a:bodyPr/>
        <a:lstStyle/>
        <a:p>
          <a:endParaRPr lang="en-US"/>
        </a:p>
      </dgm:t>
    </dgm:pt>
    <dgm:pt modelId="{A5120FF4-676D-4F3D-8BE7-4EE2681975E6}" type="sibTrans" cxnId="{3FC6C13A-1DAF-47B7-B1F4-788779E2D056}">
      <dgm:prSet/>
      <dgm:spPr/>
      <dgm:t>
        <a:bodyPr/>
        <a:lstStyle/>
        <a:p>
          <a:endParaRPr lang="en-US"/>
        </a:p>
      </dgm:t>
    </dgm:pt>
    <dgm:pt modelId="{462AD5D0-8804-441D-9A46-81C34B7C514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398D341-8DE1-4ABD-A163-E796768C67F1}" type="parTrans" cxnId="{40896A08-4611-4EE2-AE2E-C49BBCBC9BF1}">
      <dgm:prSet/>
      <dgm:spPr/>
      <dgm:t>
        <a:bodyPr/>
        <a:lstStyle/>
        <a:p>
          <a:endParaRPr lang="en-US"/>
        </a:p>
      </dgm:t>
    </dgm:pt>
    <dgm:pt modelId="{638B11EE-BD60-4FC8-87C8-76E0D62B2A43}" type="sibTrans" cxnId="{40896A08-4611-4EE2-AE2E-C49BBCBC9BF1}">
      <dgm:prSet/>
      <dgm:spPr/>
      <dgm:t>
        <a:bodyPr/>
        <a:lstStyle/>
        <a:p>
          <a:endParaRPr lang="en-US"/>
        </a:p>
      </dgm:t>
    </dgm:pt>
    <dgm:pt modelId="{BD4F5B56-357C-4CF7-A175-1DF4A7328771}" type="pres">
      <dgm:prSet presAssocID="{C64041AE-20B4-4DF3-B876-B176C645A01F}" presName="Name0" presStyleCnt="0">
        <dgm:presLayoutVars>
          <dgm:chMax/>
          <dgm:chPref/>
          <dgm:dir/>
          <dgm:animLvl val="lvl"/>
        </dgm:presLayoutVars>
      </dgm:prSet>
      <dgm:spPr/>
    </dgm:pt>
    <dgm:pt modelId="{E5244A74-D3AF-4F18-8A10-A55B0BFE1A2B}" type="pres">
      <dgm:prSet presAssocID="{7BBD0C32-234A-4846-B011-C3AE2BD0C195}" presName="composite" presStyleCnt="0"/>
      <dgm:spPr/>
    </dgm:pt>
    <dgm:pt modelId="{310DDB23-6885-461D-8D2E-25D80F24CBB0}" type="pres">
      <dgm:prSet presAssocID="{7BBD0C32-234A-4846-B011-C3AE2BD0C19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BE3562A-4893-475E-9CC0-FC91D096FC31}" type="pres">
      <dgm:prSet presAssocID="{7BBD0C32-234A-4846-B011-C3AE2BD0C19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0A30E5E-1EAB-4A7F-9E18-AABF07E25097}" type="pres">
      <dgm:prSet presAssocID="{7BBD0C32-234A-4846-B011-C3AE2BD0C195}" presName="BalanceSpacing" presStyleCnt="0"/>
      <dgm:spPr/>
    </dgm:pt>
    <dgm:pt modelId="{A6D08E97-E2EA-46DE-8B0B-973CEE397D6B}" type="pres">
      <dgm:prSet presAssocID="{7BBD0C32-234A-4846-B011-C3AE2BD0C195}" presName="BalanceSpacing1" presStyleCnt="0"/>
      <dgm:spPr/>
    </dgm:pt>
    <dgm:pt modelId="{CD460FD9-9C62-4BD1-806A-971AFEF08526}" type="pres">
      <dgm:prSet presAssocID="{B38DA4EF-8DDA-43AC-921C-FD7E2A219BA2}" presName="Accent1Text" presStyleLbl="node1" presStyleIdx="1" presStyleCnt="6"/>
      <dgm:spPr/>
    </dgm:pt>
    <dgm:pt modelId="{501F4EA2-9F94-4D11-889A-0ABFE3720F74}" type="pres">
      <dgm:prSet presAssocID="{B38DA4EF-8DDA-43AC-921C-FD7E2A219BA2}" presName="spaceBetweenRectangles" presStyleCnt="0"/>
      <dgm:spPr/>
    </dgm:pt>
    <dgm:pt modelId="{70D8023B-98E8-40D1-89C6-52C712D3B775}" type="pres">
      <dgm:prSet presAssocID="{2C58BAA4-FAB4-400C-96BC-1FD470BEB7A5}" presName="composite" presStyleCnt="0"/>
      <dgm:spPr/>
    </dgm:pt>
    <dgm:pt modelId="{59862655-F14E-4B55-A3B4-4C52FC53D1D4}" type="pres">
      <dgm:prSet presAssocID="{2C58BAA4-FAB4-400C-96BC-1FD470BEB7A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70B97C7-77CE-4058-8473-51FDE430A029}" type="pres">
      <dgm:prSet presAssocID="{2C58BAA4-FAB4-400C-96BC-1FD470BEB7A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A4650C6-8D5A-4408-B8F8-2C4B34F8E4F9}" type="pres">
      <dgm:prSet presAssocID="{2C58BAA4-FAB4-400C-96BC-1FD470BEB7A5}" presName="BalanceSpacing" presStyleCnt="0"/>
      <dgm:spPr/>
    </dgm:pt>
    <dgm:pt modelId="{69101648-0079-4E58-8F32-EEA996AFC249}" type="pres">
      <dgm:prSet presAssocID="{2C58BAA4-FAB4-400C-96BC-1FD470BEB7A5}" presName="BalanceSpacing1" presStyleCnt="0"/>
      <dgm:spPr/>
    </dgm:pt>
    <dgm:pt modelId="{863300E2-2AF3-484C-8B12-B43FB4A6415B}" type="pres">
      <dgm:prSet presAssocID="{BCF64FF8-7801-4F95-A89A-CAF2E4D14120}" presName="Accent1Text" presStyleLbl="node1" presStyleIdx="3" presStyleCnt="6"/>
      <dgm:spPr/>
    </dgm:pt>
    <dgm:pt modelId="{2CDF92B2-54A1-4F8A-91AB-8230467432AD}" type="pres">
      <dgm:prSet presAssocID="{BCF64FF8-7801-4F95-A89A-CAF2E4D14120}" presName="spaceBetweenRectangles" presStyleCnt="0"/>
      <dgm:spPr/>
    </dgm:pt>
    <dgm:pt modelId="{512C6FDB-F26E-44FB-ABC3-C500566067A2}" type="pres">
      <dgm:prSet presAssocID="{462AD5D0-8804-441D-9A46-81C34B7C5142}" presName="composite" presStyleCnt="0"/>
      <dgm:spPr/>
    </dgm:pt>
    <dgm:pt modelId="{2493D6F8-095C-4941-B6DE-620C76D4C1BC}" type="pres">
      <dgm:prSet presAssocID="{462AD5D0-8804-441D-9A46-81C34B7C514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4A8AF10-D720-458B-A53B-5213107B38A7}" type="pres">
      <dgm:prSet presAssocID="{462AD5D0-8804-441D-9A46-81C34B7C514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375E73D-48A5-4EE6-B0F2-795943B92A2B}" type="pres">
      <dgm:prSet presAssocID="{462AD5D0-8804-441D-9A46-81C34B7C5142}" presName="BalanceSpacing" presStyleCnt="0"/>
      <dgm:spPr/>
    </dgm:pt>
    <dgm:pt modelId="{B9E44134-B113-442C-A888-F9359E5089FD}" type="pres">
      <dgm:prSet presAssocID="{462AD5D0-8804-441D-9A46-81C34B7C5142}" presName="BalanceSpacing1" presStyleCnt="0"/>
      <dgm:spPr/>
    </dgm:pt>
    <dgm:pt modelId="{816B1984-FF34-4265-A1E4-25C6B3D24325}" type="pres">
      <dgm:prSet presAssocID="{638B11EE-BD60-4FC8-87C8-76E0D62B2A43}" presName="Accent1Text" presStyleLbl="node1" presStyleIdx="5" presStyleCnt="6"/>
      <dgm:spPr/>
    </dgm:pt>
  </dgm:ptLst>
  <dgm:cxnLst>
    <dgm:cxn modelId="{3FC6C13A-1DAF-47B7-B1F4-788779E2D056}" srcId="{2C58BAA4-FAB4-400C-96BC-1FD470BEB7A5}" destId="{2444F370-57DD-4582-95A1-CC6EAA0A104E}" srcOrd="0" destOrd="0" parTransId="{FDF8812B-CA86-47FE-8B15-0EDF4B2C0EFF}" sibTransId="{A5120FF4-676D-4F3D-8BE7-4EE2681975E6}"/>
    <dgm:cxn modelId="{40896A08-4611-4EE2-AE2E-C49BBCBC9BF1}" srcId="{C64041AE-20B4-4DF3-B876-B176C645A01F}" destId="{462AD5D0-8804-441D-9A46-81C34B7C5142}" srcOrd="2" destOrd="0" parTransId="{A398D341-8DE1-4ABD-A163-E796768C67F1}" sibTransId="{638B11EE-BD60-4FC8-87C8-76E0D62B2A43}"/>
    <dgm:cxn modelId="{26B47D66-2F08-458F-A70D-E05D3F62E454}" type="presOf" srcId="{7BBD0C32-234A-4846-B011-C3AE2BD0C195}" destId="{310DDB23-6885-461D-8D2E-25D80F24CBB0}" srcOrd="0" destOrd="0" presId="urn:microsoft.com/office/officeart/2008/layout/AlternatingHexagons"/>
    <dgm:cxn modelId="{B99AC9CC-E6DD-418D-A482-21EADF72B876}" type="presOf" srcId="{638B11EE-BD60-4FC8-87C8-76E0D62B2A43}" destId="{816B1984-FF34-4265-A1E4-25C6B3D24325}" srcOrd="0" destOrd="0" presId="urn:microsoft.com/office/officeart/2008/layout/AlternatingHexagons"/>
    <dgm:cxn modelId="{1B3262B9-4227-4BC6-BFCD-2CDA14EA89F9}" srcId="{C64041AE-20B4-4DF3-B876-B176C645A01F}" destId="{7BBD0C32-234A-4846-B011-C3AE2BD0C195}" srcOrd="0" destOrd="0" parTransId="{385373D5-A794-40C2-96A5-113C0FB38C7F}" sibTransId="{B38DA4EF-8DDA-43AC-921C-FD7E2A219BA2}"/>
    <dgm:cxn modelId="{07D09867-21AD-42FB-9B81-290E637FFB3B}" type="presOf" srcId="{B38DA4EF-8DDA-43AC-921C-FD7E2A219BA2}" destId="{CD460FD9-9C62-4BD1-806A-971AFEF08526}" srcOrd="0" destOrd="0" presId="urn:microsoft.com/office/officeart/2008/layout/AlternatingHexagons"/>
    <dgm:cxn modelId="{55F5B14E-A88C-480E-B941-48C50CB4D1B9}" srcId="{C64041AE-20B4-4DF3-B876-B176C645A01F}" destId="{2C58BAA4-FAB4-400C-96BC-1FD470BEB7A5}" srcOrd="1" destOrd="0" parTransId="{3B021D42-2DBB-4170-A856-E10C355B3EE9}" sibTransId="{BCF64FF8-7801-4F95-A89A-CAF2E4D14120}"/>
    <dgm:cxn modelId="{6A428439-B333-4A23-8E3F-094C90702DF0}" type="presOf" srcId="{2444F370-57DD-4582-95A1-CC6EAA0A104E}" destId="{070B97C7-77CE-4058-8473-51FDE430A029}" srcOrd="0" destOrd="0" presId="urn:microsoft.com/office/officeart/2008/layout/AlternatingHexagons"/>
    <dgm:cxn modelId="{114BDE88-6276-472C-A2C0-383F838520D9}" type="presOf" srcId="{462AD5D0-8804-441D-9A46-81C34B7C5142}" destId="{2493D6F8-095C-4941-B6DE-620C76D4C1BC}" srcOrd="0" destOrd="0" presId="urn:microsoft.com/office/officeart/2008/layout/AlternatingHexagons"/>
    <dgm:cxn modelId="{6CDA39B4-C66D-4759-8D01-60281FC565BD}" type="presOf" srcId="{BCF64FF8-7801-4F95-A89A-CAF2E4D14120}" destId="{863300E2-2AF3-484C-8B12-B43FB4A6415B}" srcOrd="0" destOrd="0" presId="urn:microsoft.com/office/officeart/2008/layout/AlternatingHexagons"/>
    <dgm:cxn modelId="{37865BD0-320F-4780-A41A-89203644798C}" type="presOf" srcId="{C64041AE-20B4-4DF3-B876-B176C645A01F}" destId="{BD4F5B56-357C-4CF7-A175-1DF4A7328771}" srcOrd="0" destOrd="0" presId="urn:microsoft.com/office/officeart/2008/layout/AlternatingHexagons"/>
    <dgm:cxn modelId="{8BBC5562-C118-43C6-A100-E694580478C3}" type="presOf" srcId="{2C58BAA4-FAB4-400C-96BC-1FD470BEB7A5}" destId="{59862655-F14E-4B55-A3B4-4C52FC53D1D4}" srcOrd="0" destOrd="0" presId="urn:microsoft.com/office/officeart/2008/layout/AlternatingHexagons"/>
    <dgm:cxn modelId="{F3660371-F194-4471-B5B5-31E2A4081F8C}" type="presParOf" srcId="{BD4F5B56-357C-4CF7-A175-1DF4A7328771}" destId="{E5244A74-D3AF-4F18-8A10-A55B0BFE1A2B}" srcOrd="0" destOrd="0" presId="urn:microsoft.com/office/officeart/2008/layout/AlternatingHexagons"/>
    <dgm:cxn modelId="{5EB31A4F-1609-444F-A492-5E7E3B9EF5FC}" type="presParOf" srcId="{E5244A74-D3AF-4F18-8A10-A55B0BFE1A2B}" destId="{310DDB23-6885-461D-8D2E-25D80F24CBB0}" srcOrd="0" destOrd="0" presId="urn:microsoft.com/office/officeart/2008/layout/AlternatingHexagons"/>
    <dgm:cxn modelId="{CA2BA56C-B7A2-4088-91A6-884859F6059F}" type="presParOf" srcId="{E5244A74-D3AF-4F18-8A10-A55B0BFE1A2B}" destId="{4BE3562A-4893-475E-9CC0-FC91D096FC31}" srcOrd="1" destOrd="0" presId="urn:microsoft.com/office/officeart/2008/layout/AlternatingHexagons"/>
    <dgm:cxn modelId="{D5C36A26-B796-44D7-9354-B8850446B8D9}" type="presParOf" srcId="{E5244A74-D3AF-4F18-8A10-A55B0BFE1A2B}" destId="{B0A30E5E-1EAB-4A7F-9E18-AABF07E25097}" srcOrd="2" destOrd="0" presId="urn:microsoft.com/office/officeart/2008/layout/AlternatingHexagons"/>
    <dgm:cxn modelId="{BABBEC1E-FB2E-499E-8918-89F3633971CC}" type="presParOf" srcId="{E5244A74-D3AF-4F18-8A10-A55B0BFE1A2B}" destId="{A6D08E97-E2EA-46DE-8B0B-973CEE397D6B}" srcOrd="3" destOrd="0" presId="urn:microsoft.com/office/officeart/2008/layout/AlternatingHexagons"/>
    <dgm:cxn modelId="{EA45D758-C6B6-4C2C-A10A-036885639F5F}" type="presParOf" srcId="{E5244A74-D3AF-4F18-8A10-A55B0BFE1A2B}" destId="{CD460FD9-9C62-4BD1-806A-971AFEF08526}" srcOrd="4" destOrd="0" presId="urn:microsoft.com/office/officeart/2008/layout/AlternatingHexagons"/>
    <dgm:cxn modelId="{8836CD00-8C78-41B7-B0EA-863F86C7B8D4}" type="presParOf" srcId="{BD4F5B56-357C-4CF7-A175-1DF4A7328771}" destId="{501F4EA2-9F94-4D11-889A-0ABFE3720F74}" srcOrd="1" destOrd="0" presId="urn:microsoft.com/office/officeart/2008/layout/AlternatingHexagons"/>
    <dgm:cxn modelId="{A700F0A3-5EA7-495A-B27D-E38336CE8FE9}" type="presParOf" srcId="{BD4F5B56-357C-4CF7-A175-1DF4A7328771}" destId="{70D8023B-98E8-40D1-89C6-52C712D3B775}" srcOrd="2" destOrd="0" presId="urn:microsoft.com/office/officeart/2008/layout/AlternatingHexagons"/>
    <dgm:cxn modelId="{C1999DD1-1043-4257-96D2-D427E47A0BA3}" type="presParOf" srcId="{70D8023B-98E8-40D1-89C6-52C712D3B775}" destId="{59862655-F14E-4B55-A3B4-4C52FC53D1D4}" srcOrd="0" destOrd="0" presId="urn:microsoft.com/office/officeart/2008/layout/AlternatingHexagons"/>
    <dgm:cxn modelId="{9B753631-2163-467A-B928-9FF70186099A}" type="presParOf" srcId="{70D8023B-98E8-40D1-89C6-52C712D3B775}" destId="{070B97C7-77CE-4058-8473-51FDE430A029}" srcOrd="1" destOrd="0" presId="urn:microsoft.com/office/officeart/2008/layout/AlternatingHexagons"/>
    <dgm:cxn modelId="{4ECECD0A-845B-491C-8C49-413CBD2E5EB7}" type="presParOf" srcId="{70D8023B-98E8-40D1-89C6-52C712D3B775}" destId="{EA4650C6-8D5A-4408-B8F8-2C4B34F8E4F9}" srcOrd="2" destOrd="0" presId="urn:microsoft.com/office/officeart/2008/layout/AlternatingHexagons"/>
    <dgm:cxn modelId="{3BB885BC-BA56-45BC-BBF9-F81A64F7A599}" type="presParOf" srcId="{70D8023B-98E8-40D1-89C6-52C712D3B775}" destId="{69101648-0079-4E58-8F32-EEA996AFC249}" srcOrd="3" destOrd="0" presId="urn:microsoft.com/office/officeart/2008/layout/AlternatingHexagons"/>
    <dgm:cxn modelId="{2B0AD35C-2996-4FCC-B876-BDF0DA6AE230}" type="presParOf" srcId="{70D8023B-98E8-40D1-89C6-52C712D3B775}" destId="{863300E2-2AF3-484C-8B12-B43FB4A6415B}" srcOrd="4" destOrd="0" presId="urn:microsoft.com/office/officeart/2008/layout/AlternatingHexagons"/>
    <dgm:cxn modelId="{CF43AA01-23C9-4D12-A5CA-16A6ADEA0FD8}" type="presParOf" srcId="{BD4F5B56-357C-4CF7-A175-1DF4A7328771}" destId="{2CDF92B2-54A1-4F8A-91AB-8230467432AD}" srcOrd="3" destOrd="0" presId="urn:microsoft.com/office/officeart/2008/layout/AlternatingHexagons"/>
    <dgm:cxn modelId="{B7F8FA8E-D6D5-4F56-8893-2F6451E90C8D}" type="presParOf" srcId="{BD4F5B56-357C-4CF7-A175-1DF4A7328771}" destId="{512C6FDB-F26E-44FB-ABC3-C500566067A2}" srcOrd="4" destOrd="0" presId="urn:microsoft.com/office/officeart/2008/layout/AlternatingHexagons"/>
    <dgm:cxn modelId="{EB550792-3352-4C3A-BAE8-96885F77F221}" type="presParOf" srcId="{512C6FDB-F26E-44FB-ABC3-C500566067A2}" destId="{2493D6F8-095C-4941-B6DE-620C76D4C1BC}" srcOrd="0" destOrd="0" presId="urn:microsoft.com/office/officeart/2008/layout/AlternatingHexagons"/>
    <dgm:cxn modelId="{86554055-4B6A-453B-AF0E-17B247A5360B}" type="presParOf" srcId="{512C6FDB-F26E-44FB-ABC3-C500566067A2}" destId="{B4A8AF10-D720-458B-A53B-5213107B38A7}" srcOrd="1" destOrd="0" presId="urn:microsoft.com/office/officeart/2008/layout/AlternatingHexagons"/>
    <dgm:cxn modelId="{7737F51B-F13C-49D4-83CC-EE5A3A97153E}" type="presParOf" srcId="{512C6FDB-F26E-44FB-ABC3-C500566067A2}" destId="{7375E73D-48A5-4EE6-B0F2-795943B92A2B}" srcOrd="2" destOrd="0" presId="urn:microsoft.com/office/officeart/2008/layout/AlternatingHexagons"/>
    <dgm:cxn modelId="{2D724AE3-A109-4782-AF93-3C73361FAEF4}" type="presParOf" srcId="{512C6FDB-F26E-44FB-ABC3-C500566067A2}" destId="{B9E44134-B113-442C-A888-F9359E5089FD}" srcOrd="3" destOrd="0" presId="urn:microsoft.com/office/officeart/2008/layout/AlternatingHexagons"/>
    <dgm:cxn modelId="{3BB7FA87-489D-4A4A-9380-DBF6565A9C33}" type="presParOf" srcId="{512C6FDB-F26E-44FB-ABC3-C500566067A2}" destId="{816B1984-FF34-4265-A1E4-25C6B3D243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790CC1-909A-4540-9C1B-B8EBAA62FF78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808DFFBF-7701-45CD-82BD-46C2C3CF673C}">
      <dgm:prSet phldrT="[Text]"/>
      <dgm:spPr/>
      <dgm:t>
        <a:bodyPr/>
        <a:lstStyle/>
        <a:p>
          <a:r>
            <a:rPr lang="en-US" dirty="0"/>
            <a:t>Service</a:t>
          </a:r>
        </a:p>
        <a:p>
          <a:r>
            <a:rPr lang="en-US" dirty="0"/>
            <a:t>Acceptor</a:t>
          </a:r>
        </a:p>
      </dgm:t>
    </dgm:pt>
    <dgm:pt modelId="{07BDD4F8-5093-4C3E-BA5B-03059E2C2DFB}" type="parTrans" cxnId="{40E308E3-13E5-499D-856D-6762BF7500F5}">
      <dgm:prSet/>
      <dgm:spPr/>
      <dgm:t>
        <a:bodyPr/>
        <a:lstStyle/>
        <a:p>
          <a:endParaRPr lang="en-US"/>
        </a:p>
      </dgm:t>
    </dgm:pt>
    <dgm:pt modelId="{EB9BB49D-20AA-4AC2-96AA-F4B4CC823681}" type="sibTrans" cxnId="{40E308E3-13E5-499D-856D-6762BF7500F5}">
      <dgm:prSet/>
      <dgm:spPr/>
      <dgm:t>
        <a:bodyPr/>
        <a:lstStyle/>
        <a:p>
          <a:endParaRPr lang="en-US"/>
        </a:p>
      </dgm:t>
    </dgm:pt>
    <dgm:pt modelId="{32D65AAF-0061-4A88-8A65-796D737FB4D4}">
      <dgm:prSet phldrT="[Text]"/>
      <dgm:spPr/>
      <dgm:t>
        <a:bodyPr/>
        <a:lstStyle/>
        <a:p>
          <a:r>
            <a:rPr lang="en-US" dirty="0"/>
            <a:t>Processor</a:t>
          </a:r>
        </a:p>
      </dgm:t>
    </dgm:pt>
    <dgm:pt modelId="{5D8EB97A-D049-42E1-98CF-9B4F400C3CD3}" type="parTrans" cxnId="{70F3F80C-4AD4-4AC8-B81B-62E103BE1CB3}">
      <dgm:prSet/>
      <dgm:spPr/>
      <dgm:t>
        <a:bodyPr/>
        <a:lstStyle/>
        <a:p>
          <a:endParaRPr lang="en-US"/>
        </a:p>
      </dgm:t>
    </dgm:pt>
    <dgm:pt modelId="{27F5FF71-34F0-4A4E-9B74-235CF5D14279}" type="sibTrans" cxnId="{70F3F80C-4AD4-4AC8-B81B-62E103BE1CB3}">
      <dgm:prSet/>
      <dgm:spPr/>
      <dgm:t>
        <a:bodyPr/>
        <a:lstStyle/>
        <a:p>
          <a:endParaRPr lang="en-US"/>
        </a:p>
      </dgm:t>
    </dgm:pt>
    <dgm:pt modelId="{80E2F6FC-50B0-4C50-808B-04E363CD16A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ABD0E81C-19FF-4FC3-967B-95763F173ACE}" type="parTrans" cxnId="{5C7E4E1D-48E0-4EC7-A078-BD5EB7D9B99F}">
      <dgm:prSet/>
      <dgm:spPr/>
      <dgm:t>
        <a:bodyPr/>
        <a:lstStyle/>
        <a:p>
          <a:endParaRPr lang="en-US"/>
        </a:p>
      </dgm:t>
    </dgm:pt>
    <dgm:pt modelId="{68F16CA0-92A3-4590-A1D6-6B9A50A188FF}" type="sibTrans" cxnId="{5C7E4E1D-48E0-4EC7-A078-BD5EB7D9B99F}">
      <dgm:prSet/>
      <dgm:spPr/>
      <dgm:t>
        <a:bodyPr/>
        <a:lstStyle/>
        <a:p>
          <a:endParaRPr lang="en-US"/>
        </a:p>
      </dgm:t>
    </dgm:pt>
    <dgm:pt modelId="{0C291F21-A286-4AED-8EF5-EEE96DC7065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C06DE1FC-61D1-4833-8FA4-DADD8A2A736E}" type="parTrans" cxnId="{61AB0775-19F0-4935-A31A-3C9C22269672}">
      <dgm:prSet/>
      <dgm:spPr/>
      <dgm:t>
        <a:bodyPr/>
        <a:lstStyle/>
        <a:p>
          <a:endParaRPr lang="en-US"/>
        </a:p>
      </dgm:t>
    </dgm:pt>
    <dgm:pt modelId="{A3A588D0-DE96-48FA-869B-F9BD0DA38D89}" type="sibTrans" cxnId="{61AB0775-19F0-4935-A31A-3C9C22269672}">
      <dgm:prSet/>
      <dgm:spPr/>
      <dgm:t>
        <a:bodyPr/>
        <a:lstStyle/>
        <a:p>
          <a:endParaRPr lang="en-US"/>
        </a:p>
      </dgm:t>
    </dgm:pt>
    <dgm:pt modelId="{D9C80DF0-681C-44F1-AC20-8535C7D6C4C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19C0E4A8-AFF3-4F98-8B5B-E55C02C7C4F3}" type="parTrans" cxnId="{A4C8EC06-DBDE-40F5-A3E2-44D51672B7F7}">
      <dgm:prSet/>
      <dgm:spPr/>
      <dgm:t>
        <a:bodyPr/>
        <a:lstStyle/>
        <a:p>
          <a:endParaRPr lang="en-US"/>
        </a:p>
      </dgm:t>
    </dgm:pt>
    <dgm:pt modelId="{455BA092-8759-4E1D-B4F3-73DC6A3D4024}" type="sibTrans" cxnId="{A4C8EC06-DBDE-40F5-A3E2-44D51672B7F7}">
      <dgm:prSet/>
      <dgm:spPr/>
      <dgm:t>
        <a:bodyPr/>
        <a:lstStyle/>
        <a:p>
          <a:endParaRPr lang="en-US"/>
        </a:p>
      </dgm:t>
    </dgm:pt>
    <dgm:pt modelId="{BB40B955-FF34-464F-B542-823A5F61299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Handler</a:t>
          </a:r>
        </a:p>
      </dgm:t>
    </dgm:pt>
    <dgm:pt modelId="{CB7281E6-A395-4223-9ABC-D80DADA735C5}" type="parTrans" cxnId="{B14392A2-F3AC-4168-BA85-FD5FBF7F48C0}">
      <dgm:prSet/>
      <dgm:spPr/>
      <dgm:t>
        <a:bodyPr/>
        <a:lstStyle/>
        <a:p>
          <a:endParaRPr lang="en-US"/>
        </a:p>
      </dgm:t>
    </dgm:pt>
    <dgm:pt modelId="{55474C0E-695F-4DD7-B951-9EAAF812ADC8}" type="sibTrans" cxnId="{B14392A2-F3AC-4168-BA85-FD5FBF7F48C0}">
      <dgm:prSet/>
      <dgm:spPr/>
      <dgm:t>
        <a:bodyPr/>
        <a:lstStyle/>
        <a:p>
          <a:endParaRPr lang="en-US"/>
        </a:p>
      </dgm:t>
    </dgm:pt>
    <dgm:pt modelId="{D2FE67A1-55FC-4BBE-BAEF-CFA1C6C784A2}" type="pres">
      <dgm:prSet presAssocID="{71790CC1-909A-4540-9C1B-B8EBAA62FF78}" presName="Name0" presStyleCnt="0">
        <dgm:presLayoutVars>
          <dgm:dir/>
          <dgm:resizeHandles val="exact"/>
        </dgm:presLayoutVars>
      </dgm:prSet>
      <dgm:spPr/>
    </dgm:pt>
    <dgm:pt modelId="{29D5DB3C-B75E-4748-9D98-D27C0B98428E}" type="pres">
      <dgm:prSet presAssocID="{808DFFBF-7701-45CD-82BD-46C2C3CF673C}" presName="parTxOnly" presStyleLbl="node1" presStyleIdx="0" presStyleCnt="6" custLinFactNeighborY="431">
        <dgm:presLayoutVars>
          <dgm:bulletEnabled val="1"/>
        </dgm:presLayoutVars>
      </dgm:prSet>
      <dgm:spPr/>
    </dgm:pt>
    <dgm:pt modelId="{08F50C5B-1BC2-4144-A511-3E3A9E96D0C5}" type="pres">
      <dgm:prSet presAssocID="{EB9BB49D-20AA-4AC2-96AA-F4B4CC823681}" presName="parSpace" presStyleCnt="0"/>
      <dgm:spPr/>
    </dgm:pt>
    <dgm:pt modelId="{6BE0F2E3-B69D-4DEA-8BEE-432EDB85911C}" type="pres">
      <dgm:prSet presAssocID="{32D65AAF-0061-4A88-8A65-796D737FB4D4}" presName="parTxOnly" presStyleLbl="node1" presStyleIdx="1" presStyleCnt="6" custLinFactNeighborY="431">
        <dgm:presLayoutVars>
          <dgm:bulletEnabled val="1"/>
        </dgm:presLayoutVars>
      </dgm:prSet>
      <dgm:spPr/>
    </dgm:pt>
    <dgm:pt modelId="{A88DEE22-40FA-48A5-8D47-2F2ECCCCECE0}" type="pres">
      <dgm:prSet presAssocID="{27F5FF71-34F0-4A4E-9B74-235CF5D14279}" presName="parSpace" presStyleCnt="0"/>
      <dgm:spPr/>
    </dgm:pt>
    <dgm:pt modelId="{88EB8ED3-64E2-48AD-B213-E07F62F2185E}" type="pres">
      <dgm:prSet presAssocID="{80E2F6FC-50B0-4C50-808B-04E363CD16A1}" presName="parTxOnly" presStyleLbl="node1" presStyleIdx="2" presStyleCnt="6" custLinFactNeighborY="431">
        <dgm:presLayoutVars>
          <dgm:bulletEnabled val="1"/>
        </dgm:presLayoutVars>
      </dgm:prSet>
      <dgm:spPr/>
    </dgm:pt>
    <dgm:pt modelId="{9F6EFC08-D0C2-4F21-A17A-3BADA8117828}" type="pres">
      <dgm:prSet presAssocID="{68F16CA0-92A3-4590-A1D6-6B9A50A188FF}" presName="parSpace" presStyleCnt="0"/>
      <dgm:spPr/>
    </dgm:pt>
    <dgm:pt modelId="{CACA4748-1C00-4981-9E85-2A55E221FEEC}" type="pres">
      <dgm:prSet presAssocID="{0C291F21-A286-4AED-8EF5-EEE96DC7065B}" presName="parTxOnly" presStyleLbl="node1" presStyleIdx="3" presStyleCnt="6">
        <dgm:presLayoutVars>
          <dgm:bulletEnabled val="1"/>
        </dgm:presLayoutVars>
      </dgm:prSet>
      <dgm:spPr/>
    </dgm:pt>
    <dgm:pt modelId="{C287CC3F-659E-48F7-BBE6-A9EE9DB4621C}" type="pres">
      <dgm:prSet presAssocID="{A3A588D0-DE96-48FA-869B-F9BD0DA38D89}" presName="parSpace" presStyleCnt="0"/>
      <dgm:spPr/>
    </dgm:pt>
    <dgm:pt modelId="{EBD73C03-EB95-4B2D-B9FF-ED33869A1CC2}" type="pres">
      <dgm:prSet presAssocID="{D9C80DF0-681C-44F1-AC20-8535C7D6C4C8}" presName="parTxOnly" presStyleLbl="node1" presStyleIdx="4" presStyleCnt="6">
        <dgm:presLayoutVars>
          <dgm:bulletEnabled val="1"/>
        </dgm:presLayoutVars>
      </dgm:prSet>
      <dgm:spPr/>
    </dgm:pt>
    <dgm:pt modelId="{B47AC6EC-90E2-4E49-B9F9-3E9BDE21EE53}" type="pres">
      <dgm:prSet presAssocID="{455BA092-8759-4E1D-B4F3-73DC6A3D4024}" presName="parSpace" presStyleCnt="0"/>
      <dgm:spPr/>
    </dgm:pt>
    <dgm:pt modelId="{B21348C1-F858-4D7F-9C5E-BAB3417B7328}" type="pres">
      <dgm:prSet presAssocID="{BB40B955-FF34-464F-B542-823A5F61299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40E308E3-13E5-499D-856D-6762BF7500F5}" srcId="{71790CC1-909A-4540-9C1B-B8EBAA62FF78}" destId="{808DFFBF-7701-45CD-82BD-46C2C3CF673C}" srcOrd="0" destOrd="0" parTransId="{07BDD4F8-5093-4C3E-BA5B-03059E2C2DFB}" sibTransId="{EB9BB49D-20AA-4AC2-96AA-F4B4CC823681}"/>
    <dgm:cxn modelId="{A4C8EC06-DBDE-40F5-A3E2-44D51672B7F7}" srcId="{71790CC1-909A-4540-9C1B-B8EBAA62FF78}" destId="{D9C80DF0-681C-44F1-AC20-8535C7D6C4C8}" srcOrd="4" destOrd="0" parTransId="{19C0E4A8-AFF3-4F98-8B5B-E55C02C7C4F3}" sibTransId="{455BA092-8759-4E1D-B4F3-73DC6A3D4024}"/>
    <dgm:cxn modelId="{61AB0775-19F0-4935-A31A-3C9C22269672}" srcId="{71790CC1-909A-4540-9C1B-B8EBAA62FF78}" destId="{0C291F21-A286-4AED-8EF5-EEE96DC7065B}" srcOrd="3" destOrd="0" parTransId="{C06DE1FC-61D1-4833-8FA4-DADD8A2A736E}" sibTransId="{A3A588D0-DE96-48FA-869B-F9BD0DA38D89}"/>
    <dgm:cxn modelId="{B14392A2-F3AC-4168-BA85-FD5FBF7F48C0}" srcId="{71790CC1-909A-4540-9C1B-B8EBAA62FF78}" destId="{BB40B955-FF34-464F-B542-823A5F612996}" srcOrd="5" destOrd="0" parTransId="{CB7281E6-A395-4223-9ABC-D80DADA735C5}" sibTransId="{55474C0E-695F-4DD7-B951-9EAAF812ADC8}"/>
    <dgm:cxn modelId="{CE40E970-CEE3-46EE-BB08-3E26B7B4BCE4}" type="presOf" srcId="{D9C80DF0-681C-44F1-AC20-8535C7D6C4C8}" destId="{EBD73C03-EB95-4B2D-B9FF-ED33869A1CC2}" srcOrd="0" destOrd="0" presId="urn:microsoft.com/office/officeart/2005/8/layout/hChevron3"/>
    <dgm:cxn modelId="{158FA9FD-7C12-4F49-B65C-6A9FF95800F3}" type="presOf" srcId="{71790CC1-909A-4540-9C1B-B8EBAA62FF78}" destId="{D2FE67A1-55FC-4BBE-BAEF-CFA1C6C784A2}" srcOrd="0" destOrd="0" presId="urn:microsoft.com/office/officeart/2005/8/layout/hChevron3"/>
    <dgm:cxn modelId="{4368C18C-2C1F-439A-8FA4-695742DA38AB}" type="presOf" srcId="{80E2F6FC-50B0-4C50-808B-04E363CD16A1}" destId="{88EB8ED3-64E2-48AD-B213-E07F62F2185E}" srcOrd="0" destOrd="0" presId="urn:microsoft.com/office/officeart/2005/8/layout/hChevron3"/>
    <dgm:cxn modelId="{70F3F80C-4AD4-4AC8-B81B-62E103BE1CB3}" srcId="{71790CC1-909A-4540-9C1B-B8EBAA62FF78}" destId="{32D65AAF-0061-4A88-8A65-796D737FB4D4}" srcOrd="1" destOrd="0" parTransId="{5D8EB97A-D049-42E1-98CF-9B4F400C3CD3}" sibTransId="{27F5FF71-34F0-4A4E-9B74-235CF5D14279}"/>
    <dgm:cxn modelId="{088A2451-988E-472B-B5DF-E766D821506D}" type="presOf" srcId="{808DFFBF-7701-45CD-82BD-46C2C3CF673C}" destId="{29D5DB3C-B75E-4748-9D98-D27C0B98428E}" srcOrd="0" destOrd="0" presId="urn:microsoft.com/office/officeart/2005/8/layout/hChevron3"/>
    <dgm:cxn modelId="{6A2E6D06-D38D-491E-800A-A37BB50E5FE6}" type="presOf" srcId="{BB40B955-FF34-464F-B542-823A5F612996}" destId="{B21348C1-F858-4D7F-9C5E-BAB3417B7328}" srcOrd="0" destOrd="0" presId="urn:microsoft.com/office/officeart/2005/8/layout/hChevron3"/>
    <dgm:cxn modelId="{5C7E4E1D-48E0-4EC7-A078-BD5EB7D9B99F}" srcId="{71790CC1-909A-4540-9C1B-B8EBAA62FF78}" destId="{80E2F6FC-50B0-4C50-808B-04E363CD16A1}" srcOrd="2" destOrd="0" parTransId="{ABD0E81C-19FF-4FC3-967B-95763F173ACE}" sibTransId="{68F16CA0-92A3-4590-A1D6-6B9A50A188FF}"/>
    <dgm:cxn modelId="{479AF456-C4A2-41ED-8F82-1664FCD24FC2}" type="presOf" srcId="{32D65AAF-0061-4A88-8A65-796D737FB4D4}" destId="{6BE0F2E3-B69D-4DEA-8BEE-432EDB85911C}" srcOrd="0" destOrd="0" presId="urn:microsoft.com/office/officeart/2005/8/layout/hChevron3"/>
    <dgm:cxn modelId="{F0CE8BFB-DAE9-40FD-82D2-546EA9AB3E3A}" type="presOf" srcId="{0C291F21-A286-4AED-8EF5-EEE96DC7065B}" destId="{CACA4748-1C00-4981-9E85-2A55E221FEEC}" srcOrd="0" destOrd="0" presId="urn:microsoft.com/office/officeart/2005/8/layout/hChevron3"/>
    <dgm:cxn modelId="{52102AD7-7E60-4C7F-8434-60A3ED5B8845}" type="presParOf" srcId="{D2FE67A1-55FC-4BBE-BAEF-CFA1C6C784A2}" destId="{29D5DB3C-B75E-4748-9D98-D27C0B98428E}" srcOrd="0" destOrd="0" presId="urn:microsoft.com/office/officeart/2005/8/layout/hChevron3"/>
    <dgm:cxn modelId="{962AC491-810B-4669-A38A-1F553579821F}" type="presParOf" srcId="{D2FE67A1-55FC-4BBE-BAEF-CFA1C6C784A2}" destId="{08F50C5B-1BC2-4144-A511-3E3A9E96D0C5}" srcOrd="1" destOrd="0" presId="urn:microsoft.com/office/officeart/2005/8/layout/hChevron3"/>
    <dgm:cxn modelId="{45F60799-0B1F-432E-A736-1820D5005745}" type="presParOf" srcId="{D2FE67A1-55FC-4BBE-BAEF-CFA1C6C784A2}" destId="{6BE0F2E3-B69D-4DEA-8BEE-432EDB85911C}" srcOrd="2" destOrd="0" presId="urn:microsoft.com/office/officeart/2005/8/layout/hChevron3"/>
    <dgm:cxn modelId="{016C777B-58A5-4C60-961F-B2D56B6AC49B}" type="presParOf" srcId="{D2FE67A1-55FC-4BBE-BAEF-CFA1C6C784A2}" destId="{A88DEE22-40FA-48A5-8D47-2F2ECCCCECE0}" srcOrd="3" destOrd="0" presId="urn:microsoft.com/office/officeart/2005/8/layout/hChevron3"/>
    <dgm:cxn modelId="{210DFE99-39B2-4790-95EE-21FB5129B4B4}" type="presParOf" srcId="{D2FE67A1-55FC-4BBE-BAEF-CFA1C6C784A2}" destId="{88EB8ED3-64E2-48AD-B213-E07F62F2185E}" srcOrd="4" destOrd="0" presId="urn:microsoft.com/office/officeart/2005/8/layout/hChevron3"/>
    <dgm:cxn modelId="{603F0A9D-B4C6-40D4-986D-F7DAF4880D97}" type="presParOf" srcId="{D2FE67A1-55FC-4BBE-BAEF-CFA1C6C784A2}" destId="{9F6EFC08-D0C2-4F21-A17A-3BADA8117828}" srcOrd="5" destOrd="0" presId="urn:microsoft.com/office/officeart/2005/8/layout/hChevron3"/>
    <dgm:cxn modelId="{FA80CD07-5A10-4A14-B090-26F2C3A2ADD3}" type="presParOf" srcId="{D2FE67A1-55FC-4BBE-BAEF-CFA1C6C784A2}" destId="{CACA4748-1C00-4981-9E85-2A55E221FEEC}" srcOrd="6" destOrd="0" presId="urn:microsoft.com/office/officeart/2005/8/layout/hChevron3"/>
    <dgm:cxn modelId="{E3954AC5-56E1-41A3-8494-48F98BE2A183}" type="presParOf" srcId="{D2FE67A1-55FC-4BBE-BAEF-CFA1C6C784A2}" destId="{C287CC3F-659E-48F7-BBE6-A9EE9DB4621C}" srcOrd="7" destOrd="0" presId="urn:microsoft.com/office/officeart/2005/8/layout/hChevron3"/>
    <dgm:cxn modelId="{E0D3A278-72C4-4D1D-A24A-9D07520505C9}" type="presParOf" srcId="{D2FE67A1-55FC-4BBE-BAEF-CFA1C6C784A2}" destId="{EBD73C03-EB95-4B2D-B9FF-ED33869A1CC2}" srcOrd="8" destOrd="0" presId="urn:microsoft.com/office/officeart/2005/8/layout/hChevron3"/>
    <dgm:cxn modelId="{9E80D820-2C79-4508-8D81-8FD051978500}" type="presParOf" srcId="{D2FE67A1-55FC-4BBE-BAEF-CFA1C6C784A2}" destId="{B47AC6EC-90E2-4E49-B9F9-3E9BDE21EE53}" srcOrd="9" destOrd="0" presId="urn:microsoft.com/office/officeart/2005/8/layout/hChevron3"/>
    <dgm:cxn modelId="{870E6BA3-B8F8-4499-8C08-671F2D097AFF}" type="presParOf" srcId="{D2FE67A1-55FC-4BBE-BAEF-CFA1C6C784A2}" destId="{B21348C1-F858-4D7F-9C5E-BAB3417B732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790CC1-909A-4540-9C1B-B8EBAA62FF78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808DFFBF-7701-45CD-82BD-46C2C3CF673C}">
      <dgm:prSet phldrT="[Text]"/>
      <dgm:spPr/>
      <dgm:t>
        <a:bodyPr/>
        <a:lstStyle/>
        <a:p>
          <a:r>
            <a:rPr lang="en-US" dirty="0"/>
            <a:t>Service</a:t>
          </a:r>
        </a:p>
        <a:p>
          <a:r>
            <a:rPr lang="en-US" dirty="0"/>
            <a:t>Connector</a:t>
          </a:r>
        </a:p>
      </dgm:t>
    </dgm:pt>
    <dgm:pt modelId="{07BDD4F8-5093-4C3E-BA5B-03059E2C2DFB}" type="parTrans" cxnId="{40E308E3-13E5-499D-856D-6762BF7500F5}">
      <dgm:prSet/>
      <dgm:spPr/>
      <dgm:t>
        <a:bodyPr/>
        <a:lstStyle/>
        <a:p>
          <a:endParaRPr lang="en-US"/>
        </a:p>
      </dgm:t>
    </dgm:pt>
    <dgm:pt modelId="{EB9BB49D-20AA-4AC2-96AA-F4B4CC823681}" type="sibTrans" cxnId="{40E308E3-13E5-499D-856D-6762BF7500F5}">
      <dgm:prSet/>
      <dgm:spPr/>
      <dgm:t>
        <a:bodyPr/>
        <a:lstStyle/>
        <a:p>
          <a:endParaRPr lang="en-US"/>
        </a:p>
      </dgm:t>
    </dgm:pt>
    <dgm:pt modelId="{32D65AAF-0061-4A88-8A65-796D737FB4D4}">
      <dgm:prSet phldrT="[Text]"/>
      <dgm:spPr/>
      <dgm:t>
        <a:bodyPr/>
        <a:lstStyle/>
        <a:p>
          <a:r>
            <a:rPr lang="en-US" dirty="0"/>
            <a:t>Processor</a:t>
          </a:r>
        </a:p>
      </dgm:t>
    </dgm:pt>
    <dgm:pt modelId="{5D8EB97A-D049-42E1-98CF-9B4F400C3CD3}" type="parTrans" cxnId="{70F3F80C-4AD4-4AC8-B81B-62E103BE1CB3}">
      <dgm:prSet/>
      <dgm:spPr/>
      <dgm:t>
        <a:bodyPr/>
        <a:lstStyle/>
        <a:p>
          <a:endParaRPr lang="en-US"/>
        </a:p>
      </dgm:t>
    </dgm:pt>
    <dgm:pt modelId="{27F5FF71-34F0-4A4E-9B74-235CF5D14279}" type="sibTrans" cxnId="{70F3F80C-4AD4-4AC8-B81B-62E103BE1CB3}">
      <dgm:prSet/>
      <dgm:spPr/>
      <dgm:t>
        <a:bodyPr/>
        <a:lstStyle/>
        <a:p>
          <a:endParaRPr lang="en-US"/>
        </a:p>
      </dgm:t>
    </dgm:pt>
    <dgm:pt modelId="{80E2F6FC-50B0-4C50-808B-04E363CD16A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ABD0E81C-19FF-4FC3-967B-95763F173ACE}" type="parTrans" cxnId="{5C7E4E1D-48E0-4EC7-A078-BD5EB7D9B99F}">
      <dgm:prSet/>
      <dgm:spPr/>
      <dgm:t>
        <a:bodyPr/>
        <a:lstStyle/>
        <a:p>
          <a:endParaRPr lang="en-US"/>
        </a:p>
      </dgm:t>
    </dgm:pt>
    <dgm:pt modelId="{68F16CA0-92A3-4590-A1D6-6B9A50A188FF}" type="sibTrans" cxnId="{5C7E4E1D-48E0-4EC7-A078-BD5EB7D9B99F}">
      <dgm:prSet/>
      <dgm:spPr/>
      <dgm:t>
        <a:bodyPr/>
        <a:lstStyle/>
        <a:p>
          <a:endParaRPr lang="en-US"/>
        </a:p>
      </dgm:t>
    </dgm:pt>
    <dgm:pt modelId="{0C291F21-A286-4AED-8EF5-EEE96DC7065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C06DE1FC-61D1-4833-8FA4-DADD8A2A736E}" type="parTrans" cxnId="{61AB0775-19F0-4935-A31A-3C9C22269672}">
      <dgm:prSet/>
      <dgm:spPr/>
      <dgm:t>
        <a:bodyPr/>
        <a:lstStyle/>
        <a:p>
          <a:endParaRPr lang="en-US"/>
        </a:p>
      </dgm:t>
    </dgm:pt>
    <dgm:pt modelId="{A3A588D0-DE96-48FA-869B-F9BD0DA38D89}" type="sibTrans" cxnId="{61AB0775-19F0-4935-A31A-3C9C22269672}">
      <dgm:prSet/>
      <dgm:spPr/>
      <dgm:t>
        <a:bodyPr/>
        <a:lstStyle/>
        <a:p>
          <a:endParaRPr lang="en-US"/>
        </a:p>
      </dgm:t>
    </dgm:pt>
    <dgm:pt modelId="{D9C80DF0-681C-44F1-AC20-8535C7D6C4C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Filter</a:t>
          </a:r>
        </a:p>
      </dgm:t>
    </dgm:pt>
    <dgm:pt modelId="{19C0E4A8-AFF3-4F98-8B5B-E55C02C7C4F3}" type="parTrans" cxnId="{A4C8EC06-DBDE-40F5-A3E2-44D51672B7F7}">
      <dgm:prSet/>
      <dgm:spPr/>
      <dgm:t>
        <a:bodyPr/>
        <a:lstStyle/>
        <a:p>
          <a:endParaRPr lang="en-US"/>
        </a:p>
      </dgm:t>
    </dgm:pt>
    <dgm:pt modelId="{455BA092-8759-4E1D-B4F3-73DC6A3D4024}" type="sibTrans" cxnId="{A4C8EC06-DBDE-40F5-A3E2-44D51672B7F7}">
      <dgm:prSet/>
      <dgm:spPr/>
      <dgm:t>
        <a:bodyPr/>
        <a:lstStyle/>
        <a:p>
          <a:endParaRPr lang="en-US"/>
        </a:p>
      </dgm:t>
    </dgm:pt>
    <dgm:pt modelId="{BB40B955-FF34-464F-B542-823A5F612996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Handler</a:t>
          </a:r>
        </a:p>
      </dgm:t>
    </dgm:pt>
    <dgm:pt modelId="{CB7281E6-A395-4223-9ABC-D80DADA735C5}" type="parTrans" cxnId="{B14392A2-F3AC-4168-BA85-FD5FBF7F48C0}">
      <dgm:prSet/>
      <dgm:spPr/>
      <dgm:t>
        <a:bodyPr/>
        <a:lstStyle/>
        <a:p>
          <a:endParaRPr lang="en-US"/>
        </a:p>
      </dgm:t>
    </dgm:pt>
    <dgm:pt modelId="{55474C0E-695F-4DD7-B951-9EAAF812ADC8}" type="sibTrans" cxnId="{B14392A2-F3AC-4168-BA85-FD5FBF7F48C0}">
      <dgm:prSet/>
      <dgm:spPr/>
      <dgm:t>
        <a:bodyPr/>
        <a:lstStyle/>
        <a:p>
          <a:endParaRPr lang="en-US"/>
        </a:p>
      </dgm:t>
    </dgm:pt>
    <dgm:pt modelId="{D2FE67A1-55FC-4BBE-BAEF-CFA1C6C784A2}" type="pres">
      <dgm:prSet presAssocID="{71790CC1-909A-4540-9C1B-B8EBAA62FF78}" presName="Name0" presStyleCnt="0">
        <dgm:presLayoutVars>
          <dgm:dir/>
          <dgm:resizeHandles val="exact"/>
        </dgm:presLayoutVars>
      </dgm:prSet>
      <dgm:spPr/>
    </dgm:pt>
    <dgm:pt modelId="{29D5DB3C-B75E-4748-9D98-D27C0B98428E}" type="pres">
      <dgm:prSet presAssocID="{808DFFBF-7701-45CD-82BD-46C2C3CF673C}" presName="parTxOnly" presStyleLbl="node1" presStyleIdx="0" presStyleCnt="6" custFlipHor="1" custLinFactNeighborY="431">
        <dgm:presLayoutVars>
          <dgm:bulletEnabled val="1"/>
        </dgm:presLayoutVars>
      </dgm:prSet>
      <dgm:spPr/>
    </dgm:pt>
    <dgm:pt modelId="{08F50C5B-1BC2-4144-A511-3E3A9E96D0C5}" type="pres">
      <dgm:prSet presAssocID="{EB9BB49D-20AA-4AC2-96AA-F4B4CC823681}" presName="parSpace" presStyleCnt="0"/>
      <dgm:spPr/>
    </dgm:pt>
    <dgm:pt modelId="{6BE0F2E3-B69D-4DEA-8BEE-432EDB85911C}" type="pres">
      <dgm:prSet presAssocID="{32D65AAF-0061-4A88-8A65-796D737FB4D4}" presName="parTxOnly" presStyleLbl="node1" presStyleIdx="1" presStyleCnt="6" custFlipHor="1" custLinFactNeighborY="431">
        <dgm:presLayoutVars>
          <dgm:bulletEnabled val="1"/>
        </dgm:presLayoutVars>
      </dgm:prSet>
      <dgm:spPr/>
    </dgm:pt>
    <dgm:pt modelId="{A88DEE22-40FA-48A5-8D47-2F2ECCCCECE0}" type="pres">
      <dgm:prSet presAssocID="{27F5FF71-34F0-4A4E-9B74-235CF5D14279}" presName="parSpace" presStyleCnt="0"/>
      <dgm:spPr/>
    </dgm:pt>
    <dgm:pt modelId="{88EB8ED3-64E2-48AD-B213-E07F62F2185E}" type="pres">
      <dgm:prSet presAssocID="{80E2F6FC-50B0-4C50-808B-04E363CD16A1}" presName="parTxOnly" presStyleLbl="node1" presStyleIdx="2" presStyleCnt="6" custFlipHor="1" custLinFactNeighborY="431">
        <dgm:presLayoutVars>
          <dgm:bulletEnabled val="1"/>
        </dgm:presLayoutVars>
      </dgm:prSet>
      <dgm:spPr/>
    </dgm:pt>
    <dgm:pt modelId="{9F6EFC08-D0C2-4F21-A17A-3BADA8117828}" type="pres">
      <dgm:prSet presAssocID="{68F16CA0-92A3-4590-A1D6-6B9A50A188FF}" presName="parSpace" presStyleCnt="0"/>
      <dgm:spPr/>
    </dgm:pt>
    <dgm:pt modelId="{CACA4748-1C00-4981-9E85-2A55E221FEEC}" type="pres">
      <dgm:prSet presAssocID="{0C291F21-A286-4AED-8EF5-EEE96DC7065B}" presName="parTxOnly" presStyleLbl="node1" presStyleIdx="3" presStyleCnt="6" custFlipHor="1" custLinFactNeighborY="413">
        <dgm:presLayoutVars>
          <dgm:bulletEnabled val="1"/>
        </dgm:presLayoutVars>
      </dgm:prSet>
      <dgm:spPr/>
    </dgm:pt>
    <dgm:pt modelId="{C287CC3F-659E-48F7-BBE6-A9EE9DB4621C}" type="pres">
      <dgm:prSet presAssocID="{A3A588D0-DE96-48FA-869B-F9BD0DA38D89}" presName="parSpace" presStyleCnt="0"/>
      <dgm:spPr/>
    </dgm:pt>
    <dgm:pt modelId="{EBD73C03-EB95-4B2D-B9FF-ED33869A1CC2}" type="pres">
      <dgm:prSet presAssocID="{D9C80DF0-681C-44F1-AC20-8535C7D6C4C8}" presName="parTxOnly" presStyleLbl="node1" presStyleIdx="4" presStyleCnt="6" custFlipHor="1" custLinFactNeighborY="0">
        <dgm:presLayoutVars>
          <dgm:bulletEnabled val="1"/>
        </dgm:presLayoutVars>
      </dgm:prSet>
      <dgm:spPr/>
    </dgm:pt>
    <dgm:pt modelId="{B47AC6EC-90E2-4E49-B9F9-3E9BDE21EE53}" type="pres">
      <dgm:prSet presAssocID="{455BA092-8759-4E1D-B4F3-73DC6A3D4024}" presName="parSpace" presStyleCnt="0"/>
      <dgm:spPr/>
    </dgm:pt>
    <dgm:pt modelId="{B21348C1-F858-4D7F-9C5E-BAB3417B7328}" type="pres">
      <dgm:prSet presAssocID="{BB40B955-FF34-464F-B542-823A5F612996}" presName="parTxOnly" presStyleLbl="node1" presStyleIdx="5" presStyleCnt="6" custFlipHor="1" custLinFactNeighborY="0">
        <dgm:presLayoutVars>
          <dgm:bulletEnabled val="1"/>
        </dgm:presLayoutVars>
      </dgm:prSet>
      <dgm:spPr/>
    </dgm:pt>
  </dgm:ptLst>
  <dgm:cxnLst>
    <dgm:cxn modelId="{40E308E3-13E5-499D-856D-6762BF7500F5}" srcId="{71790CC1-909A-4540-9C1B-B8EBAA62FF78}" destId="{808DFFBF-7701-45CD-82BD-46C2C3CF673C}" srcOrd="0" destOrd="0" parTransId="{07BDD4F8-5093-4C3E-BA5B-03059E2C2DFB}" sibTransId="{EB9BB49D-20AA-4AC2-96AA-F4B4CC823681}"/>
    <dgm:cxn modelId="{A4C8EC06-DBDE-40F5-A3E2-44D51672B7F7}" srcId="{71790CC1-909A-4540-9C1B-B8EBAA62FF78}" destId="{D9C80DF0-681C-44F1-AC20-8535C7D6C4C8}" srcOrd="4" destOrd="0" parTransId="{19C0E4A8-AFF3-4F98-8B5B-E55C02C7C4F3}" sibTransId="{455BA092-8759-4E1D-B4F3-73DC6A3D4024}"/>
    <dgm:cxn modelId="{61AB0775-19F0-4935-A31A-3C9C22269672}" srcId="{71790CC1-909A-4540-9C1B-B8EBAA62FF78}" destId="{0C291F21-A286-4AED-8EF5-EEE96DC7065B}" srcOrd="3" destOrd="0" parTransId="{C06DE1FC-61D1-4833-8FA4-DADD8A2A736E}" sibTransId="{A3A588D0-DE96-48FA-869B-F9BD0DA38D89}"/>
    <dgm:cxn modelId="{B14392A2-F3AC-4168-BA85-FD5FBF7F48C0}" srcId="{71790CC1-909A-4540-9C1B-B8EBAA62FF78}" destId="{BB40B955-FF34-464F-B542-823A5F612996}" srcOrd="5" destOrd="0" parTransId="{CB7281E6-A395-4223-9ABC-D80DADA735C5}" sibTransId="{55474C0E-695F-4DD7-B951-9EAAF812ADC8}"/>
    <dgm:cxn modelId="{CE40E970-CEE3-46EE-BB08-3E26B7B4BCE4}" type="presOf" srcId="{D9C80DF0-681C-44F1-AC20-8535C7D6C4C8}" destId="{EBD73C03-EB95-4B2D-B9FF-ED33869A1CC2}" srcOrd="0" destOrd="0" presId="urn:microsoft.com/office/officeart/2005/8/layout/hChevron3"/>
    <dgm:cxn modelId="{158FA9FD-7C12-4F49-B65C-6A9FF95800F3}" type="presOf" srcId="{71790CC1-909A-4540-9C1B-B8EBAA62FF78}" destId="{D2FE67A1-55FC-4BBE-BAEF-CFA1C6C784A2}" srcOrd="0" destOrd="0" presId="urn:microsoft.com/office/officeart/2005/8/layout/hChevron3"/>
    <dgm:cxn modelId="{4368C18C-2C1F-439A-8FA4-695742DA38AB}" type="presOf" srcId="{80E2F6FC-50B0-4C50-808B-04E363CD16A1}" destId="{88EB8ED3-64E2-48AD-B213-E07F62F2185E}" srcOrd="0" destOrd="0" presId="urn:microsoft.com/office/officeart/2005/8/layout/hChevron3"/>
    <dgm:cxn modelId="{70F3F80C-4AD4-4AC8-B81B-62E103BE1CB3}" srcId="{71790CC1-909A-4540-9C1B-B8EBAA62FF78}" destId="{32D65AAF-0061-4A88-8A65-796D737FB4D4}" srcOrd="1" destOrd="0" parTransId="{5D8EB97A-D049-42E1-98CF-9B4F400C3CD3}" sibTransId="{27F5FF71-34F0-4A4E-9B74-235CF5D14279}"/>
    <dgm:cxn modelId="{088A2451-988E-472B-B5DF-E766D821506D}" type="presOf" srcId="{808DFFBF-7701-45CD-82BD-46C2C3CF673C}" destId="{29D5DB3C-B75E-4748-9D98-D27C0B98428E}" srcOrd="0" destOrd="0" presId="urn:microsoft.com/office/officeart/2005/8/layout/hChevron3"/>
    <dgm:cxn modelId="{6A2E6D06-D38D-491E-800A-A37BB50E5FE6}" type="presOf" srcId="{BB40B955-FF34-464F-B542-823A5F612996}" destId="{B21348C1-F858-4D7F-9C5E-BAB3417B7328}" srcOrd="0" destOrd="0" presId="urn:microsoft.com/office/officeart/2005/8/layout/hChevron3"/>
    <dgm:cxn modelId="{5C7E4E1D-48E0-4EC7-A078-BD5EB7D9B99F}" srcId="{71790CC1-909A-4540-9C1B-B8EBAA62FF78}" destId="{80E2F6FC-50B0-4C50-808B-04E363CD16A1}" srcOrd="2" destOrd="0" parTransId="{ABD0E81C-19FF-4FC3-967B-95763F173ACE}" sibTransId="{68F16CA0-92A3-4590-A1D6-6B9A50A188FF}"/>
    <dgm:cxn modelId="{479AF456-C4A2-41ED-8F82-1664FCD24FC2}" type="presOf" srcId="{32D65AAF-0061-4A88-8A65-796D737FB4D4}" destId="{6BE0F2E3-B69D-4DEA-8BEE-432EDB85911C}" srcOrd="0" destOrd="0" presId="urn:microsoft.com/office/officeart/2005/8/layout/hChevron3"/>
    <dgm:cxn modelId="{F0CE8BFB-DAE9-40FD-82D2-546EA9AB3E3A}" type="presOf" srcId="{0C291F21-A286-4AED-8EF5-EEE96DC7065B}" destId="{CACA4748-1C00-4981-9E85-2A55E221FEEC}" srcOrd="0" destOrd="0" presId="urn:microsoft.com/office/officeart/2005/8/layout/hChevron3"/>
    <dgm:cxn modelId="{52102AD7-7E60-4C7F-8434-60A3ED5B8845}" type="presParOf" srcId="{D2FE67A1-55FC-4BBE-BAEF-CFA1C6C784A2}" destId="{29D5DB3C-B75E-4748-9D98-D27C0B98428E}" srcOrd="0" destOrd="0" presId="urn:microsoft.com/office/officeart/2005/8/layout/hChevron3"/>
    <dgm:cxn modelId="{962AC491-810B-4669-A38A-1F553579821F}" type="presParOf" srcId="{D2FE67A1-55FC-4BBE-BAEF-CFA1C6C784A2}" destId="{08F50C5B-1BC2-4144-A511-3E3A9E96D0C5}" srcOrd="1" destOrd="0" presId="urn:microsoft.com/office/officeart/2005/8/layout/hChevron3"/>
    <dgm:cxn modelId="{45F60799-0B1F-432E-A736-1820D5005745}" type="presParOf" srcId="{D2FE67A1-55FC-4BBE-BAEF-CFA1C6C784A2}" destId="{6BE0F2E3-B69D-4DEA-8BEE-432EDB85911C}" srcOrd="2" destOrd="0" presId="urn:microsoft.com/office/officeart/2005/8/layout/hChevron3"/>
    <dgm:cxn modelId="{016C777B-58A5-4C60-961F-B2D56B6AC49B}" type="presParOf" srcId="{D2FE67A1-55FC-4BBE-BAEF-CFA1C6C784A2}" destId="{A88DEE22-40FA-48A5-8D47-2F2ECCCCECE0}" srcOrd="3" destOrd="0" presId="urn:microsoft.com/office/officeart/2005/8/layout/hChevron3"/>
    <dgm:cxn modelId="{210DFE99-39B2-4790-95EE-21FB5129B4B4}" type="presParOf" srcId="{D2FE67A1-55FC-4BBE-BAEF-CFA1C6C784A2}" destId="{88EB8ED3-64E2-48AD-B213-E07F62F2185E}" srcOrd="4" destOrd="0" presId="urn:microsoft.com/office/officeart/2005/8/layout/hChevron3"/>
    <dgm:cxn modelId="{603F0A9D-B4C6-40D4-986D-F7DAF4880D97}" type="presParOf" srcId="{D2FE67A1-55FC-4BBE-BAEF-CFA1C6C784A2}" destId="{9F6EFC08-D0C2-4F21-A17A-3BADA8117828}" srcOrd="5" destOrd="0" presId="urn:microsoft.com/office/officeart/2005/8/layout/hChevron3"/>
    <dgm:cxn modelId="{FA80CD07-5A10-4A14-B090-26F2C3A2ADD3}" type="presParOf" srcId="{D2FE67A1-55FC-4BBE-BAEF-CFA1C6C784A2}" destId="{CACA4748-1C00-4981-9E85-2A55E221FEEC}" srcOrd="6" destOrd="0" presId="urn:microsoft.com/office/officeart/2005/8/layout/hChevron3"/>
    <dgm:cxn modelId="{E3954AC5-56E1-41A3-8494-48F98BE2A183}" type="presParOf" srcId="{D2FE67A1-55FC-4BBE-BAEF-CFA1C6C784A2}" destId="{C287CC3F-659E-48F7-BBE6-A9EE9DB4621C}" srcOrd="7" destOrd="0" presId="urn:microsoft.com/office/officeart/2005/8/layout/hChevron3"/>
    <dgm:cxn modelId="{E0D3A278-72C4-4D1D-A24A-9D07520505C9}" type="presParOf" srcId="{D2FE67A1-55FC-4BBE-BAEF-CFA1C6C784A2}" destId="{EBD73C03-EB95-4B2D-B9FF-ED33869A1CC2}" srcOrd="8" destOrd="0" presId="urn:microsoft.com/office/officeart/2005/8/layout/hChevron3"/>
    <dgm:cxn modelId="{9E80D820-2C79-4508-8D81-8FD051978500}" type="presParOf" srcId="{D2FE67A1-55FC-4BBE-BAEF-CFA1C6C784A2}" destId="{B47AC6EC-90E2-4E49-B9F9-3E9BDE21EE53}" srcOrd="9" destOrd="0" presId="urn:microsoft.com/office/officeart/2005/8/layout/hChevron3"/>
    <dgm:cxn modelId="{870E6BA3-B8F8-4499-8C08-671F2D097AFF}" type="presParOf" srcId="{D2FE67A1-55FC-4BBE-BAEF-CFA1C6C784A2}" destId="{B21348C1-F858-4D7F-9C5E-BAB3417B732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4041AE-20B4-4DF3-B876-B176C645A01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D0C32-234A-4846-B011-C3AE2BD0C19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85373D5-A794-40C2-96A5-113C0FB38C7F}" type="parTrans" cxnId="{1B3262B9-4227-4BC6-BFCD-2CDA14EA89F9}">
      <dgm:prSet/>
      <dgm:spPr/>
      <dgm:t>
        <a:bodyPr/>
        <a:lstStyle/>
        <a:p>
          <a:endParaRPr lang="en-US"/>
        </a:p>
      </dgm:t>
    </dgm:pt>
    <dgm:pt modelId="{B38DA4EF-8DDA-43AC-921C-FD7E2A219BA2}" type="sibTrans" cxnId="{1B3262B9-4227-4BC6-BFCD-2CDA14EA89F9}">
      <dgm:prSet/>
      <dgm:spPr/>
      <dgm:t>
        <a:bodyPr/>
        <a:lstStyle/>
        <a:p>
          <a:endParaRPr lang="en-US"/>
        </a:p>
      </dgm:t>
    </dgm:pt>
    <dgm:pt modelId="{2C58BAA4-FAB4-400C-96BC-1FD470BEB7A5}">
      <dgm:prSet phldrT="[Text]" custT="1"/>
      <dgm:spPr/>
      <dgm:t>
        <a:bodyPr/>
        <a:lstStyle/>
        <a:p>
          <a:r>
            <a:rPr lang="en-US" sz="1600" dirty="0"/>
            <a:t>App. Logic</a:t>
          </a:r>
        </a:p>
      </dgm:t>
    </dgm:pt>
    <dgm:pt modelId="{3B021D42-2DBB-4170-A856-E10C355B3EE9}" type="parTrans" cxnId="{55F5B14E-A88C-480E-B941-48C50CB4D1B9}">
      <dgm:prSet/>
      <dgm:spPr/>
      <dgm:t>
        <a:bodyPr/>
        <a:lstStyle/>
        <a:p>
          <a:endParaRPr lang="en-US"/>
        </a:p>
      </dgm:t>
    </dgm:pt>
    <dgm:pt modelId="{BCF64FF8-7801-4F95-A89A-CAF2E4D14120}" type="sibTrans" cxnId="{55F5B14E-A88C-480E-B941-48C50CB4D1B9}">
      <dgm:prSet/>
      <dgm:spPr/>
      <dgm:t>
        <a:bodyPr/>
        <a:lstStyle/>
        <a:p>
          <a:endParaRPr lang="en-US"/>
        </a:p>
      </dgm:t>
    </dgm:pt>
    <dgm:pt modelId="{2444F370-57DD-4582-95A1-CC6EAA0A104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DF8812B-CA86-47FE-8B15-0EDF4B2C0EFF}" type="parTrans" cxnId="{3FC6C13A-1DAF-47B7-B1F4-788779E2D056}">
      <dgm:prSet/>
      <dgm:spPr/>
      <dgm:t>
        <a:bodyPr/>
        <a:lstStyle/>
        <a:p>
          <a:endParaRPr lang="en-US"/>
        </a:p>
      </dgm:t>
    </dgm:pt>
    <dgm:pt modelId="{A5120FF4-676D-4F3D-8BE7-4EE2681975E6}" type="sibTrans" cxnId="{3FC6C13A-1DAF-47B7-B1F4-788779E2D056}">
      <dgm:prSet/>
      <dgm:spPr/>
      <dgm:t>
        <a:bodyPr/>
        <a:lstStyle/>
        <a:p>
          <a:endParaRPr lang="en-US"/>
        </a:p>
      </dgm:t>
    </dgm:pt>
    <dgm:pt modelId="{462AD5D0-8804-441D-9A46-81C34B7C514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A398D341-8DE1-4ABD-A163-E796768C67F1}" type="parTrans" cxnId="{40896A08-4611-4EE2-AE2E-C49BBCBC9BF1}">
      <dgm:prSet/>
      <dgm:spPr/>
      <dgm:t>
        <a:bodyPr/>
        <a:lstStyle/>
        <a:p>
          <a:endParaRPr lang="en-US"/>
        </a:p>
      </dgm:t>
    </dgm:pt>
    <dgm:pt modelId="{638B11EE-BD60-4FC8-87C8-76E0D62B2A43}" type="sibTrans" cxnId="{40896A08-4611-4EE2-AE2E-C49BBCBC9BF1}">
      <dgm:prSet/>
      <dgm:spPr/>
      <dgm:t>
        <a:bodyPr/>
        <a:lstStyle/>
        <a:p>
          <a:endParaRPr lang="en-US"/>
        </a:p>
      </dgm:t>
    </dgm:pt>
    <dgm:pt modelId="{BD4F5B56-357C-4CF7-A175-1DF4A7328771}" type="pres">
      <dgm:prSet presAssocID="{C64041AE-20B4-4DF3-B876-B176C645A01F}" presName="Name0" presStyleCnt="0">
        <dgm:presLayoutVars>
          <dgm:chMax/>
          <dgm:chPref/>
          <dgm:dir/>
          <dgm:animLvl val="lvl"/>
        </dgm:presLayoutVars>
      </dgm:prSet>
      <dgm:spPr/>
    </dgm:pt>
    <dgm:pt modelId="{E5244A74-D3AF-4F18-8A10-A55B0BFE1A2B}" type="pres">
      <dgm:prSet presAssocID="{7BBD0C32-234A-4846-B011-C3AE2BD0C195}" presName="composite" presStyleCnt="0"/>
      <dgm:spPr/>
    </dgm:pt>
    <dgm:pt modelId="{310DDB23-6885-461D-8D2E-25D80F24CBB0}" type="pres">
      <dgm:prSet presAssocID="{7BBD0C32-234A-4846-B011-C3AE2BD0C19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BE3562A-4893-475E-9CC0-FC91D096FC31}" type="pres">
      <dgm:prSet presAssocID="{7BBD0C32-234A-4846-B011-C3AE2BD0C19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0A30E5E-1EAB-4A7F-9E18-AABF07E25097}" type="pres">
      <dgm:prSet presAssocID="{7BBD0C32-234A-4846-B011-C3AE2BD0C195}" presName="BalanceSpacing" presStyleCnt="0"/>
      <dgm:spPr/>
    </dgm:pt>
    <dgm:pt modelId="{A6D08E97-E2EA-46DE-8B0B-973CEE397D6B}" type="pres">
      <dgm:prSet presAssocID="{7BBD0C32-234A-4846-B011-C3AE2BD0C195}" presName="BalanceSpacing1" presStyleCnt="0"/>
      <dgm:spPr/>
    </dgm:pt>
    <dgm:pt modelId="{CD460FD9-9C62-4BD1-806A-971AFEF08526}" type="pres">
      <dgm:prSet presAssocID="{B38DA4EF-8DDA-43AC-921C-FD7E2A219BA2}" presName="Accent1Text" presStyleLbl="node1" presStyleIdx="1" presStyleCnt="6"/>
      <dgm:spPr/>
    </dgm:pt>
    <dgm:pt modelId="{501F4EA2-9F94-4D11-889A-0ABFE3720F74}" type="pres">
      <dgm:prSet presAssocID="{B38DA4EF-8DDA-43AC-921C-FD7E2A219BA2}" presName="spaceBetweenRectangles" presStyleCnt="0"/>
      <dgm:spPr/>
    </dgm:pt>
    <dgm:pt modelId="{70D8023B-98E8-40D1-89C6-52C712D3B775}" type="pres">
      <dgm:prSet presAssocID="{2C58BAA4-FAB4-400C-96BC-1FD470BEB7A5}" presName="composite" presStyleCnt="0"/>
      <dgm:spPr/>
    </dgm:pt>
    <dgm:pt modelId="{59862655-F14E-4B55-A3B4-4C52FC53D1D4}" type="pres">
      <dgm:prSet presAssocID="{2C58BAA4-FAB4-400C-96BC-1FD470BEB7A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70B97C7-77CE-4058-8473-51FDE430A029}" type="pres">
      <dgm:prSet presAssocID="{2C58BAA4-FAB4-400C-96BC-1FD470BEB7A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A4650C6-8D5A-4408-B8F8-2C4B34F8E4F9}" type="pres">
      <dgm:prSet presAssocID="{2C58BAA4-FAB4-400C-96BC-1FD470BEB7A5}" presName="BalanceSpacing" presStyleCnt="0"/>
      <dgm:spPr/>
    </dgm:pt>
    <dgm:pt modelId="{69101648-0079-4E58-8F32-EEA996AFC249}" type="pres">
      <dgm:prSet presAssocID="{2C58BAA4-FAB4-400C-96BC-1FD470BEB7A5}" presName="BalanceSpacing1" presStyleCnt="0"/>
      <dgm:spPr/>
    </dgm:pt>
    <dgm:pt modelId="{863300E2-2AF3-484C-8B12-B43FB4A6415B}" type="pres">
      <dgm:prSet presAssocID="{BCF64FF8-7801-4F95-A89A-CAF2E4D14120}" presName="Accent1Text" presStyleLbl="node1" presStyleIdx="3" presStyleCnt="6"/>
      <dgm:spPr/>
    </dgm:pt>
    <dgm:pt modelId="{2CDF92B2-54A1-4F8A-91AB-8230467432AD}" type="pres">
      <dgm:prSet presAssocID="{BCF64FF8-7801-4F95-A89A-CAF2E4D14120}" presName="spaceBetweenRectangles" presStyleCnt="0"/>
      <dgm:spPr/>
    </dgm:pt>
    <dgm:pt modelId="{512C6FDB-F26E-44FB-ABC3-C500566067A2}" type="pres">
      <dgm:prSet presAssocID="{462AD5D0-8804-441D-9A46-81C34B7C5142}" presName="composite" presStyleCnt="0"/>
      <dgm:spPr/>
    </dgm:pt>
    <dgm:pt modelId="{2493D6F8-095C-4941-B6DE-620C76D4C1BC}" type="pres">
      <dgm:prSet presAssocID="{462AD5D0-8804-441D-9A46-81C34B7C514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4A8AF10-D720-458B-A53B-5213107B38A7}" type="pres">
      <dgm:prSet presAssocID="{462AD5D0-8804-441D-9A46-81C34B7C514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375E73D-48A5-4EE6-B0F2-795943B92A2B}" type="pres">
      <dgm:prSet presAssocID="{462AD5D0-8804-441D-9A46-81C34B7C5142}" presName="BalanceSpacing" presStyleCnt="0"/>
      <dgm:spPr/>
    </dgm:pt>
    <dgm:pt modelId="{B9E44134-B113-442C-A888-F9359E5089FD}" type="pres">
      <dgm:prSet presAssocID="{462AD5D0-8804-441D-9A46-81C34B7C5142}" presName="BalanceSpacing1" presStyleCnt="0"/>
      <dgm:spPr/>
    </dgm:pt>
    <dgm:pt modelId="{816B1984-FF34-4265-A1E4-25C6B3D24325}" type="pres">
      <dgm:prSet presAssocID="{638B11EE-BD60-4FC8-87C8-76E0D62B2A43}" presName="Accent1Text" presStyleLbl="node1" presStyleIdx="5" presStyleCnt="6"/>
      <dgm:spPr/>
    </dgm:pt>
  </dgm:ptLst>
  <dgm:cxnLst>
    <dgm:cxn modelId="{3FC6C13A-1DAF-47B7-B1F4-788779E2D056}" srcId="{2C58BAA4-FAB4-400C-96BC-1FD470BEB7A5}" destId="{2444F370-57DD-4582-95A1-CC6EAA0A104E}" srcOrd="0" destOrd="0" parTransId="{FDF8812B-CA86-47FE-8B15-0EDF4B2C0EFF}" sibTransId="{A5120FF4-676D-4F3D-8BE7-4EE2681975E6}"/>
    <dgm:cxn modelId="{40896A08-4611-4EE2-AE2E-C49BBCBC9BF1}" srcId="{C64041AE-20B4-4DF3-B876-B176C645A01F}" destId="{462AD5D0-8804-441D-9A46-81C34B7C5142}" srcOrd="2" destOrd="0" parTransId="{A398D341-8DE1-4ABD-A163-E796768C67F1}" sibTransId="{638B11EE-BD60-4FC8-87C8-76E0D62B2A43}"/>
    <dgm:cxn modelId="{26B47D66-2F08-458F-A70D-E05D3F62E454}" type="presOf" srcId="{7BBD0C32-234A-4846-B011-C3AE2BD0C195}" destId="{310DDB23-6885-461D-8D2E-25D80F24CBB0}" srcOrd="0" destOrd="0" presId="urn:microsoft.com/office/officeart/2008/layout/AlternatingHexagons"/>
    <dgm:cxn modelId="{B99AC9CC-E6DD-418D-A482-21EADF72B876}" type="presOf" srcId="{638B11EE-BD60-4FC8-87C8-76E0D62B2A43}" destId="{816B1984-FF34-4265-A1E4-25C6B3D24325}" srcOrd="0" destOrd="0" presId="urn:microsoft.com/office/officeart/2008/layout/AlternatingHexagons"/>
    <dgm:cxn modelId="{1B3262B9-4227-4BC6-BFCD-2CDA14EA89F9}" srcId="{C64041AE-20B4-4DF3-B876-B176C645A01F}" destId="{7BBD0C32-234A-4846-B011-C3AE2BD0C195}" srcOrd="0" destOrd="0" parTransId="{385373D5-A794-40C2-96A5-113C0FB38C7F}" sibTransId="{B38DA4EF-8DDA-43AC-921C-FD7E2A219BA2}"/>
    <dgm:cxn modelId="{07D09867-21AD-42FB-9B81-290E637FFB3B}" type="presOf" srcId="{B38DA4EF-8DDA-43AC-921C-FD7E2A219BA2}" destId="{CD460FD9-9C62-4BD1-806A-971AFEF08526}" srcOrd="0" destOrd="0" presId="urn:microsoft.com/office/officeart/2008/layout/AlternatingHexagons"/>
    <dgm:cxn modelId="{55F5B14E-A88C-480E-B941-48C50CB4D1B9}" srcId="{C64041AE-20B4-4DF3-B876-B176C645A01F}" destId="{2C58BAA4-FAB4-400C-96BC-1FD470BEB7A5}" srcOrd="1" destOrd="0" parTransId="{3B021D42-2DBB-4170-A856-E10C355B3EE9}" sibTransId="{BCF64FF8-7801-4F95-A89A-CAF2E4D14120}"/>
    <dgm:cxn modelId="{6A428439-B333-4A23-8E3F-094C90702DF0}" type="presOf" srcId="{2444F370-57DD-4582-95A1-CC6EAA0A104E}" destId="{070B97C7-77CE-4058-8473-51FDE430A029}" srcOrd="0" destOrd="0" presId="urn:microsoft.com/office/officeart/2008/layout/AlternatingHexagons"/>
    <dgm:cxn modelId="{114BDE88-6276-472C-A2C0-383F838520D9}" type="presOf" srcId="{462AD5D0-8804-441D-9A46-81C34B7C5142}" destId="{2493D6F8-095C-4941-B6DE-620C76D4C1BC}" srcOrd="0" destOrd="0" presId="urn:microsoft.com/office/officeart/2008/layout/AlternatingHexagons"/>
    <dgm:cxn modelId="{6CDA39B4-C66D-4759-8D01-60281FC565BD}" type="presOf" srcId="{BCF64FF8-7801-4F95-A89A-CAF2E4D14120}" destId="{863300E2-2AF3-484C-8B12-B43FB4A6415B}" srcOrd="0" destOrd="0" presId="urn:microsoft.com/office/officeart/2008/layout/AlternatingHexagons"/>
    <dgm:cxn modelId="{37865BD0-320F-4780-A41A-89203644798C}" type="presOf" srcId="{C64041AE-20B4-4DF3-B876-B176C645A01F}" destId="{BD4F5B56-357C-4CF7-A175-1DF4A7328771}" srcOrd="0" destOrd="0" presId="urn:microsoft.com/office/officeart/2008/layout/AlternatingHexagons"/>
    <dgm:cxn modelId="{8BBC5562-C118-43C6-A100-E694580478C3}" type="presOf" srcId="{2C58BAA4-FAB4-400C-96BC-1FD470BEB7A5}" destId="{59862655-F14E-4B55-A3B4-4C52FC53D1D4}" srcOrd="0" destOrd="0" presId="urn:microsoft.com/office/officeart/2008/layout/AlternatingHexagons"/>
    <dgm:cxn modelId="{F3660371-F194-4471-B5B5-31E2A4081F8C}" type="presParOf" srcId="{BD4F5B56-357C-4CF7-A175-1DF4A7328771}" destId="{E5244A74-D3AF-4F18-8A10-A55B0BFE1A2B}" srcOrd="0" destOrd="0" presId="urn:microsoft.com/office/officeart/2008/layout/AlternatingHexagons"/>
    <dgm:cxn modelId="{5EB31A4F-1609-444F-A492-5E7E3B9EF5FC}" type="presParOf" srcId="{E5244A74-D3AF-4F18-8A10-A55B0BFE1A2B}" destId="{310DDB23-6885-461D-8D2E-25D80F24CBB0}" srcOrd="0" destOrd="0" presId="urn:microsoft.com/office/officeart/2008/layout/AlternatingHexagons"/>
    <dgm:cxn modelId="{CA2BA56C-B7A2-4088-91A6-884859F6059F}" type="presParOf" srcId="{E5244A74-D3AF-4F18-8A10-A55B0BFE1A2B}" destId="{4BE3562A-4893-475E-9CC0-FC91D096FC31}" srcOrd="1" destOrd="0" presId="urn:microsoft.com/office/officeart/2008/layout/AlternatingHexagons"/>
    <dgm:cxn modelId="{D5C36A26-B796-44D7-9354-B8850446B8D9}" type="presParOf" srcId="{E5244A74-D3AF-4F18-8A10-A55B0BFE1A2B}" destId="{B0A30E5E-1EAB-4A7F-9E18-AABF07E25097}" srcOrd="2" destOrd="0" presId="urn:microsoft.com/office/officeart/2008/layout/AlternatingHexagons"/>
    <dgm:cxn modelId="{BABBEC1E-FB2E-499E-8918-89F3633971CC}" type="presParOf" srcId="{E5244A74-D3AF-4F18-8A10-A55B0BFE1A2B}" destId="{A6D08E97-E2EA-46DE-8B0B-973CEE397D6B}" srcOrd="3" destOrd="0" presId="urn:microsoft.com/office/officeart/2008/layout/AlternatingHexagons"/>
    <dgm:cxn modelId="{EA45D758-C6B6-4C2C-A10A-036885639F5F}" type="presParOf" srcId="{E5244A74-D3AF-4F18-8A10-A55B0BFE1A2B}" destId="{CD460FD9-9C62-4BD1-806A-971AFEF08526}" srcOrd="4" destOrd="0" presId="urn:microsoft.com/office/officeart/2008/layout/AlternatingHexagons"/>
    <dgm:cxn modelId="{8836CD00-8C78-41B7-B0EA-863F86C7B8D4}" type="presParOf" srcId="{BD4F5B56-357C-4CF7-A175-1DF4A7328771}" destId="{501F4EA2-9F94-4D11-889A-0ABFE3720F74}" srcOrd="1" destOrd="0" presId="urn:microsoft.com/office/officeart/2008/layout/AlternatingHexagons"/>
    <dgm:cxn modelId="{A700F0A3-5EA7-495A-B27D-E38336CE8FE9}" type="presParOf" srcId="{BD4F5B56-357C-4CF7-A175-1DF4A7328771}" destId="{70D8023B-98E8-40D1-89C6-52C712D3B775}" srcOrd="2" destOrd="0" presId="urn:microsoft.com/office/officeart/2008/layout/AlternatingHexagons"/>
    <dgm:cxn modelId="{C1999DD1-1043-4257-96D2-D427E47A0BA3}" type="presParOf" srcId="{70D8023B-98E8-40D1-89C6-52C712D3B775}" destId="{59862655-F14E-4B55-A3B4-4C52FC53D1D4}" srcOrd="0" destOrd="0" presId="urn:microsoft.com/office/officeart/2008/layout/AlternatingHexagons"/>
    <dgm:cxn modelId="{9B753631-2163-467A-B928-9FF70186099A}" type="presParOf" srcId="{70D8023B-98E8-40D1-89C6-52C712D3B775}" destId="{070B97C7-77CE-4058-8473-51FDE430A029}" srcOrd="1" destOrd="0" presId="urn:microsoft.com/office/officeart/2008/layout/AlternatingHexagons"/>
    <dgm:cxn modelId="{4ECECD0A-845B-491C-8C49-413CBD2E5EB7}" type="presParOf" srcId="{70D8023B-98E8-40D1-89C6-52C712D3B775}" destId="{EA4650C6-8D5A-4408-B8F8-2C4B34F8E4F9}" srcOrd="2" destOrd="0" presId="urn:microsoft.com/office/officeart/2008/layout/AlternatingHexagons"/>
    <dgm:cxn modelId="{3BB885BC-BA56-45BC-BBF9-F81A64F7A599}" type="presParOf" srcId="{70D8023B-98E8-40D1-89C6-52C712D3B775}" destId="{69101648-0079-4E58-8F32-EEA996AFC249}" srcOrd="3" destOrd="0" presId="urn:microsoft.com/office/officeart/2008/layout/AlternatingHexagons"/>
    <dgm:cxn modelId="{2B0AD35C-2996-4FCC-B876-BDF0DA6AE230}" type="presParOf" srcId="{70D8023B-98E8-40D1-89C6-52C712D3B775}" destId="{863300E2-2AF3-484C-8B12-B43FB4A6415B}" srcOrd="4" destOrd="0" presId="urn:microsoft.com/office/officeart/2008/layout/AlternatingHexagons"/>
    <dgm:cxn modelId="{CF43AA01-23C9-4D12-A5CA-16A6ADEA0FD8}" type="presParOf" srcId="{BD4F5B56-357C-4CF7-A175-1DF4A7328771}" destId="{2CDF92B2-54A1-4F8A-91AB-8230467432AD}" srcOrd="3" destOrd="0" presId="urn:microsoft.com/office/officeart/2008/layout/AlternatingHexagons"/>
    <dgm:cxn modelId="{B7F8FA8E-D6D5-4F56-8893-2F6451E90C8D}" type="presParOf" srcId="{BD4F5B56-357C-4CF7-A175-1DF4A7328771}" destId="{512C6FDB-F26E-44FB-ABC3-C500566067A2}" srcOrd="4" destOrd="0" presId="urn:microsoft.com/office/officeart/2008/layout/AlternatingHexagons"/>
    <dgm:cxn modelId="{EB550792-3352-4C3A-BAE8-96885F77F221}" type="presParOf" srcId="{512C6FDB-F26E-44FB-ABC3-C500566067A2}" destId="{2493D6F8-095C-4941-B6DE-620C76D4C1BC}" srcOrd="0" destOrd="0" presId="urn:microsoft.com/office/officeart/2008/layout/AlternatingHexagons"/>
    <dgm:cxn modelId="{86554055-4B6A-453B-AF0E-17B247A5360B}" type="presParOf" srcId="{512C6FDB-F26E-44FB-ABC3-C500566067A2}" destId="{B4A8AF10-D720-458B-A53B-5213107B38A7}" srcOrd="1" destOrd="0" presId="urn:microsoft.com/office/officeart/2008/layout/AlternatingHexagons"/>
    <dgm:cxn modelId="{7737F51B-F13C-49D4-83CC-EE5A3A97153E}" type="presParOf" srcId="{512C6FDB-F26E-44FB-ABC3-C500566067A2}" destId="{7375E73D-48A5-4EE6-B0F2-795943B92A2B}" srcOrd="2" destOrd="0" presId="urn:microsoft.com/office/officeart/2008/layout/AlternatingHexagons"/>
    <dgm:cxn modelId="{2D724AE3-A109-4782-AF93-3C73361FAEF4}" type="presParOf" srcId="{512C6FDB-F26E-44FB-ABC3-C500566067A2}" destId="{B9E44134-B113-442C-A888-F9359E5089FD}" srcOrd="3" destOrd="0" presId="urn:microsoft.com/office/officeart/2008/layout/AlternatingHexagons"/>
    <dgm:cxn modelId="{3BB7FA87-489D-4A4A-9380-DBF6565A9C33}" type="presParOf" srcId="{512C6FDB-F26E-44FB-ABC3-C500566067A2}" destId="{816B1984-FF34-4265-A1E4-25C6B3D2432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5DB3C-B75E-4748-9D98-D27C0B98428E}">
      <dsp:nvSpPr>
        <dsp:cNvPr id="0" name=""/>
        <dsp:cNvSpPr/>
      </dsp:nvSpPr>
      <dsp:spPr>
        <a:xfrm>
          <a:off x="1121" y="98825"/>
          <a:ext cx="1836646" cy="7346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Acceptor</a:t>
          </a:r>
        </a:p>
      </dsp:txBody>
      <dsp:txXfrm>
        <a:off x="1121" y="98825"/>
        <a:ext cx="1652982" cy="734658"/>
      </dsp:txXfrm>
    </dsp:sp>
    <dsp:sp modelId="{6BE0F2E3-B69D-4DEA-8BEE-432EDB85911C}">
      <dsp:nvSpPr>
        <dsp:cNvPr id="0" name=""/>
        <dsp:cNvSpPr/>
      </dsp:nvSpPr>
      <dsp:spPr>
        <a:xfrm>
          <a:off x="1470438" y="98825"/>
          <a:ext cx="1836646" cy="7346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Processor</a:t>
          </a:r>
        </a:p>
      </dsp:txBody>
      <dsp:txXfrm>
        <a:off x="1837767" y="98825"/>
        <a:ext cx="1101988" cy="734658"/>
      </dsp:txXfrm>
    </dsp:sp>
    <dsp:sp modelId="{88EB8ED3-64E2-48AD-B213-E07F62F2185E}">
      <dsp:nvSpPr>
        <dsp:cNvPr id="0" name=""/>
        <dsp:cNvSpPr/>
      </dsp:nvSpPr>
      <dsp:spPr>
        <a:xfrm>
          <a:off x="2939755" y="98825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3307084" y="98825"/>
        <a:ext cx="1101988" cy="734658"/>
      </dsp:txXfrm>
    </dsp:sp>
    <dsp:sp modelId="{CACA4748-1C00-4981-9E85-2A55E221FEEC}">
      <dsp:nvSpPr>
        <dsp:cNvPr id="0" name=""/>
        <dsp:cNvSpPr/>
      </dsp:nvSpPr>
      <dsp:spPr>
        <a:xfrm>
          <a:off x="4409073" y="95658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4776402" y="95658"/>
        <a:ext cx="1101988" cy="734658"/>
      </dsp:txXfrm>
    </dsp:sp>
    <dsp:sp modelId="{EBD73C03-EB95-4B2D-B9FF-ED33869A1CC2}">
      <dsp:nvSpPr>
        <dsp:cNvPr id="0" name=""/>
        <dsp:cNvSpPr/>
      </dsp:nvSpPr>
      <dsp:spPr>
        <a:xfrm>
          <a:off x="5878390" y="95658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6245719" y="95658"/>
        <a:ext cx="1101988" cy="734658"/>
      </dsp:txXfrm>
    </dsp:sp>
    <dsp:sp modelId="{B21348C1-F858-4D7F-9C5E-BAB3417B7328}">
      <dsp:nvSpPr>
        <dsp:cNvPr id="0" name=""/>
        <dsp:cNvSpPr/>
      </dsp:nvSpPr>
      <dsp:spPr>
        <a:xfrm>
          <a:off x="7347708" y="95658"/>
          <a:ext cx="1836646" cy="734658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Handler</a:t>
          </a:r>
        </a:p>
      </dsp:txBody>
      <dsp:txXfrm>
        <a:off x="7715037" y="95658"/>
        <a:ext cx="1101988" cy="734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5DB3C-B75E-4748-9D98-D27C0B98428E}">
      <dsp:nvSpPr>
        <dsp:cNvPr id="0" name=""/>
        <dsp:cNvSpPr/>
      </dsp:nvSpPr>
      <dsp:spPr>
        <a:xfrm flipH="1">
          <a:off x="1121" y="98825"/>
          <a:ext cx="1836646" cy="7346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Connector</a:t>
          </a:r>
        </a:p>
      </dsp:txBody>
      <dsp:txXfrm>
        <a:off x="184785" y="98825"/>
        <a:ext cx="1652982" cy="734658"/>
      </dsp:txXfrm>
    </dsp:sp>
    <dsp:sp modelId="{6BE0F2E3-B69D-4DEA-8BEE-432EDB85911C}">
      <dsp:nvSpPr>
        <dsp:cNvPr id="0" name=""/>
        <dsp:cNvSpPr/>
      </dsp:nvSpPr>
      <dsp:spPr>
        <a:xfrm flipH="1">
          <a:off x="1470438" y="98825"/>
          <a:ext cx="1836646" cy="7346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Processor</a:t>
          </a:r>
        </a:p>
      </dsp:txBody>
      <dsp:txXfrm>
        <a:off x="1837767" y="98825"/>
        <a:ext cx="1101988" cy="734658"/>
      </dsp:txXfrm>
    </dsp:sp>
    <dsp:sp modelId="{88EB8ED3-64E2-48AD-B213-E07F62F2185E}">
      <dsp:nvSpPr>
        <dsp:cNvPr id="0" name=""/>
        <dsp:cNvSpPr/>
      </dsp:nvSpPr>
      <dsp:spPr>
        <a:xfrm flipH="1">
          <a:off x="2939755" y="98825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3307084" y="98825"/>
        <a:ext cx="1101988" cy="734658"/>
      </dsp:txXfrm>
    </dsp:sp>
    <dsp:sp modelId="{CACA4748-1C00-4981-9E85-2A55E221FEEC}">
      <dsp:nvSpPr>
        <dsp:cNvPr id="0" name=""/>
        <dsp:cNvSpPr/>
      </dsp:nvSpPr>
      <dsp:spPr>
        <a:xfrm flipH="1">
          <a:off x="4409073" y="98692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4776402" y="98692"/>
        <a:ext cx="1101988" cy="734658"/>
      </dsp:txXfrm>
    </dsp:sp>
    <dsp:sp modelId="{EBD73C03-EB95-4B2D-B9FF-ED33869A1CC2}">
      <dsp:nvSpPr>
        <dsp:cNvPr id="0" name=""/>
        <dsp:cNvSpPr/>
      </dsp:nvSpPr>
      <dsp:spPr>
        <a:xfrm flipH="1">
          <a:off x="5878390" y="95658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6245719" y="95658"/>
        <a:ext cx="1101988" cy="734658"/>
      </dsp:txXfrm>
    </dsp:sp>
    <dsp:sp modelId="{B21348C1-F858-4D7F-9C5E-BAB3417B7328}">
      <dsp:nvSpPr>
        <dsp:cNvPr id="0" name=""/>
        <dsp:cNvSpPr/>
      </dsp:nvSpPr>
      <dsp:spPr>
        <a:xfrm flipH="1">
          <a:off x="7347708" y="95658"/>
          <a:ext cx="1836646" cy="734658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Handler</a:t>
          </a:r>
        </a:p>
      </dsp:txBody>
      <dsp:txXfrm>
        <a:off x="7715037" y="95658"/>
        <a:ext cx="1101988" cy="734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DDB23-6885-461D-8D2E-25D80F24CBB0}">
      <dsp:nvSpPr>
        <dsp:cNvPr id="0" name=""/>
        <dsp:cNvSpPr/>
      </dsp:nvSpPr>
      <dsp:spPr>
        <a:xfrm rot="5400000">
          <a:off x="1924888" y="71786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 rot="-5400000">
        <a:off x="2141821" y="170027"/>
        <a:ext cx="647688" cy="744470"/>
      </dsp:txXfrm>
    </dsp:sp>
    <dsp:sp modelId="{4BE3562A-4893-475E-9CC0-FC91D096FC31}">
      <dsp:nvSpPr>
        <dsp:cNvPr id="0" name=""/>
        <dsp:cNvSpPr/>
      </dsp:nvSpPr>
      <dsp:spPr>
        <a:xfrm>
          <a:off x="2964694" y="217796"/>
          <a:ext cx="1207014" cy="6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60FD9-9C62-4BD1-806A-971AFEF08526}">
      <dsp:nvSpPr>
        <dsp:cNvPr id="0" name=""/>
        <dsp:cNvSpPr/>
      </dsp:nvSpPr>
      <dsp:spPr>
        <a:xfrm rot="5400000">
          <a:off x="908660" y="71786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593" y="170027"/>
        <a:ext cx="647688" cy="744470"/>
      </dsp:txXfrm>
    </dsp:sp>
    <dsp:sp modelId="{59862655-F14E-4B55-A3B4-4C52FC53D1D4}">
      <dsp:nvSpPr>
        <dsp:cNvPr id="0" name=""/>
        <dsp:cNvSpPr/>
      </dsp:nvSpPr>
      <dsp:spPr>
        <a:xfrm rot="5400000">
          <a:off x="1414827" y="989809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App. Logic</a:t>
          </a:r>
        </a:p>
      </dsp:txBody>
      <dsp:txXfrm rot="-5400000">
        <a:off x="1631760" y="1088050"/>
        <a:ext cx="647688" cy="744470"/>
      </dsp:txXfrm>
    </dsp:sp>
    <dsp:sp modelId="{070B97C7-77CE-4058-8473-51FDE430A029}">
      <dsp:nvSpPr>
        <dsp:cNvPr id="0" name=""/>
        <dsp:cNvSpPr/>
      </dsp:nvSpPr>
      <dsp:spPr>
        <a:xfrm>
          <a:off x="278113" y="1135819"/>
          <a:ext cx="1168078" cy="6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278113" y="1135819"/>
        <a:ext cx="1168078" cy="648932"/>
      </dsp:txXfrm>
    </dsp:sp>
    <dsp:sp modelId="{863300E2-2AF3-484C-8B12-B43FB4A6415B}">
      <dsp:nvSpPr>
        <dsp:cNvPr id="0" name=""/>
        <dsp:cNvSpPr/>
      </dsp:nvSpPr>
      <dsp:spPr>
        <a:xfrm rot="5400000">
          <a:off x="2431055" y="989809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47988" y="1088050"/>
        <a:ext cx="647688" cy="744470"/>
      </dsp:txXfrm>
    </dsp:sp>
    <dsp:sp modelId="{2493D6F8-095C-4941-B6DE-620C76D4C1BC}">
      <dsp:nvSpPr>
        <dsp:cNvPr id="0" name=""/>
        <dsp:cNvSpPr/>
      </dsp:nvSpPr>
      <dsp:spPr>
        <a:xfrm rot="5400000">
          <a:off x="1924888" y="1907832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 rot="-5400000">
        <a:off x="2141821" y="2006073"/>
        <a:ext cx="647688" cy="744470"/>
      </dsp:txXfrm>
    </dsp:sp>
    <dsp:sp modelId="{B4A8AF10-D720-458B-A53B-5213107B38A7}">
      <dsp:nvSpPr>
        <dsp:cNvPr id="0" name=""/>
        <dsp:cNvSpPr/>
      </dsp:nvSpPr>
      <dsp:spPr>
        <a:xfrm>
          <a:off x="2964694" y="2053842"/>
          <a:ext cx="1207014" cy="6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B1984-FF34-4265-A1E4-25C6B3D24325}">
      <dsp:nvSpPr>
        <dsp:cNvPr id="0" name=""/>
        <dsp:cNvSpPr/>
      </dsp:nvSpPr>
      <dsp:spPr>
        <a:xfrm rot="5400000">
          <a:off x="908660" y="1907832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593" y="2006073"/>
        <a:ext cx="647688" cy="744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5DB3C-B75E-4748-9D98-D27C0B98428E}">
      <dsp:nvSpPr>
        <dsp:cNvPr id="0" name=""/>
        <dsp:cNvSpPr/>
      </dsp:nvSpPr>
      <dsp:spPr>
        <a:xfrm>
          <a:off x="1121" y="98825"/>
          <a:ext cx="1836646" cy="7346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Acceptor</a:t>
          </a:r>
        </a:p>
      </dsp:txBody>
      <dsp:txXfrm>
        <a:off x="1121" y="98825"/>
        <a:ext cx="1652982" cy="734658"/>
      </dsp:txXfrm>
    </dsp:sp>
    <dsp:sp modelId="{6BE0F2E3-B69D-4DEA-8BEE-432EDB85911C}">
      <dsp:nvSpPr>
        <dsp:cNvPr id="0" name=""/>
        <dsp:cNvSpPr/>
      </dsp:nvSpPr>
      <dsp:spPr>
        <a:xfrm>
          <a:off x="1470438" y="98825"/>
          <a:ext cx="1836646" cy="7346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Processor</a:t>
          </a:r>
        </a:p>
      </dsp:txBody>
      <dsp:txXfrm>
        <a:off x="1837767" y="98825"/>
        <a:ext cx="1101988" cy="734658"/>
      </dsp:txXfrm>
    </dsp:sp>
    <dsp:sp modelId="{88EB8ED3-64E2-48AD-B213-E07F62F2185E}">
      <dsp:nvSpPr>
        <dsp:cNvPr id="0" name=""/>
        <dsp:cNvSpPr/>
      </dsp:nvSpPr>
      <dsp:spPr>
        <a:xfrm>
          <a:off x="2939755" y="98825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3307084" y="98825"/>
        <a:ext cx="1101988" cy="734658"/>
      </dsp:txXfrm>
    </dsp:sp>
    <dsp:sp modelId="{CACA4748-1C00-4981-9E85-2A55E221FEEC}">
      <dsp:nvSpPr>
        <dsp:cNvPr id="0" name=""/>
        <dsp:cNvSpPr/>
      </dsp:nvSpPr>
      <dsp:spPr>
        <a:xfrm>
          <a:off x="4409073" y="95658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4776402" y="95658"/>
        <a:ext cx="1101988" cy="734658"/>
      </dsp:txXfrm>
    </dsp:sp>
    <dsp:sp modelId="{EBD73C03-EB95-4B2D-B9FF-ED33869A1CC2}">
      <dsp:nvSpPr>
        <dsp:cNvPr id="0" name=""/>
        <dsp:cNvSpPr/>
      </dsp:nvSpPr>
      <dsp:spPr>
        <a:xfrm>
          <a:off x="5878390" y="95658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6245719" y="95658"/>
        <a:ext cx="1101988" cy="734658"/>
      </dsp:txXfrm>
    </dsp:sp>
    <dsp:sp modelId="{B21348C1-F858-4D7F-9C5E-BAB3417B7328}">
      <dsp:nvSpPr>
        <dsp:cNvPr id="0" name=""/>
        <dsp:cNvSpPr/>
      </dsp:nvSpPr>
      <dsp:spPr>
        <a:xfrm>
          <a:off x="7347708" y="95658"/>
          <a:ext cx="1836646" cy="734658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Handler</a:t>
          </a:r>
        </a:p>
      </dsp:txBody>
      <dsp:txXfrm>
        <a:off x="7715037" y="95658"/>
        <a:ext cx="1101988" cy="734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5DB3C-B75E-4748-9D98-D27C0B98428E}">
      <dsp:nvSpPr>
        <dsp:cNvPr id="0" name=""/>
        <dsp:cNvSpPr/>
      </dsp:nvSpPr>
      <dsp:spPr>
        <a:xfrm flipH="1">
          <a:off x="1121" y="98825"/>
          <a:ext cx="1836646" cy="73465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Connector</a:t>
          </a:r>
        </a:p>
      </dsp:txBody>
      <dsp:txXfrm>
        <a:off x="184785" y="98825"/>
        <a:ext cx="1652982" cy="734658"/>
      </dsp:txXfrm>
    </dsp:sp>
    <dsp:sp modelId="{6BE0F2E3-B69D-4DEA-8BEE-432EDB85911C}">
      <dsp:nvSpPr>
        <dsp:cNvPr id="0" name=""/>
        <dsp:cNvSpPr/>
      </dsp:nvSpPr>
      <dsp:spPr>
        <a:xfrm flipH="1">
          <a:off x="1470438" y="98825"/>
          <a:ext cx="1836646" cy="73465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Processor</a:t>
          </a:r>
        </a:p>
      </dsp:txBody>
      <dsp:txXfrm>
        <a:off x="1837767" y="98825"/>
        <a:ext cx="1101988" cy="734658"/>
      </dsp:txXfrm>
    </dsp:sp>
    <dsp:sp modelId="{88EB8ED3-64E2-48AD-B213-E07F62F2185E}">
      <dsp:nvSpPr>
        <dsp:cNvPr id="0" name=""/>
        <dsp:cNvSpPr/>
      </dsp:nvSpPr>
      <dsp:spPr>
        <a:xfrm flipH="1">
          <a:off x="2939755" y="98825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3307084" y="98825"/>
        <a:ext cx="1101988" cy="734658"/>
      </dsp:txXfrm>
    </dsp:sp>
    <dsp:sp modelId="{CACA4748-1C00-4981-9E85-2A55E221FEEC}">
      <dsp:nvSpPr>
        <dsp:cNvPr id="0" name=""/>
        <dsp:cNvSpPr/>
      </dsp:nvSpPr>
      <dsp:spPr>
        <a:xfrm flipH="1">
          <a:off x="4409073" y="98692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4776402" y="98692"/>
        <a:ext cx="1101988" cy="734658"/>
      </dsp:txXfrm>
    </dsp:sp>
    <dsp:sp modelId="{EBD73C03-EB95-4B2D-B9FF-ED33869A1CC2}">
      <dsp:nvSpPr>
        <dsp:cNvPr id="0" name=""/>
        <dsp:cNvSpPr/>
      </dsp:nvSpPr>
      <dsp:spPr>
        <a:xfrm flipH="1">
          <a:off x="5878390" y="95658"/>
          <a:ext cx="1836646" cy="734658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</a:t>
          </a:r>
        </a:p>
      </dsp:txBody>
      <dsp:txXfrm>
        <a:off x="6245719" y="95658"/>
        <a:ext cx="1101988" cy="734658"/>
      </dsp:txXfrm>
    </dsp:sp>
    <dsp:sp modelId="{B21348C1-F858-4D7F-9C5E-BAB3417B7328}">
      <dsp:nvSpPr>
        <dsp:cNvPr id="0" name=""/>
        <dsp:cNvSpPr/>
      </dsp:nvSpPr>
      <dsp:spPr>
        <a:xfrm flipH="1">
          <a:off x="7347708" y="95658"/>
          <a:ext cx="1836646" cy="734658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Handler</a:t>
          </a:r>
        </a:p>
      </dsp:txBody>
      <dsp:txXfrm>
        <a:off x="7715037" y="95658"/>
        <a:ext cx="1101988" cy="7346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DDB23-6885-461D-8D2E-25D80F24CBB0}">
      <dsp:nvSpPr>
        <dsp:cNvPr id="0" name=""/>
        <dsp:cNvSpPr/>
      </dsp:nvSpPr>
      <dsp:spPr>
        <a:xfrm rot="5400000">
          <a:off x="1924888" y="71786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 rot="-5400000">
        <a:off x="2141821" y="170027"/>
        <a:ext cx="647688" cy="744470"/>
      </dsp:txXfrm>
    </dsp:sp>
    <dsp:sp modelId="{4BE3562A-4893-475E-9CC0-FC91D096FC31}">
      <dsp:nvSpPr>
        <dsp:cNvPr id="0" name=""/>
        <dsp:cNvSpPr/>
      </dsp:nvSpPr>
      <dsp:spPr>
        <a:xfrm>
          <a:off x="2964694" y="217796"/>
          <a:ext cx="1207014" cy="6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60FD9-9C62-4BD1-806A-971AFEF08526}">
      <dsp:nvSpPr>
        <dsp:cNvPr id="0" name=""/>
        <dsp:cNvSpPr/>
      </dsp:nvSpPr>
      <dsp:spPr>
        <a:xfrm rot="5400000">
          <a:off x="908660" y="71786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593" y="170027"/>
        <a:ext cx="647688" cy="744470"/>
      </dsp:txXfrm>
    </dsp:sp>
    <dsp:sp modelId="{59862655-F14E-4B55-A3B4-4C52FC53D1D4}">
      <dsp:nvSpPr>
        <dsp:cNvPr id="0" name=""/>
        <dsp:cNvSpPr/>
      </dsp:nvSpPr>
      <dsp:spPr>
        <a:xfrm rot="5400000">
          <a:off x="1414827" y="989809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App. Logic</a:t>
          </a:r>
        </a:p>
      </dsp:txBody>
      <dsp:txXfrm rot="-5400000">
        <a:off x="1631760" y="1088050"/>
        <a:ext cx="647688" cy="744470"/>
      </dsp:txXfrm>
    </dsp:sp>
    <dsp:sp modelId="{070B97C7-77CE-4058-8473-51FDE430A029}">
      <dsp:nvSpPr>
        <dsp:cNvPr id="0" name=""/>
        <dsp:cNvSpPr/>
      </dsp:nvSpPr>
      <dsp:spPr>
        <a:xfrm>
          <a:off x="278113" y="1135819"/>
          <a:ext cx="1168078" cy="6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>
        <a:off x="278113" y="1135819"/>
        <a:ext cx="1168078" cy="648932"/>
      </dsp:txXfrm>
    </dsp:sp>
    <dsp:sp modelId="{863300E2-2AF3-484C-8B12-B43FB4A6415B}">
      <dsp:nvSpPr>
        <dsp:cNvPr id="0" name=""/>
        <dsp:cNvSpPr/>
      </dsp:nvSpPr>
      <dsp:spPr>
        <a:xfrm rot="5400000">
          <a:off x="2431055" y="989809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47988" y="1088050"/>
        <a:ext cx="647688" cy="744470"/>
      </dsp:txXfrm>
    </dsp:sp>
    <dsp:sp modelId="{2493D6F8-095C-4941-B6DE-620C76D4C1BC}">
      <dsp:nvSpPr>
        <dsp:cNvPr id="0" name=""/>
        <dsp:cNvSpPr/>
      </dsp:nvSpPr>
      <dsp:spPr>
        <a:xfrm rot="5400000">
          <a:off x="1924888" y="1907832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 </a:t>
          </a:r>
        </a:p>
      </dsp:txBody>
      <dsp:txXfrm rot="-5400000">
        <a:off x="2141821" y="2006073"/>
        <a:ext cx="647688" cy="744470"/>
      </dsp:txXfrm>
    </dsp:sp>
    <dsp:sp modelId="{B4A8AF10-D720-458B-A53B-5213107B38A7}">
      <dsp:nvSpPr>
        <dsp:cNvPr id="0" name=""/>
        <dsp:cNvSpPr/>
      </dsp:nvSpPr>
      <dsp:spPr>
        <a:xfrm>
          <a:off x="2964694" y="2053842"/>
          <a:ext cx="1207014" cy="64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B1984-FF34-4265-A1E4-25C6B3D24325}">
      <dsp:nvSpPr>
        <dsp:cNvPr id="0" name=""/>
        <dsp:cNvSpPr/>
      </dsp:nvSpPr>
      <dsp:spPr>
        <a:xfrm rot="5400000">
          <a:off x="908660" y="1907832"/>
          <a:ext cx="1081554" cy="94095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593" y="2006073"/>
        <a:ext cx="647688" cy="744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E82A7-074F-4F66-A9C4-0CBF938E6AAD}" type="datetimeFigureOut">
              <a:rPr lang="mk-MK" smtClean="0"/>
              <a:t>11.03.2017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4FC85-9492-4D70-841E-8A6F300EDB1C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908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25EC9-23EA-4634-93A2-0D3A85E9B883}" type="datetime1">
              <a:rPr lang="mk-MK" smtClean="0"/>
              <a:t>11.03.2017</a:t>
            </a:fld>
            <a:endParaRPr lang="mk-M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7709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4395-A514-4AC1-A749-6F23C4DE7F93}" type="datetime1">
              <a:rPr lang="mk-MK" smtClean="0"/>
              <a:t>11.03.2017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64668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CD89-6EAD-4BE0-A910-62046649DF3F}" type="datetime1">
              <a:rPr lang="mk-MK" smtClean="0"/>
              <a:t>11.03.2017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079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A2D-5004-490B-B99B-C2C5E34C8A2E}" type="datetime1">
              <a:rPr lang="mk-MK" smtClean="0"/>
              <a:t>11.03.2017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27267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0B4F-0DB9-46A7-9BD1-EEB8BB071ED4}" type="datetime1">
              <a:rPr lang="mk-MK" smtClean="0"/>
              <a:t>11.03.2017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89436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DCF2-7942-4C08-9589-CEF049BB348E}" type="datetime1">
              <a:rPr lang="mk-MK" smtClean="0"/>
              <a:t>11.03.2017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4317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7FD7-4643-47F8-8890-7BF46B3CA5DA}" type="datetime1">
              <a:rPr lang="mk-MK" smtClean="0"/>
              <a:t>11.03.2017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5090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79E4-1FBD-4678-B769-670CB1081432}" type="datetime1">
              <a:rPr lang="mk-MK" smtClean="0"/>
              <a:t>11.03.2017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077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E7FA-F158-457B-83F6-485E0C9F3A1D}" type="datetime1">
              <a:rPr lang="mk-MK" smtClean="0"/>
              <a:t>11.03.2017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8405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8EBD-D84F-4C0F-B5DD-41ACAC4A12B9}" type="datetime1">
              <a:rPr lang="mk-MK" smtClean="0"/>
              <a:t>11.03.2017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95872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EDBB-32C9-4F32-9E78-DE6970ABC944}" type="datetime1">
              <a:rPr lang="mk-MK" smtClean="0"/>
              <a:t>11.03.2017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3355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D867-EA56-4F8B-B324-59BE24B8414C}" type="datetime1">
              <a:rPr lang="mk-MK" smtClean="0"/>
              <a:t>11.03.2017</a:t>
            </a:fld>
            <a:endParaRPr lang="mk-M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93DDCFA5-A739-4F68-9CA8-39D05D7EE7BC}" type="slidenum">
              <a:rPr lang="mk-MK" smtClean="0"/>
              <a:pPr/>
              <a:t>‹#›</a:t>
            </a:fld>
            <a:endParaRPr lang="mk-MK" dirty="0"/>
          </a:p>
        </p:txBody>
      </p:sp>
      <p:pic>
        <p:nvPicPr>
          <p:cNvPr id="7" name="Shape 66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302225" y="230188"/>
            <a:ext cx="1635699" cy="5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http://sourcico.com/wp-content/uploads/sourcico-site-logo-dark-blue00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42" y="6268708"/>
            <a:ext cx="1553660" cy="50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ina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Apache MINA</a:t>
            </a:r>
            <a:endParaRPr lang="mk-MK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High-performance network applications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30176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Pre-set features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All famous network protocols as application (FTP, HTTP/s, Proxy, Firewall, Traffic Shaper, DNS, NTP, …)</a:t>
            </a:r>
          </a:p>
          <a:p>
            <a:r>
              <a:rPr lang="en-US" dirty="0"/>
              <a:t>Many codecs on </a:t>
            </a:r>
            <a:r>
              <a:rPr lang="en-US" dirty="0" err="1"/>
              <a:t>IoBuffer</a:t>
            </a:r>
            <a:r>
              <a:rPr lang="en-US" dirty="0"/>
              <a:t> (aka </a:t>
            </a:r>
            <a:r>
              <a:rPr lang="en-US" dirty="0" err="1"/>
              <a:t>ByteBuffer</a:t>
            </a:r>
            <a:r>
              <a:rPr lang="en-US" dirty="0"/>
              <a:t>)</a:t>
            </a:r>
          </a:p>
          <a:p>
            <a:r>
              <a:rPr lang="en-US" dirty="0"/>
              <a:t>Blacklists, Logging, SSL/TLS, Compression</a:t>
            </a:r>
          </a:p>
          <a:p>
            <a:r>
              <a:rPr lang="en-US" dirty="0"/>
              <a:t>DI &amp; Spring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10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6915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hdm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34177" y="3833570"/>
            <a:ext cx="3061986" cy="141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Clone Desktop to TV via </a:t>
            </a:r>
            <a:r>
              <a:rPr lang="en-US" b="1" dirty="0" err="1"/>
              <a:t>Wifi</a:t>
            </a:r>
            <a:endParaRPr lang="mk-MK" b="1" dirty="0"/>
          </a:p>
        </p:txBody>
      </p:sp>
      <p:pic>
        <p:nvPicPr>
          <p:cNvPr id="2050" name="Picture 2" descr="Image result for ubuntu lapto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3" y="2696876"/>
            <a:ext cx="1148753" cy="85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68" y="2657675"/>
            <a:ext cx="2108461" cy="152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raspberry pi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38" y="2717726"/>
            <a:ext cx="1170490" cy="117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wif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949" y="1307134"/>
            <a:ext cx="1557730" cy="18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wif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39313">
            <a:off x="6397910" y="2604308"/>
            <a:ext cx="606247" cy="6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wif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0687" flipH="1">
            <a:off x="2810309" y="2774381"/>
            <a:ext cx="606247" cy="6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8758" y="3640553"/>
            <a:ext cx="1169043" cy="8805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Screen Recorder</a:t>
            </a:r>
            <a:br>
              <a:rPr lang="en-US" dirty="0"/>
            </a:br>
            <a:r>
              <a:rPr lang="en-US" dirty="0"/>
              <a:t>30fps</a:t>
            </a:r>
            <a:endParaRPr lang="mk-MK" dirty="0"/>
          </a:p>
        </p:txBody>
      </p:sp>
      <p:sp>
        <p:nvSpPr>
          <p:cNvPr id="12" name="Rectangle 11"/>
          <p:cNvSpPr/>
          <p:nvPr/>
        </p:nvSpPr>
        <p:spPr>
          <a:xfrm>
            <a:off x="1830985" y="3640553"/>
            <a:ext cx="1355125" cy="8805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MINA</a:t>
            </a:r>
            <a:br>
              <a:rPr lang="en-US" dirty="0"/>
            </a:br>
            <a:r>
              <a:rPr lang="en-US" dirty="0"/>
              <a:t>compressing media</a:t>
            </a:r>
            <a:endParaRPr lang="mk-MK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1242544" y="4983854"/>
            <a:ext cx="836588" cy="713433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pics</a:t>
            </a:r>
            <a:endParaRPr lang="mk-MK" dirty="0"/>
          </a:p>
        </p:txBody>
      </p:sp>
      <p:cxnSp>
        <p:nvCxnSpPr>
          <p:cNvPr id="7" name="Connector: Elbow 6"/>
          <p:cNvCxnSpPr>
            <a:stCxn id="4" idx="2"/>
            <a:endCxn id="5" idx="1"/>
          </p:cNvCxnSpPr>
          <p:nvPr/>
        </p:nvCxnSpPr>
        <p:spPr>
          <a:xfrm rot="16200000" flipH="1">
            <a:off x="623185" y="4721212"/>
            <a:ext cx="819454" cy="419264"/>
          </a:xfrm>
          <a:prstGeom prst="bentConnector2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cxnSpLocks/>
            <a:stCxn id="5" idx="3"/>
            <a:endCxn id="12" idx="2"/>
          </p:cNvCxnSpPr>
          <p:nvPr/>
        </p:nvCxnSpPr>
        <p:spPr>
          <a:xfrm flipV="1">
            <a:off x="2079132" y="4521117"/>
            <a:ext cx="429416" cy="819454"/>
          </a:xfrm>
          <a:prstGeom prst="bentConnector2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cxnSpLocks/>
            <a:stCxn id="10" idx="2"/>
            <a:endCxn id="12" idx="0"/>
          </p:cNvCxnSpPr>
          <p:nvPr/>
        </p:nvCxnSpPr>
        <p:spPr>
          <a:xfrm rot="10800000" flipV="1">
            <a:off x="2508549" y="3192633"/>
            <a:ext cx="324475" cy="447920"/>
          </a:xfrm>
          <a:prstGeom prst="bentConnector2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41984" y="3743302"/>
            <a:ext cx="1355125" cy="11719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MINA@Pi3</a:t>
            </a:r>
            <a:br>
              <a:rPr lang="en-US" dirty="0"/>
            </a:br>
            <a:r>
              <a:rPr lang="en-US" dirty="0"/>
              <a:t>de-compressing media</a:t>
            </a:r>
            <a:endParaRPr lang="mk-MK" dirty="0"/>
          </a:p>
        </p:txBody>
      </p:sp>
      <p:sp>
        <p:nvSpPr>
          <p:cNvPr id="26" name="Flowchart: Multidocument 25"/>
          <p:cNvSpPr/>
          <p:nvPr/>
        </p:nvSpPr>
        <p:spPr>
          <a:xfrm>
            <a:off x="8346876" y="5340570"/>
            <a:ext cx="836588" cy="713433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pics</a:t>
            </a:r>
            <a:endParaRPr lang="mk-MK" dirty="0"/>
          </a:p>
        </p:txBody>
      </p:sp>
      <p:cxnSp>
        <p:nvCxnSpPr>
          <p:cNvPr id="27" name="Connector: Elbow 26"/>
          <p:cNvCxnSpPr>
            <a:cxnSpLocks/>
            <a:stCxn id="2060" idx="1"/>
            <a:endCxn id="25" idx="0"/>
          </p:cNvCxnSpPr>
          <p:nvPr/>
        </p:nvCxnSpPr>
        <p:spPr>
          <a:xfrm rot="5400000">
            <a:off x="6174996" y="3332392"/>
            <a:ext cx="555461" cy="26635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  <a:stCxn id="25" idx="2"/>
            <a:endCxn id="26" idx="1"/>
          </p:cNvCxnSpPr>
          <p:nvPr/>
        </p:nvCxnSpPr>
        <p:spPr>
          <a:xfrm rot="16200000" flipH="1">
            <a:off x="6942195" y="4292605"/>
            <a:ext cx="782033" cy="2027329"/>
          </a:xfrm>
          <a:prstGeom prst="bentConnector2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cxnSpLocks/>
            <a:stCxn id="26" idx="3"/>
            <a:endCxn id="2052" idx="2"/>
          </p:cNvCxnSpPr>
          <p:nvPr/>
        </p:nvCxnSpPr>
        <p:spPr>
          <a:xfrm flipV="1">
            <a:off x="9183464" y="4183584"/>
            <a:ext cx="1545335" cy="1513703"/>
          </a:xfrm>
          <a:prstGeom prst="bentConnector2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9" name="Slide Number Placeholder 20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11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4876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Converting chat from TCP to UDP</a:t>
            </a:r>
            <a:endParaRPr lang="mk-MK" b="1" dirty="0"/>
          </a:p>
        </p:txBody>
      </p:sp>
      <p:pic>
        <p:nvPicPr>
          <p:cNvPr id="4098" name="Picture 2" descr="Image result for chat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09" y="512276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chat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315" y="512276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hat u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89" y="250370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>
            <a:cxnSpLocks/>
          </p:cNvCxnSpPr>
          <p:nvPr/>
        </p:nvCxnSpPr>
        <p:spPr>
          <a:xfrm>
            <a:off x="132626" y="5043670"/>
            <a:ext cx="11926747" cy="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22470" y="1371992"/>
            <a:ext cx="2152891" cy="1030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Server</a:t>
            </a:r>
          </a:p>
          <a:p>
            <a:pPr algn="ctr"/>
            <a:r>
              <a:rPr lang="en-US" dirty="0"/>
              <a:t>Jabber/XMPP</a:t>
            </a:r>
          </a:p>
          <a:p>
            <a:pPr algn="ctr"/>
            <a:r>
              <a:rPr lang="en-US" dirty="0"/>
              <a:t>(TCP)</a:t>
            </a:r>
            <a:endParaRPr lang="mk-MK" dirty="0"/>
          </a:p>
        </p:txBody>
      </p:sp>
      <p:sp>
        <p:nvSpPr>
          <p:cNvPr id="18" name="TextBox 17"/>
          <p:cNvSpPr txBox="1"/>
          <p:nvPr/>
        </p:nvSpPr>
        <p:spPr>
          <a:xfrm>
            <a:off x="9674809" y="4674338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High-bandwidth internet</a:t>
            </a:r>
            <a:endParaRPr lang="mk-MK" dirty="0"/>
          </a:p>
        </p:txBody>
      </p:sp>
      <p:sp>
        <p:nvSpPr>
          <p:cNvPr id="34" name="TextBox 33"/>
          <p:cNvSpPr txBox="1"/>
          <p:nvPr/>
        </p:nvSpPr>
        <p:spPr>
          <a:xfrm>
            <a:off x="9674809" y="5085479"/>
            <a:ext cx="246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Low-bandwidth internet</a:t>
            </a:r>
            <a:endParaRPr lang="mk-MK" dirty="0"/>
          </a:p>
        </p:txBody>
      </p:sp>
      <p:cxnSp>
        <p:nvCxnSpPr>
          <p:cNvPr id="20" name="Connector: Elbow 19"/>
          <p:cNvCxnSpPr>
            <a:cxnSpLocks/>
            <a:stCxn id="14" idx="3"/>
            <a:endCxn id="4102" idx="1"/>
          </p:cNvCxnSpPr>
          <p:nvPr/>
        </p:nvCxnSpPr>
        <p:spPr>
          <a:xfrm>
            <a:off x="6875361" y="1887066"/>
            <a:ext cx="3599728" cy="1226238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036424" y="3409007"/>
            <a:ext cx="2152891" cy="114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Proxy (MINA)</a:t>
            </a:r>
          </a:p>
          <a:p>
            <a:pPr algn="ctr"/>
            <a:r>
              <a:rPr lang="en-US" dirty="0"/>
              <a:t>NAT w </a:t>
            </a:r>
            <a:br>
              <a:rPr lang="en-US" dirty="0"/>
            </a:br>
            <a:r>
              <a:rPr lang="en-US" dirty="0"/>
              <a:t>UDP-2-TCP conversion</a:t>
            </a:r>
            <a:endParaRPr lang="mk-MK" dirty="0"/>
          </a:p>
        </p:txBody>
      </p:sp>
      <p:sp>
        <p:nvSpPr>
          <p:cNvPr id="39" name="TextBox 38"/>
          <p:cNvSpPr txBox="1"/>
          <p:nvPr/>
        </p:nvSpPr>
        <p:spPr>
          <a:xfrm>
            <a:off x="8721704" y="2365181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TCP</a:t>
            </a:r>
            <a:endParaRPr lang="mk-MK" b="1" dirty="0">
              <a:solidFill>
                <a:srgbClr val="0070C0"/>
              </a:solidFill>
            </a:endParaRPr>
          </a:p>
        </p:txBody>
      </p:sp>
      <p:cxnSp>
        <p:nvCxnSpPr>
          <p:cNvPr id="40" name="Connector: Elbow 39"/>
          <p:cNvCxnSpPr>
            <a:cxnSpLocks/>
            <a:stCxn id="14" idx="2"/>
            <a:endCxn id="38" idx="0"/>
          </p:cNvCxnSpPr>
          <p:nvPr/>
        </p:nvCxnSpPr>
        <p:spPr>
          <a:xfrm rot="5400000">
            <a:off x="4452459" y="2062550"/>
            <a:ext cx="1006868" cy="1686046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41312" y="2586805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TCP</a:t>
            </a:r>
            <a:endParaRPr lang="mk-MK" b="1" dirty="0">
              <a:solidFill>
                <a:srgbClr val="0070C0"/>
              </a:solidFill>
            </a:endParaRPr>
          </a:p>
        </p:txBody>
      </p:sp>
      <p:cxnSp>
        <p:nvCxnSpPr>
          <p:cNvPr id="44" name="Connector: Elbow 43"/>
          <p:cNvCxnSpPr>
            <a:cxnSpLocks/>
            <a:stCxn id="38" idx="1"/>
            <a:endCxn id="4098" idx="1"/>
          </p:cNvCxnSpPr>
          <p:nvPr/>
        </p:nvCxnSpPr>
        <p:spPr>
          <a:xfrm rot="10800000" flipV="1">
            <a:off x="1504710" y="3979993"/>
            <a:ext cx="1531715" cy="1752370"/>
          </a:xfrm>
          <a:prstGeom prst="bentConnector3">
            <a:avLst>
              <a:gd name="adj1" fmla="val 1149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cxnSpLocks/>
            <a:stCxn id="38" idx="3"/>
            <a:endCxn id="4100" idx="3"/>
          </p:cNvCxnSpPr>
          <p:nvPr/>
        </p:nvCxnSpPr>
        <p:spPr>
          <a:xfrm>
            <a:off x="5189315" y="3979993"/>
            <a:ext cx="1219200" cy="1752370"/>
          </a:xfrm>
          <a:prstGeom prst="bentConnector3">
            <a:avLst>
              <a:gd name="adj1" fmla="val 1187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08268" y="5205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UDP</a:t>
            </a:r>
            <a:endParaRPr lang="mk-MK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0303" y="520576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UDP</a:t>
            </a:r>
            <a:endParaRPr lang="mk-MK" b="1" dirty="0">
              <a:solidFill>
                <a:srgbClr val="0070C0"/>
              </a:solidFill>
            </a:endParaRPr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12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16517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Q?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Branislav Bajlovski,</a:t>
            </a:r>
          </a:p>
          <a:p>
            <a:pPr marL="0" indent="0">
              <a:buNone/>
            </a:pPr>
            <a:r>
              <a:rPr lang="en-US" dirty="0"/>
              <a:t>VP/CTO @ </a:t>
            </a:r>
            <a:r>
              <a:rPr lang="en-US" dirty="0" err="1"/>
              <a:t>Sourcico</a:t>
            </a:r>
            <a:endParaRPr lang="en-US" dirty="0"/>
          </a:p>
        </p:txBody>
      </p:sp>
      <p:pic>
        <p:nvPicPr>
          <p:cNvPr id="5124" name="Picture 4" descr="Image result for Star Trek 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54" y="787077"/>
            <a:ext cx="3392817" cy="254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13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3238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7100" b="1" dirty="0">
                <a:solidFill>
                  <a:srgbClr val="0070C0"/>
                </a:solidFill>
              </a:rPr>
              <a:t>M</a:t>
            </a:r>
            <a:r>
              <a:rPr lang="en-US" sz="7100" dirty="0"/>
              <a:t>ultipurpose</a:t>
            </a:r>
          </a:p>
          <a:p>
            <a:pPr marL="0" indent="0">
              <a:buNone/>
            </a:pPr>
            <a:r>
              <a:rPr lang="en-US" sz="7100" b="1" dirty="0">
                <a:solidFill>
                  <a:srgbClr val="0070C0"/>
                </a:solidFill>
              </a:rPr>
              <a:t>I</a:t>
            </a:r>
            <a:r>
              <a:rPr lang="en-US" sz="7100" dirty="0"/>
              <a:t>nfrastructure</a:t>
            </a:r>
          </a:p>
          <a:p>
            <a:pPr marL="0" indent="0">
              <a:buNone/>
            </a:pPr>
            <a:r>
              <a:rPr lang="en-US" sz="7100" b="1" dirty="0">
                <a:solidFill>
                  <a:srgbClr val="0070C0"/>
                </a:solidFill>
              </a:rPr>
              <a:t>N</a:t>
            </a:r>
            <a:r>
              <a:rPr lang="en-US" sz="7100" dirty="0"/>
              <a:t>etworked</a:t>
            </a:r>
          </a:p>
          <a:p>
            <a:pPr marL="0" indent="0">
              <a:buNone/>
            </a:pPr>
            <a:r>
              <a:rPr lang="en-US" sz="7100" b="1" dirty="0">
                <a:solidFill>
                  <a:srgbClr val="0070C0"/>
                </a:solidFill>
              </a:rPr>
              <a:t>A</a:t>
            </a:r>
            <a:r>
              <a:rPr lang="en-US" sz="7100" dirty="0"/>
              <a:t>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http://mina.apache.org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56446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Where?</a:t>
            </a:r>
            <a:endParaRPr lang="mk-MK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54" y="1336526"/>
            <a:ext cx="9167037" cy="501795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17630" y="1916044"/>
            <a:ext cx="10776031" cy="520689"/>
            <a:chOff x="717630" y="1916044"/>
            <a:chExt cx="10776031" cy="52068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717630" y="1916044"/>
              <a:ext cx="10776031" cy="520689"/>
            </a:xfrm>
            <a:prstGeom prst="round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k-MK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134431" y="2067401"/>
              <a:ext cx="1021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frontend</a:t>
              </a:r>
              <a:endParaRPr lang="mk-MK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6962" y="1794077"/>
            <a:ext cx="11075043" cy="1898248"/>
            <a:chOff x="626962" y="1794077"/>
            <a:chExt cx="11075043" cy="1898248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26962" y="1794077"/>
              <a:ext cx="11075043" cy="1898248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k-MK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34431" y="3283630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full stack</a:t>
              </a:r>
              <a:endParaRPr lang="mk-MK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4562" y="1597306"/>
            <a:ext cx="11377914" cy="3333509"/>
            <a:chOff x="474562" y="1597306"/>
            <a:chExt cx="11377914" cy="3333509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474562" y="1597306"/>
              <a:ext cx="11377914" cy="333350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k-MK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98393" y="3937314"/>
              <a:ext cx="1923149" cy="956840"/>
              <a:chOff x="9867843" y="3925739"/>
              <a:chExt cx="1923149" cy="9568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7843" y="3925739"/>
                <a:ext cx="956840" cy="95684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469861" y="4315193"/>
                <a:ext cx="1321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 - developer</a:t>
                </a:r>
                <a:endParaRPr lang="mk-MK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40609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“Smart”</a:t>
            </a:r>
          </a:p>
          <a:p>
            <a:r>
              <a:rPr lang="en-US" dirty="0"/>
              <a:t>Inversion of control pattern (good for Spring)</a:t>
            </a:r>
          </a:p>
          <a:p>
            <a:r>
              <a:rPr lang="en-US" dirty="0"/>
              <a:t>Bad scalability</a:t>
            </a:r>
          </a:p>
          <a:p>
            <a:r>
              <a:rPr lang="en-US" dirty="0"/>
              <a:t>ver. 2.0 since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8934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ce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93" y="311504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Strengths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Maturity ( 2006 -&gt; v.1.0, v.1.1, …, v.2.x -&gt; 2016)</a:t>
            </a:r>
          </a:p>
          <a:p>
            <a:r>
              <a:rPr lang="en-US" dirty="0"/>
              <a:t>API simplification</a:t>
            </a:r>
          </a:p>
          <a:p>
            <a:r>
              <a:rPr lang="en-US" dirty="0"/>
              <a:t>Performance boost (almost like C/C++)</a:t>
            </a:r>
          </a:p>
          <a:p>
            <a:r>
              <a:rPr lang="en-US" dirty="0"/>
              <a:t>Low latency</a:t>
            </a:r>
          </a:p>
          <a:p>
            <a:pPr lvl="1"/>
            <a:r>
              <a:rPr lang="en-US" dirty="0"/>
              <a:t>v.2.0 decreased connection latency</a:t>
            </a:r>
          </a:p>
          <a:p>
            <a:r>
              <a:rPr lang="en-US" dirty="0"/>
              <a:t>Queueing sessions</a:t>
            </a:r>
          </a:p>
          <a:p>
            <a:r>
              <a:rPr lang="en-US" dirty="0"/>
              <a:t>Delegated to Executor (i.e. </a:t>
            </a:r>
            <a:r>
              <a:rPr lang="en-US" dirty="0" err="1"/>
              <a:t>java.util.concurrent.ThreadPoolExecutor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852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is using it?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Apache (LDAPv3, NTP, DNS, DHCP, Kerberos)</a:t>
            </a:r>
          </a:p>
          <a:p>
            <a:r>
              <a:rPr lang="en-US" dirty="0"/>
              <a:t>Tigris (SMTP)</a:t>
            </a:r>
          </a:p>
          <a:p>
            <a:r>
              <a:rPr lang="en-US" dirty="0"/>
              <a:t>Openfire (Jabber/XMPP)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4838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Engine 1/3</a:t>
            </a:r>
            <a:endParaRPr lang="mk-M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NIO</a:t>
            </a:r>
          </a:p>
          <a:p>
            <a:r>
              <a:rPr lang="en-US" dirty="0"/>
              <a:t>Non Blocking</a:t>
            </a:r>
          </a:p>
          <a:p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Event-Driven</a:t>
            </a:r>
          </a:p>
          <a:p>
            <a:r>
              <a:rPr lang="en-US" dirty="0"/>
              <a:t>Agnostic Framework</a:t>
            </a:r>
          </a:p>
          <a:p>
            <a:r>
              <a:rPr lang="en-US" dirty="0" err="1"/>
              <a:t>ByteBuffer</a:t>
            </a:r>
            <a:r>
              <a:rPr lang="en-US" dirty="0"/>
              <a:t> (very </a:t>
            </a:r>
            <a:r>
              <a:rPr lang="en-US" dirty="0" err="1"/>
              <a:t>powerfull</a:t>
            </a:r>
            <a:r>
              <a:rPr lang="en-US" dirty="0"/>
              <a:t>, v2 Heap only, no Stack and no Pooling)</a:t>
            </a:r>
          </a:p>
          <a:p>
            <a:r>
              <a:rPr lang="en-US" dirty="0"/>
              <a:t>Future (unlike java5)</a:t>
            </a:r>
          </a:p>
          <a:p>
            <a:r>
              <a:rPr lang="en-US" dirty="0"/>
              <a:t>Blocking functions avail</a:t>
            </a:r>
          </a:p>
          <a:p>
            <a:r>
              <a:rPr lang="en-US" dirty="0"/>
              <a:t>Callbacks on completion</a:t>
            </a:r>
          </a:p>
          <a:p>
            <a:r>
              <a:rPr lang="en-US" dirty="0"/>
              <a:t>Single thread for new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418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Engine 2/3</a:t>
            </a:r>
            <a:endParaRPr lang="mk-MK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593419"/>
              </p:ext>
            </p:extLst>
          </p:nvPr>
        </p:nvGraphicFramePr>
        <p:xfrm>
          <a:off x="363641" y="3923816"/>
          <a:ext cx="9185476" cy="92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170689"/>
              </p:ext>
            </p:extLst>
          </p:nvPr>
        </p:nvGraphicFramePr>
        <p:xfrm>
          <a:off x="363641" y="2756702"/>
          <a:ext cx="9185476" cy="92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69184615"/>
              </p:ext>
            </p:extLst>
          </p:nvPr>
        </p:nvGraphicFramePr>
        <p:xfrm>
          <a:off x="8791620" y="2347781"/>
          <a:ext cx="4449823" cy="2920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Speech Bubble: Rectangle 6"/>
          <p:cNvSpPr/>
          <p:nvPr/>
        </p:nvSpPr>
        <p:spPr>
          <a:xfrm>
            <a:off x="3657599" y="144681"/>
            <a:ext cx="7696201" cy="3019064"/>
          </a:xfrm>
          <a:prstGeom prst="wedgeRectCallout">
            <a:avLst>
              <a:gd name="adj1" fmla="val -83670"/>
              <a:gd name="adj2" fmla="val 8933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public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06287E"/>
                </a:solidFill>
                <a:latin typeface="Arial Unicode MS" panose="020B0604020202020204" pitchFamily="34" charset="-128"/>
              </a:rPr>
              <a:t>Server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()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throws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IOException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{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// Create a TCP acceptor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IoAcceptor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acceptor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NioSocketAcceptor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();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// Associate the acceptor to an IoHandler instance (your application)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acceptor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600" dirty="0">
                <a:solidFill>
                  <a:srgbClr val="4070A0"/>
                </a:solidFill>
                <a:latin typeface="Arial Unicode MS" panose="020B0604020202020204" pitchFamily="34" charset="-128"/>
              </a:rPr>
              <a:t>setHandler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en-US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…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);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// Bind : this will start the server...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acceptor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600" dirty="0">
                <a:solidFill>
                  <a:srgbClr val="4070A0"/>
                </a:solidFill>
                <a:latin typeface="Arial Unicode MS" panose="020B0604020202020204" pitchFamily="34" charset="-128"/>
              </a:rPr>
              <a:t>bind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InetSocketAddress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PORT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));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}</a:t>
            </a:r>
            <a:r>
              <a:rPr lang="mk-MK" altLang="mk-MK" sz="1600" dirty="0">
                <a:solidFill>
                  <a:schemeClr val="tx1"/>
                </a:solidFill>
              </a:rPr>
              <a:t> </a:t>
            </a:r>
            <a:endParaRPr lang="mk-MK" altLang="mk-MK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Speech Bubble: Rectangle 7"/>
          <p:cNvSpPr/>
          <p:nvPr/>
        </p:nvSpPr>
        <p:spPr>
          <a:xfrm>
            <a:off x="3877519" y="144681"/>
            <a:ext cx="5451677" cy="1794179"/>
          </a:xfrm>
          <a:prstGeom prst="wedgeRectCallout">
            <a:avLst>
              <a:gd name="adj1" fmla="val -31193"/>
              <a:gd name="adj2" fmla="val 182880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acceptor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getFilterChain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().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addLast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"logger"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LoggingFilter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()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);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acceptor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getFilterChain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().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addLast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"codec"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4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400" b="1" dirty="0">
                <a:solidFill>
                  <a:srgbClr val="777777"/>
                </a:solidFill>
                <a:latin typeface="Arial Unicode MS" panose="020B0604020202020204" pitchFamily="34" charset="-128"/>
              </a:rPr>
              <a:t>	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ProtocolCodecFilter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endParaRPr lang="en-US" altLang="mk-MK" sz="14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400" b="1" dirty="0">
                <a:solidFill>
                  <a:srgbClr val="777777"/>
                </a:solidFill>
                <a:latin typeface="Arial Unicode MS" panose="020B0604020202020204" pitchFamily="34" charset="-128"/>
              </a:rPr>
              <a:t>		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TextLineCodecFactory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				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Charset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forName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"UTF-8"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))));</a:t>
            </a:r>
            <a:r>
              <a:rPr lang="mk-MK" altLang="mk-MK" sz="1400" dirty="0">
                <a:solidFill>
                  <a:schemeClr val="tx1"/>
                </a:solidFill>
              </a:rPr>
              <a:t> </a:t>
            </a:r>
            <a:endParaRPr lang="mk-MK" altLang="mk-MK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Speech Bubble: Rectangle 10"/>
          <p:cNvSpPr/>
          <p:nvPr/>
        </p:nvSpPr>
        <p:spPr>
          <a:xfrm>
            <a:off x="4097439" y="144681"/>
            <a:ext cx="7831236" cy="3019064"/>
          </a:xfrm>
          <a:prstGeom prst="wedgeRectCallout">
            <a:avLst>
              <a:gd name="adj1" fmla="val 4714"/>
              <a:gd name="adj2" fmla="val 9470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public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class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400" b="1" dirty="0">
                <a:solidFill>
                  <a:srgbClr val="0E84B5"/>
                </a:solidFill>
                <a:latin typeface="Arial Unicode MS" panose="020B0604020202020204" pitchFamily="34" charset="-128"/>
              </a:rPr>
              <a:t>My</a:t>
            </a:r>
            <a:r>
              <a:rPr lang="mk-MK" altLang="mk-MK" sz="1400" b="1" dirty="0">
                <a:solidFill>
                  <a:srgbClr val="0E84B5"/>
                </a:solidFill>
                <a:latin typeface="Arial Unicode MS" panose="020B0604020202020204" pitchFamily="34" charset="-128"/>
              </a:rPr>
              <a:t>Handler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extends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IoHandlerAdapter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{</a:t>
            </a:r>
            <a:endParaRPr lang="en-US" altLang="mk-MK" sz="14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mk-MK" sz="1400" b="1" dirty="0">
              <a:solidFill>
                <a:srgbClr val="555555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b="1" dirty="0">
                <a:solidFill>
                  <a:srgbClr val="555555"/>
                </a:solidFill>
                <a:latin typeface="Arial Unicode MS" panose="020B0604020202020204" pitchFamily="34" charset="-128"/>
              </a:rPr>
              <a:t>@Override</a:t>
            </a:r>
            <a:endParaRPr lang="en-US" altLang="mk-MK" sz="1400" b="1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public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902000"/>
                </a:solidFill>
                <a:latin typeface="Arial Unicode MS" panose="020B0604020202020204" pitchFamily="34" charset="-128"/>
              </a:rPr>
              <a:t>void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06287E"/>
                </a:solidFill>
                <a:latin typeface="Arial Unicode MS" panose="020B0604020202020204" pitchFamily="34" charset="-128"/>
              </a:rPr>
              <a:t>exceptionCaught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IoSession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session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Throwable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cause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)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throws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Exception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{</a:t>
            </a:r>
            <a:r>
              <a:rPr lang="en-US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…}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mk-MK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b="1" dirty="0">
                <a:solidFill>
                  <a:srgbClr val="555555"/>
                </a:solidFill>
                <a:latin typeface="Arial Unicode MS" panose="020B0604020202020204" pitchFamily="34" charset="-128"/>
              </a:rPr>
              <a:t>@Override</a:t>
            </a:r>
            <a:endParaRPr lang="en-US" altLang="mk-MK" sz="1400" b="1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public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902000"/>
                </a:solidFill>
                <a:latin typeface="Arial Unicode MS" panose="020B0604020202020204" pitchFamily="34" charset="-128"/>
              </a:rPr>
              <a:t>void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06287E"/>
                </a:solidFill>
                <a:latin typeface="Arial Unicode MS" panose="020B0604020202020204" pitchFamily="34" charset="-128"/>
              </a:rPr>
              <a:t>messageReceived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IoSession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session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Object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message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)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throws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Exception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{</a:t>
            </a:r>
            <a:r>
              <a:rPr lang="en-US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…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}</a:t>
            </a:r>
            <a:endParaRPr lang="en-US" altLang="mk-MK" sz="14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mk-MK" sz="1400" b="1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b="1" dirty="0">
                <a:solidFill>
                  <a:srgbClr val="555555"/>
                </a:solidFill>
                <a:latin typeface="Arial Unicode MS" panose="020B0604020202020204" pitchFamily="34" charset="-128"/>
              </a:rPr>
              <a:t>@Override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4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public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902000"/>
                </a:solidFill>
                <a:latin typeface="Arial Unicode MS" panose="020B0604020202020204" pitchFamily="34" charset="-128"/>
              </a:rPr>
              <a:t>void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06287E"/>
                </a:solidFill>
                <a:latin typeface="Arial Unicode MS" panose="020B0604020202020204" pitchFamily="34" charset="-128"/>
              </a:rPr>
              <a:t>sessionIdle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IoSession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session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IdleStatus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status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)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throws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Exception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{</a:t>
            </a:r>
            <a:r>
              <a:rPr lang="en-US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…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}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4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}</a:t>
            </a:r>
            <a:r>
              <a:rPr lang="mk-MK" altLang="mk-MK" sz="1400" dirty="0">
                <a:solidFill>
                  <a:schemeClr val="tx1"/>
                </a:solidFill>
              </a:rPr>
              <a:t> </a:t>
            </a:r>
            <a:endParaRPr lang="mk-MK" altLang="mk-MK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peech Bubble: Rectangle 12"/>
          <p:cNvSpPr/>
          <p:nvPr/>
        </p:nvSpPr>
        <p:spPr>
          <a:xfrm>
            <a:off x="2143244" y="3572666"/>
            <a:ext cx="9385141" cy="3019064"/>
          </a:xfrm>
          <a:prstGeom prst="wedgeRectCallout">
            <a:avLst>
              <a:gd name="adj1" fmla="val -58805"/>
              <a:gd name="adj2" fmla="val -60184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public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06287E"/>
                </a:solidFill>
                <a:latin typeface="Arial Unicode MS" panose="020B0604020202020204" pitchFamily="34" charset="-128"/>
              </a:rPr>
              <a:t>Server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()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throws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Throwable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{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// Create a TCP </a:t>
            </a:r>
            <a:r>
              <a:rPr lang="en-US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connector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Ni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en-US" altLang="mk-MK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SocketConnec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tor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connector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NioSocket</a:t>
            </a:r>
            <a:r>
              <a:rPr lang="en-US" altLang="mk-MK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Connec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tor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();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connector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600" dirty="0">
                <a:solidFill>
                  <a:srgbClr val="4070A0"/>
                </a:solidFill>
                <a:latin typeface="Arial Unicode MS" panose="020B0604020202020204" pitchFamily="34" charset="-128"/>
              </a:rPr>
              <a:t>setHandler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en-US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…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);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// Bind : this will </a:t>
            </a:r>
            <a:r>
              <a:rPr lang="en-US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connect</a:t>
            </a:r>
            <a:r>
              <a:rPr lang="mk-MK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to</a:t>
            </a:r>
            <a:r>
              <a:rPr lang="mk-MK" altLang="mk-MK" sz="1600" i="1" dirty="0">
                <a:solidFill>
                  <a:srgbClr val="60A0B0"/>
                </a:solidFill>
                <a:latin typeface="Arial Unicode MS" panose="020B0604020202020204" pitchFamily="34" charset="-128"/>
              </a:rPr>
              <a:t> server...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IoSession</a:t>
            </a:r>
            <a:r>
              <a:rPr lang="en-US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 session;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try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{</a:t>
            </a:r>
            <a:endParaRPr lang="en-US" altLang="mk-MK" sz="16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	</a:t>
            </a:r>
            <a:r>
              <a:rPr lang="en-US" altLang="mk-MK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Connec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US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Future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future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connector.</a:t>
            </a:r>
            <a:r>
              <a:rPr lang="en-US" altLang="mk-MK" sz="1600" dirty="0" err="1">
                <a:solidFill>
                  <a:srgbClr val="4070A0"/>
                </a:solidFill>
                <a:latin typeface="Arial Unicode MS" panose="020B0604020202020204" pitchFamily="34" charset="-128"/>
              </a:rPr>
              <a:t>connect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6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InetSocketAddress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en-US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HOSTNAME, P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ORT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));</a:t>
            </a:r>
            <a:endParaRPr lang="en-US" altLang="mk-MK" sz="16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	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future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600" dirty="0">
                <a:solidFill>
                  <a:srgbClr val="4070A0"/>
                </a:solidFill>
                <a:latin typeface="Arial Unicode MS" panose="020B0604020202020204" pitchFamily="34" charset="-128"/>
              </a:rPr>
              <a:t>awaitUninterruptibly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();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	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session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=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600" dirty="0">
                <a:solidFill>
                  <a:schemeClr val="tx1"/>
                </a:solidFill>
                <a:latin typeface="Arial" panose="020B0604020202020204" pitchFamily="34" charset="0"/>
              </a:rPr>
              <a:t>future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600" dirty="0">
                <a:solidFill>
                  <a:srgbClr val="4070A0"/>
                </a:solidFill>
                <a:latin typeface="Arial Unicode MS" panose="020B0604020202020204" pitchFamily="34" charset="-128"/>
              </a:rPr>
              <a:t>getSession</a:t>
            </a: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();</a:t>
            </a:r>
            <a:r>
              <a:rPr lang="mk-MK" altLang="mk-MK" sz="1600" dirty="0">
                <a:solidFill>
                  <a:schemeClr val="tx1"/>
                </a:solidFill>
              </a:rPr>
              <a:t> </a:t>
            </a:r>
            <a:endParaRPr lang="en-US" altLang="mk-MK" sz="16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}</a:t>
            </a:r>
            <a:r>
              <a:rPr lang="mk-MK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mk-MK" sz="1600" dirty="0">
                <a:solidFill>
                  <a:srgbClr val="777777"/>
                </a:solidFill>
                <a:latin typeface="Arial Unicode MS" panose="020B0604020202020204" pitchFamily="34" charset="-128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600" dirty="0">
                <a:solidFill>
                  <a:srgbClr val="666666"/>
                </a:solidFill>
                <a:latin typeface="Arial" panose="020B0604020202020204" pitchFamily="34" charset="0"/>
              </a:rPr>
              <a:t>}</a:t>
            </a:r>
            <a:r>
              <a:rPr lang="mk-MK" altLang="mk-MK" sz="1600" dirty="0">
                <a:solidFill>
                  <a:schemeClr val="tx1"/>
                </a:solidFill>
              </a:rPr>
              <a:t> </a:t>
            </a:r>
            <a:endParaRPr lang="mk-MK" altLang="mk-MK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Speech Bubble: Rectangle 14"/>
          <p:cNvSpPr/>
          <p:nvPr/>
        </p:nvSpPr>
        <p:spPr>
          <a:xfrm>
            <a:off x="4687752" y="4732214"/>
            <a:ext cx="5451677" cy="1794179"/>
          </a:xfrm>
          <a:prstGeom prst="wedgeRectCallout">
            <a:avLst>
              <a:gd name="adj1" fmla="val -60705"/>
              <a:gd name="adj2" fmla="val -130006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connector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.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getFilterChain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().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addLast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dirty="0">
                <a:solidFill>
                  <a:srgbClr val="4070A0"/>
                </a:solidFill>
                <a:latin typeface="Arial Unicode MS" panose="020B0604020202020204" pitchFamily="34" charset="-128"/>
              </a:rPr>
              <a:t>"codec"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,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endParaRPr lang="en-US" altLang="mk-MK" sz="1400" dirty="0">
              <a:solidFill>
                <a:srgbClr val="777777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400" b="1" dirty="0">
                <a:solidFill>
                  <a:srgbClr val="777777"/>
                </a:solidFill>
                <a:latin typeface="Arial Unicode MS" panose="020B0604020202020204" pitchFamily="34" charset="-128"/>
              </a:rPr>
              <a:t>	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rgbClr val="06287E"/>
                </a:solidFill>
                <a:latin typeface="Arial Unicode MS" panose="020B0604020202020204" pitchFamily="34" charset="-128"/>
              </a:rPr>
              <a:t>ProtocolCodecFilter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endParaRPr lang="en-US" altLang="mk-MK" sz="1400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mk-MK" sz="1400" b="1" dirty="0">
                <a:solidFill>
                  <a:srgbClr val="666666"/>
                </a:solidFill>
                <a:latin typeface="Arial" panose="020B0604020202020204" pitchFamily="34" charset="0"/>
              </a:rPr>
              <a:t>		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new</a:t>
            </a:r>
            <a:r>
              <a:rPr lang="mk-MK" altLang="mk-MK" sz="1400" dirty="0">
                <a:solidFill>
                  <a:srgbClr val="777777"/>
                </a:solidFill>
                <a:latin typeface="Arial Unicode MS" panose="020B0604020202020204" pitchFamily="34" charset="-128"/>
              </a:rPr>
              <a:t> </a:t>
            </a:r>
            <a:r>
              <a:rPr lang="mk-MK" altLang="mk-MK" sz="1400" dirty="0">
                <a:solidFill>
                  <a:schemeClr val="tx1"/>
                </a:solidFill>
                <a:latin typeface="Arial" panose="020B0604020202020204" pitchFamily="34" charset="0"/>
              </a:rPr>
              <a:t>SumUpProtocolCodecFactory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(</a:t>
            </a:r>
            <a:r>
              <a:rPr lang="mk-MK" altLang="mk-MK" sz="1400" b="1" dirty="0">
                <a:solidFill>
                  <a:srgbClr val="007020"/>
                </a:solidFill>
                <a:latin typeface="Arial Unicode MS" panose="020B0604020202020204" pitchFamily="34" charset="-128"/>
              </a:rPr>
              <a:t>false</a:t>
            </a:r>
            <a:r>
              <a:rPr lang="mk-MK" altLang="mk-MK" sz="1400" dirty="0">
                <a:solidFill>
                  <a:srgbClr val="666666"/>
                </a:solidFill>
                <a:latin typeface="Arial" panose="020B0604020202020204" pitchFamily="34" charset="0"/>
              </a:rPr>
              <a:t>)));</a:t>
            </a:r>
            <a:r>
              <a:rPr lang="mk-MK" altLang="mk-MK" sz="1400" dirty="0">
                <a:solidFill>
                  <a:schemeClr val="tx1"/>
                </a:solidFill>
              </a:rPr>
              <a:t> </a:t>
            </a:r>
            <a:endParaRPr lang="mk-MK" altLang="mk-MK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8693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3" grpId="0">
        <p:bldAsOne/>
      </p:bldGraphic>
      <p:bldGraphic spid="3" grpId="1">
        <p:bldAsOne/>
      </p:bldGraphic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3" grpId="0" animBg="1"/>
      <p:bldP spid="13" grpId="1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Engine 3/3</a:t>
            </a:r>
            <a:endParaRPr lang="mk-MK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63641" y="3923816"/>
          <a:ext cx="9185476" cy="92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63641" y="2756702"/>
          <a:ext cx="9185476" cy="92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8791620" y="2347781"/>
          <a:ext cx="4449823" cy="2920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88557" y="4849792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  <a:endParaRPr lang="mk-MK" dirty="0"/>
          </a:p>
        </p:txBody>
      </p:sp>
      <p:sp>
        <p:nvSpPr>
          <p:cNvPr id="12" name="TextBox 11"/>
          <p:cNvSpPr txBox="1"/>
          <p:nvPr/>
        </p:nvSpPr>
        <p:spPr>
          <a:xfrm>
            <a:off x="2482312" y="2515564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  <a:endParaRPr lang="mk-MK" dirty="0"/>
          </a:p>
        </p:txBody>
      </p:sp>
      <p:sp>
        <p:nvSpPr>
          <p:cNvPr id="14" name="TextBox 13"/>
          <p:cNvSpPr txBox="1"/>
          <p:nvPr/>
        </p:nvSpPr>
        <p:spPr>
          <a:xfrm>
            <a:off x="5442488" y="4874406"/>
            <a:ext cx="2648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Hot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events</a:t>
            </a:r>
            <a:endParaRPr lang="mk-M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DF44F-3030-4650-A70E-DFF33ED6CA29}" type="slidenum">
              <a:rPr lang="mk-MK" smtClean="0"/>
              <a:t>9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3859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518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 Theme</vt:lpstr>
      <vt:lpstr>Apache MINA</vt:lpstr>
      <vt:lpstr>PowerPoint Presentation</vt:lpstr>
      <vt:lpstr>Where?</vt:lpstr>
      <vt:lpstr>Design</vt:lpstr>
      <vt:lpstr>Strengths</vt:lpstr>
      <vt:lpstr>Who is using it?</vt:lpstr>
      <vt:lpstr>Engine 1/3</vt:lpstr>
      <vt:lpstr>Engine 2/3</vt:lpstr>
      <vt:lpstr>Engine 3/3</vt:lpstr>
      <vt:lpstr>Pre-set features</vt:lpstr>
      <vt:lpstr>Clone Desktop to TV via Wifi</vt:lpstr>
      <vt:lpstr>Converting chat from TCP to UDP</vt:lpstr>
      <vt:lpstr>Q?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MINA</dc:title>
  <dc:creator>Branislav Bajlovski</dc:creator>
  <cp:lastModifiedBy>Branislav Bajlovski</cp:lastModifiedBy>
  <cp:revision>39</cp:revision>
  <dcterms:created xsi:type="dcterms:W3CDTF">2017-03-10T22:08:40Z</dcterms:created>
  <dcterms:modified xsi:type="dcterms:W3CDTF">2017-03-11T01:43:17Z</dcterms:modified>
</cp:coreProperties>
</file>