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sldIdLst>
    <p:sldId id="256" r:id="rId3"/>
    <p:sldId id="257" r:id="rId4"/>
    <p:sldId id="264" r:id="rId5"/>
    <p:sldId id="285" r:id="rId6"/>
    <p:sldId id="282" r:id="rId7"/>
    <p:sldId id="267" r:id="rId8"/>
    <p:sldId id="268" r:id="rId9"/>
    <p:sldId id="283" r:id="rId10"/>
    <p:sldId id="274" r:id="rId11"/>
    <p:sldId id="275" r:id="rId12"/>
    <p:sldId id="284" r:id="rId13"/>
    <p:sldId id="280" r:id="rId14"/>
    <p:sldId id="281" r:id="rId15"/>
  </p:sldIdLst>
  <p:sldSz cx="9144000" cy="5715000" type="screen16x10"/>
  <p:notesSz cx="6858000" cy="9144000"/>
  <p:defaultTextStyle>
    <a:defPPr>
      <a:defRPr lang="sv-SE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B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5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023" y="2402846"/>
            <a:ext cx="2807848" cy="89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632460"/>
            <a:ext cx="7063740" cy="336804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000500"/>
            <a:ext cx="7063740" cy="140970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892" indent="0" algn="ctr">
              <a:buNone/>
              <a:defRPr sz="1650"/>
            </a:lvl2pPr>
            <a:lvl3pPr marL="685783" indent="0" algn="ctr">
              <a:buNone/>
              <a:defRPr sz="165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7710EA1-5F60-48C9-A225-E4142045362F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21A63FE-FCD9-4128-BDAF-22E3B38571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132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720024"/>
            <a:ext cx="6858000" cy="1367909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078648"/>
            <a:ext cx="6858000" cy="628354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5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80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720024"/>
            <a:ext cx="6858000" cy="1367909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078064"/>
            <a:ext cx="6858000" cy="628354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45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521354"/>
            <a:ext cx="3768912" cy="36261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521354"/>
            <a:ext cx="3775470" cy="36261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15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400969"/>
            <a:ext cx="3768912" cy="686593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087563"/>
            <a:ext cx="3768912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1" y="1400969"/>
            <a:ext cx="3776661" cy="68659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1" y="2087563"/>
            <a:ext cx="377666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85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76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39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6"/>
            <a:ext cx="4629150" cy="40613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1714501"/>
            <a:ext cx="2739019" cy="3176323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26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6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1714501"/>
            <a:ext cx="2739019" cy="3176323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9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457201" y="213321"/>
            <a:ext cx="6915041" cy="528710"/>
          </a:xfrm>
        </p:spPr>
        <p:txBody>
          <a:bodyPr>
            <a:normAutofit/>
          </a:bodyPr>
          <a:lstStyle>
            <a:lvl1pPr algn="l">
              <a:defRPr sz="2200">
                <a:latin typeface="Arial"/>
                <a:cs typeface="Arial"/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20859"/>
            <a:ext cx="8229600" cy="4302163"/>
          </a:xfrm>
        </p:spPr>
        <p:txBody>
          <a:bodyPr/>
          <a:lstStyle>
            <a:lvl1pPr marL="342892" indent="-342892">
              <a:buFont typeface="Wingdings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cxnSp>
        <p:nvCxnSpPr>
          <p:cNvPr id="13" name="Rak 12"/>
          <p:cNvCxnSpPr/>
          <p:nvPr/>
        </p:nvCxnSpPr>
        <p:spPr>
          <a:xfrm>
            <a:off x="457200" y="742030"/>
            <a:ext cx="8229600" cy="16629"/>
          </a:xfrm>
          <a:prstGeom prst="line">
            <a:avLst/>
          </a:prstGeom>
          <a:ln w="3175" cmpd="sng">
            <a:solidFill>
              <a:schemeClr val="tx1"/>
            </a:solidFill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ak 13"/>
          <p:cNvCxnSpPr/>
          <p:nvPr/>
        </p:nvCxnSpPr>
        <p:spPr>
          <a:xfrm>
            <a:off x="457200" y="5375234"/>
            <a:ext cx="822960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3496679" y="5360207"/>
            <a:ext cx="2133600" cy="304271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521A63FE-FCD9-4128-BDAF-22E3B385718A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extruta 18"/>
          <p:cNvSpPr txBox="1"/>
          <p:nvPr/>
        </p:nvSpPr>
        <p:spPr>
          <a:xfrm>
            <a:off x="6059229" y="5360208"/>
            <a:ext cx="262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Delivering Business Value through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467" y="4871265"/>
            <a:ext cx="1064333" cy="351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727" y="136773"/>
            <a:ext cx="1232073" cy="44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307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39300"/>
            <a:ext cx="7886700" cy="6827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822855"/>
            <a:ext cx="7886700" cy="281644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322097"/>
            <a:ext cx="7885509" cy="568727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91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2945287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3741166"/>
            <a:ext cx="7885509" cy="1251523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2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04271"/>
            <a:ext cx="6977064" cy="2494087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804631"/>
            <a:ext cx="6564224" cy="45747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751441"/>
            <a:ext cx="7884318" cy="1241247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655687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286000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06147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39140"/>
            <a:ext cx="7886700" cy="209319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042152"/>
            <a:ext cx="7885509" cy="950537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070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571625"/>
            <a:ext cx="2210150" cy="48021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9" y="2143125"/>
            <a:ext cx="2195513" cy="299111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7" y="1571625"/>
            <a:ext cx="2202181" cy="480219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143125"/>
            <a:ext cx="2210096" cy="299111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8" y="1571625"/>
            <a:ext cx="2199085" cy="480219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8" y="2143125"/>
            <a:ext cx="2199085" cy="299111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700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581253"/>
            <a:ext cx="2205038" cy="48021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880296"/>
            <a:ext cx="2205038" cy="1270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2" indent="0">
              <a:buNone/>
              <a:defRPr sz="1200"/>
            </a:lvl2pPr>
            <a:lvl3pPr marL="685783" indent="0">
              <a:buNone/>
              <a:defRPr sz="1200"/>
            </a:lvl3pPr>
            <a:lvl4pPr marL="1028675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8" indent="0">
              <a:buNone/>
              <a:defRPr sz="1200"/>
            </a:lvl7pPr>
            <a:lvl8pPr marL="2400240" indent="0">
              <a:buNone/>
              <a:defRPr sz="1200"/>
            </a:lvl8pPr>
            <a:lvl9pPr marL="2743132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061472"/>
            <a:ext cx="2205038" cy="54932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9" y="3581253"/>
            <a:ext cx="2197894" cy="48021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880296"/>
            <a:ext cx="2197894" cy="1270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2" indent="0">
              <a:buNone/>
              <a:defRPr sz="1200"/>
            </a:lvl2pPr>
            <a:lvl3pPr marL="685783" indent="0">
              <a:buNone/>
              <a:defRPr sz="1200"/>
            </a:lvl3pPr>
            <a:lvl4pPr marL="1028675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8" indent="0">
              <a:buNone/>
              <a:defRPr sz="1200"/>
            </a:lvl7pPr>
            <a:lvl8pPr marL="2400240" indent="0">
              <a:buNone/>
              <a:defRPr sz="1200"/>
            </a:lvl8pPr>
            <a:lvl9pPr marL="2743132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4" y="4061471"/>
            <a:ext cx="2200805" cy="54932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3" y="3581253"/>
            <a:ext cx="2199085" cy="48021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2" y="1880296"/>
            <a:ext cx="2199085" cy="1270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2" indent="0">
              <a:buNone/>
              <a:defRPr sz="1200"/>
            </a:lvl2pPr>
            <a:lvl3pPr marL="685783" indent="0">
              <a:buNone/>
              <a:defRPr sz="1200"/>
            </a:lvl3pPr>
            <a:lvl4pPr marL="1028675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8" indent="0">
              <a:buNone/>
              <a:defRPr sz="1200"/>
            </a:lvl7pPr>
            <a:lvl8pPr marL="2400240" indent="0">
              <a:buNone/>
              <a:defRPr sz="1200"/>
            </a:lvl8pPr>
            <a:lvl9pPr marL="2743132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9" y="4061470"/>
            <a:ext cx="2201998" cy="54932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908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039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04272"/>
            <a:ext cx="1971675" cy="4843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04272"/>
            <a:ext cx="5800725" cy="48431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7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>
            <a:normAutofit/>
          </a:bodyPr>
          <a:lstStyle>
            <a:lvl1pPr algn="ctr">
              <a:defRPr sz="2200" b="0" cap="all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cxnSp>
        <p:nvCxnSpPr>
          <p:cNvPr id="22" name="Rak 21"/>
          <p:cNvCxnSpPr/>
          <p:nvPr/>
        </p:nvCxnSpPr>
        <p:spPr>
          <a:xfrm>
            <a:off x="457200" y="742030"/>
            <a:ext cx="8229600" cy="16629"/>
          </a:xfrm>
          <a:prstGeom prst="line">
            <a:avLst/>
          </a:prstGeom>
          <a:ln w="3175" cmpd="sng">
            <a:solidFill>
              <a:schemeClr val="tx1"/>
            </a:solidFill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ak 23"/>
          <p:cNvCxnSpPr/>
          <p:nvPr/>
        </p:nvCxnSpPr>
        <p:spPr>
          <a:xfrm>
            <a:off x="457200" y="5375234"/>
            <a:ext cx="822960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3496679" y="5360207"/>
            <a:ext cx="2133600" cy="304271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521A63FE-FCD9-4128-BDAF-22E3B385718A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ruta 26"/>
          <p:cNvSpPr txBox="1"/>
          <p:nvPr/>
        </p:nvSpPr>
        <p:spPr>
          <a:xfrm>
            <a:off x="6059229" y="5360208"/>
            <a:ext cx="262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Delivering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Business </a:t>
            </a:r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through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804" y="267522"/>
            <a:ext cx="1064333" cy="35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4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932818"/>
            <a:ext cx="4038600" cy="4281393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932818"/>
            <a:ext cx="4038600" cy="4281393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cxnSp>
        <p:nvCxnSpPr>
          <p:cNvPr id="12" name="Rak 11"/>
          <p:cNvCxnSpPr/>
          <p:nvPr/>
        </p:nvCxnSpPr>
        <p:spPr>
          <a:xfrm>
            <a:off x="457200" y="742030"/>
            <a:ext cx="8229600" cy="16629"/>
          </a:xfrm>
          <a:prstGeom prst="line">
            <a:avLst/>
          </a:prstGeom>
          <a:ln w="3175" cmpd="sng">
            <a:solidFill>
              <a:schemeClr val="tx1"/>
            </a:solidFill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ak 12"/>
          <p:cNvCxnSpPr/>
          <p:nvPr/>
        </p:nvCxnSpPr>
        <p:spPr>
          <a:xfrm>
            <a:off x="395536" y="5375234"/>
            <a:ext cx="822960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3496679" y="5360207"/>
            <a:ext cx="2133600" cy="304271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521A63FE-FCD9-4128-BDAF-22E3B38571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ubrik 4"/>
          <p:cNvSpPr>
            <a:spLocks noGrp="1"/>
          </p:cNvSpPr>
          <p:nvPr>
            <p:ph type="title" hasCustomPrompt="1"/>
          </p:nvPr>
        </p:nvSpPr>
        <p:spPr>
          <a:xfrm>
            <a:off x="457200" y="167430"/>
            <a:ext cx="8229600" cy="574601"/>
          </a:xfrm>
        </p:spPr>
        <p:txBody>
          <a:bodyPr>
            <a:normAutofit/>
          </a:bodyPr>
          <a:lstStyle>
            <a:lvl1pPr algn="l">
              <a:defRPr sz="2200">
                <a:latin typeface="Arial"/>
                <a:cs typeface="Arial"/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18" name="textruta 17"/>
          <p:cNvSpPr txBox="1"/>
          <p:nvPr/>
        </p:nvSpPr>
        <p:spPr>
          <a:xfrm>
            <a:off x="6059229" y="5360208"/>
            <a:ext cx="262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Delivering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Business </a:t>
            </a:r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through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804" y="267522"/>
            <a:ext cx="1064333" cy="35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4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idx="1" hasCustomPrompt="1"/>
          </p:nvPr>
        </p:nvSpPr>
        <p:spPr>
          <a:xfrm>
            <a:off x="457200" y="909893"/>
            <a:ext cx="4040188" cy="689723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rgbClr val="000000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746043"/>
            <a:ext cx="4040188" cy="3492084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09893"/>
            <a:ext cx="4041775" cy="674469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rgbClr val="000000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7" y="1746043"/>
            <a:ext cx="4041775" cy="3492084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cxnSp>
        <p:nvCxnSpPr>
          <p:cNvPr id="14" name="Rak 13"/>
          <p:cNvCxnSpPr/>
          <p:nvPr/>
        </p:nvCxnSpPr>
        <p:spPr>
          <a:xfrm>
            <a:off x="457200" y="742030"/>
            <a:ext cx="8229600" cy="16629"/>
          </a:xfrm>
          <a:prstGeom prst="line">
            <a:avLst/>
          </a:prstGeom>
          <a:ln w="3175" cmpd="sng">
            <a:solidFill>
              <a:schemeClr val="tx1"/>
            </a:solidFill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ak 14"/>
          <p:cNvCxnSpPr/>
          <p:nvPr/>
        </p:nvCxnSpPr>
        <p:spPr>
          <a:xfrm>
            <a:off x="395536" y="5375234"/>
            <a:ext cx="822960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3496679" y="5360207"/>
            <a:ext cx="2133600" cy="304271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521A63FE-FCD9-4128-BDAF-22E3B38571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ubrik 6"/>
          <p:cNvSpPr>
            <a:spLocks noGrp="1"/>
          </p:cNvSpPr>
          <p:nvPr>
            <p:ph type="title" hasCustomPrompt="1"/>
          </p:nvPr>
        </p:nvSpPr>
        <p:spPr>
          <a:xfrm>
            <a:off x="457200" y="156031"/>
            <a:ext cx="8229600" cy="602629"/>
          </a:xfrm>
        </p:spPr>
        <p:txBody>
          <a:bodyPr>
            <a:normAutofit/>
          </a:bodyPr>
          <a:lstStyle>
            <a:lvl1pPr algn="l">
              <a:defRPr sz="2200">
                <a:latin typeface="Arial"/>
                <a:cs typeface="Arial"/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18" name="textruta 17"/>
          <p:cNvSpPr txBox="1"/>
          <p:nvPr/>
        </p:nvSpPr>
        <p:spPr>
          <a:xfrm>
            <a:off x="6059229" y="5360208"/>
            <a:ext cx="262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Delivering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Business </a:t>
            </a:r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through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804" y="267522"/>
            <a:ext cx="1064333" cy="35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Rak 9"/>
          <p:cNvCxnSpPr/>
          <p:nvPr/>
        </p:nvCxnSpPr>
        <p:spPr>
          <a:xfrm>
            <a:off x="395536" y="5375234"/>
            <a:ext cx="822960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3496679" y="5360207"/>
            <a:ext cx="2133600" cy="304271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521A63FE-FCD9-4128-BDAF-22E3B385718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ruta 11"/>
          <p:cNvSpPr txBox="1"/>
          <p:nvPr/>
        </p:nvSpPr>
        <p:spPr>
          <a:xfrm>
            <a:off x="6194412" y="5360208"/>
            <a:ext cx="2492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Delivering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Business </a:t>
            </a:r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through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IT</a:t>
            </a:r>
          </a:p>
        </p:txBody>
      </p:sp>
      <p:cxnSp>
        <p:nvCxnSpPr>
          <p:cNvPr id="13" name="Rak 12"/>
          <p:cNvCxnSpPr/>
          <p:nvPr/>
        </p:nvCxnSpPr>
        <p:spPr>
          <a:xfrm>
            <a:off x="457200" y="742030"/>
            <a:ext cx="8229600" cy="16629"/>
          </a:xfrm>
          <a:prstGeom prst="line">
            <a:avLst/>
          </a:prstGeom>
          <a:ln w="3175" cmpd="sng">
            <a:solidFill>
              <a:schemeClr val="tx1"/>
            </a:solidFill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ubrik 2"/>
          <p:cNvSpPr>
            <a:spLocks noGrp="1"/>
          </p:cNvSpPr>
          <p:nvPr>
            <p:ph type="title" hasCustomPrompt="1"/>
          </p:nvPr>
        </p:nvSpPr>
        <p:spPr>
          <a:xfrm>
            <a:off x="457200" y="189848"/>
            <a:ext cx="6947328" cy="568813"/>
          </a:xfrm>
        </p:spPr>
        <p:txBody>
          <a:bodyPr>
            <a:normAutofit/>
          </a:bodyPr>
          <a:lstStyle>
            <a:lvl1pPr algn="l">
              <a:defRPr sz="2200">
                <a:latin typeface="Arial"/>
                <a:cs typeface="Arial"/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804" y="267522"/>
            <a:ext cx="1064333" cy="35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2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ak 7"/>
          <p:cNvCxnSpPr/>
          <p:nvPr/>
        </p:nvCxnSpPr>
        <p:spPr>
          <a:xfrm>
            <a:off x="457200" y="742030"/>
            <a:ext cx="8229600" cy="16629"/>
          </a:xfrm>
          <a:prstGeom prst="line">
            <a:avLst/>
          </a:prstGeom>
          <a:ln w="3175" cmpd="sng">
            <a:solidFill>
              <a:schemeClr val="tx1"/>
            </a:solidFill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9"/>
          <p:cNvCxnSpPr/>
          <p:nvPr/>
        </p:nvCxnSpPr>
        <p:spPr>
          <a:xfrm>
            <a:off x="395536" y="5375234"/>
            <a:ext cx="822960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3496679" y="5360207"/>
            <a:ext cx="2133600" cy="304271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521A63FE-FCD9-4128-BDAF-22E3B385718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ruta 11"/>
          <p:cNvSpPr txBox="1"/>
          <p:nvPr/>
        </p:nvSpPr>
        <p:spPr>
          <a:xfrm>
            <a:off x="6194412" y="5360208"/>
            <a:ext cx="2492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Delivering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Business </a:t>
            </a:r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through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803" y="4937383"/>
            <a:ext cx="1064333" cy="35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0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457202" y="729010"/>
            <a:ext cx="3008313" cy="807038"/>
          </a:xfrm>
        </p:spPr>
        <p:txBody>
          <a:bodyPr anchor="b">
            <a:noAutofit/>
          </a:bodyPr>
          <a:lstStyle>
            <a:lvl1pPr algn="l">
              <a:defRPr sz="2000" b="0">
                <a:latin typeface="Arial"/>
                <a:cs typeface="Arial"/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729009"/>
            <a:ext cx="5111750" cy="4376127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2" y="1536048"/>
            <a:ext cx="3008313" cy="3569089"/>
          </a:xfrm>
        </p:spPr>
        <p:txBody>
          <a:bodyPr>
            <a:normAutofit/>
          </a:bodyPr>
          <a:lstStyle>
            <a:lvl1pPr marL="0" indent="0">
              <a:buNone/>
              <a:defRPr sz="17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Rak 11"/>
          <p:cNvCxnSpPr/>
          <p:nvPr/>
        </p:nvCxnSpPr>
        <p:spPr>
          <a:xfrm>
            <a:off x="457200" y="742030"/>
            <a:ext cx="8229600" cy="16629"/>
          </a:xfrm>
          <a:prstGeom prst="line">
            <a:avLst/>
          </a:prstGeom>
          <a:ln w="3175" cmpd="sng">
            <a:solidFill>
              <a:schemeClr val="tx1"/>
            </a:solidFill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ak 13"/>
          <p:cNvCxnSpPr/>
          <p:nvPr/>
        </p:nvCxnSpPr>
        <p:spPr>
          <a:xfrm>
            <a:off x="395536" y="5375234"/>
            <a:ext cx="822960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3496679" y="5360207"/>
            <a:ext cx="2133600" cy="304271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521A63FE-FCD9-4128-BDAF-22E3B385718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ruta 15"/>
          <p:cNvSpPr txBox="1"/>
          <p:nvPr/>
        </p:nvSpPr>
        <p:spPr>
          <a:xfrm>
            <a:off x="6194412" y="5360208"/>
            <a:ext cx="2492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Delivering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Business </a:t>
            </a:r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through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IT</a:t>
            </a:r>
          </a:p>
        </p:txBody>
      </p:sp>
      <p:sp>
        <p:nvSpPr>
          <p:cNvPr id="17" name="Rubrik 1"/>
          <p:cNvSpPr txBox="1">
            <a:spLocks/>
          </p:cNvSpPr>
          <p:nvPr/>
        </p:nvSpPr>
        <p:spPr>
          <a:xfrm>
            <a:off x="457201" y="213321"/>
            <a:ext cx="6915041" cy="528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2200" dirty="0"/>
              <a:t>KLICKA HÄR FÖR ATT ÄNDRA FORMAT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804" y="267522"/>
            <a:ext cx="1064333" cy="35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1792288" y="4000500"/>
            <a:ext cx="5486400" cy="472283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729010"/>
            <a:ext cx="5486400" cy="3210636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>
            <a:normAutofit/>
          </a:bodyPr>
          <a:lstStyle>
            <a:lvl1pPr marL="0" indent="0">
              <a:buNone/>
              <a:defRPr sz="17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Rubrik 1"/>
          <p:cNvSpPr txBox="1">
            <a:spLocks/>
          </p:cNvSpPr>
          <p:nvPr/>
        </p:nvSpPr>
        <p:spPr>
          <a:xfrm>
            <a:off x="457201" y="213321"/>
            <a:ext cx="6915041" cy="528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2200" dirty="0"/>
              <a:t>KLICKA HÄR FÖR ATT ÄNDRA FORMAT</a:t>
            </a:r>
          </a:p>
        </p:txBody>
      </p:sp>
      <p:cxnSp>
        <p:nvCxnSpPr>
          <p:cNvPr id="13" name="Rak 12"/>
          <p:cNvCxnSpPr/>
          <p:nvPr/>
        </p:nvCxnSpPr>
        <p:spPr>
          <a:xfrm>
            <a:off x="395536" y="742030"/>
            <a:ext cx="8229600" cy="16629"/>
          </a:xfrm>
          <a:prstGeom prst="line">
            <a:avLst/>
          </a:prstGeom>
          <a:ln w="3175" cmpd="sng">
            <a:solidFill>
              <a:schemeClr val="tx1"/>
            </a:solidFill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ak 13"/>
          <p:cNvCxnSpPr/>
          <p:nvPr/>
        </p:nvCxnSpPr>
        <p:spPr>
          <a:xfrm>
            <a:off x="395536" y="5375234"/>
            <a:ext cx="822960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3496679" y="5360207"/>
            <a:ext cx="2133600" cy="304271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521A63FE-FCD9-4128-BDAF-22E3B385718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ruta 16"/>
          <p:cNvSpPr txBox="1"/>
          <p:nvPr/>
        </p:nvSpPr>
        <p:spPr>
          <a:xfrm>
            <a:off x="6059229" y="5360208"/>
            <a:ext cx="262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Delivering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Business </a:t>
            </a:r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through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804" y="267522"/>
            <a:ext cx="1064333" cy="35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8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758659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880099"/>
            <a:ext cx="8229600" cy="322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280817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457189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892" indent="-342892" algn="l" defTabSz="457189" rtl="0" eaLnBrk="1" latinLnBrk="0" hangingPunct="1">
        <a:spcBef>
          <a:spcPct val="20000"/>
        </a:spcBef>
        <a:buClr>
          <a:schemeClr val="tx1"/>
        </a:buClr>
        <a:buFont typeface="Wingdings" charset="2"/>
        <a:buChar char="§"/>
        <a:defRPr sz="17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1pPr>
      <a:lvl2pPr marL="742931" indent="-285743" algn="l" defTabSz="457189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2pPr>
      <a:lvl3pPr marL="1142972" indent="-228594" algn="l" defTabSz="457189" rtl="0" eaLnBrk="1" latinLnBrk="0" hangingPunct="1">
        <a:spcBef>
          <a:spcPct val="20000"/>
        </a:spcBef>
        <a:buClr>
          <a:schemeClr val="tx1"/>
        </a:buClr>
        <a:buSzPct val="60000"/>
        <a:buFont typeface="Wingdings" charset="2"/>
        <a:buChar char="ü"/>
        <a:defRPr sz="17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3pPr>
      <a:lvl4pPr marL="1600160" indent="-228594" algn="l" defTabSz="457189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17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4pPr>
      <a:lvl5pPr marL="2057348" indent="-228594" algn="l" defTabSz="457189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17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521354"/>
            <a:ext cx="7675350" cy="362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17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Flux your app via Redux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introduction of state management in JavaScript apps using Redux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04" y="147056"/>
            <a:ext cx="1719544" cy="493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04" y="4980412"/>
            <a:ext cx="1719544" cy="61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79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Redux?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Inspired by Flux</a:t>
            </a:r>
          </a:p>
          <a:p>
            <a:r>
              <a:rPr lang="en-US" dirty="0"/>
              <a:t>Avoids it’s complexity</a:t>
            </a:r>
          </a:p>
          <a:p>
            <a:r>
              <a:rPr lang="en-US" dirty="0"/>
              <a:t>Doesn’t have a </a:t>
            </a:r>
            <a:r>
              <a:rPr lang="en-US" b="1" dirty="0"/>
              <a:t>real</a:t>
            </a:r>
            <a:r>
              <a:rPr lang="en-US" dirty="0"/>
              <a:t> dispatcher</a:t>
            </a:r>
          </a:p>
          <a:p>
            <a:r>
              <a:rPr lang="en-US" dirty="0"/>
              <a:t>Should contain only one immutable store</a:t>
            </a:r>
          </a:p>
          <a:p>
            <a:r>
              <a:rPr lang="en-US" dirty="0"/>
              <a:t>Has the ability to be implemented in logging, hot reload, time travel, etc.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10456"/>
            <a:ext cx="3045819" cy="82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0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 parts of redux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Actions</a:t>
            </a:r>
            <a:r>
              <a:rPr lang="en-US" sz="1500" dirty="0"/>
              <a:t> – Similar to Flux Actions</a:t>
            </a:r>
          </a:p>
          <a:p>
            <a:r>
              <a:rPr lang="en-US" sz="1500" b="1" dirty="0"/>
              <a:t>Store</a:t>
            </a:r>
            <a:r>
              <a:rPr lang="en-US" sz="1500" dirty="0"/>
              <a:t> </a:t>
            </a:r>
          </a:p>
          <a:p>
            <a:pPr lvl="1"/>
            <a:r>
              <a:rPr lang="en-US" sz="1500" dirty="0"/>
              <a:t>Stores the application state</a:t>
            </a:r>
          </a:p>
          <a:p>
            <a:pPr lvl="1"/>
            <a:r>
              <a:rPr lang="en-US" sz="1500" dirty="0"/>
              <a:t>Immutable object</a:t>
            </a:r>
          </a:p>
          <a:p>
            <a:pPr lvl="1"/>
            <a:r>
              <a:rPr lang="en-US" sz="1500" dirty="0"/>
              <a:t>Only one store in application</a:t>
            </a:r>
          </a:p>
          <a:p>
            <a:r>
              <a:rPr lang="en-US" sz="1500" b="1" dirty="0"/>
              <a:t>Reducers</a:t>
            </a:r>
            <a:r>
              <a:rPr lang="en-US" sz="1500" dirty="0"/>
              <a:t> – Takes the current state,</a:t>
            </a:r>
            <a:br>
              <a:rPr lang="en-US" sz="1500" dirty="0"/>
            </a:br>
            <a:r>
              <a:rPr lang="en-US" sz="1500" dirty="0"/>
              <a:t>performs simple actions, and returns new state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809" y="1034468"/>
            <a:ext cx="3778191" cy="37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2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3539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all</a:t>
            </a:r>
          </a:p>
        </p:txBody>
      </p:sp>
    </p:spTree>
    <p:extLst>
      <p:ext uri="{BB962C8B-B14F-4D97-AF65-F5344CB8AC3E}">
        <p14:creationId xmlns:p14="http://schemas.microsoft.com/office/powerpoint/2010/main" val="293637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Petar Blazhevski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Front-end developer at Polar Cape</a:t>
            </a:r>
          </a:p>
          <a:p>
            <a:r>
              <a:rPr lang="en-US" sz="1500" dirty="0"/>
              <a:t>@PetarBlazevski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04" y="147056"/>
            <a:ext cx="1719544" cy="4931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04" y="4980412"/>
            <a:ext cx="1719544" cy="61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8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Facebook UI transition to components (React)</a:t>
            </a:r>
          </a:p>
        </p:txBody>
      </p:sp>
    </p:spTree>
    <p:extLst>
      <p:ext uri="{BB962C8B-B14F-4D97-AF65-F5344CB8AC3E}">
        <p14:creationId xmlns:p14="http://schemas.microsoft.com/office/powerpoint/2010/main" val="312120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8" y="819020"/>
            <a:ext cx="7266968" cy="408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1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Data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671" y="1199788"/>
            <a:ext cx="5025934" cy="27516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4029" y="3951487"/>
            <a:ext cx="7536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MVC – Bidirectional data flow. One change can affect the state of the app in many places</a:t>
            </a:r>
          </a:p>
        </p:txBody>
      </p:sp>
    </p:spTree>
    <p:extLst>
      <p:ext uri="{BB962C8B-B14F-4D97-AF65-F5344CB8AC3E}">
        <p14:creationId xmlns:p14="http://schemas.microsoft.com/office/powerpoint/2010/main" val="145307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Flux</a:t>
            </a:r>
          </a:p>
        </p:txBody>
      </p:sp>
    </p:spTree>
    <p:extLst>
      <p:ext uri="{BB962C8B-B14F-4D97-AF65-F5344CB8AC3E}">
        <p14:creationId xmlns:p14="http://schemas.microsoft.com/office/powerpoint/2010/main" val="229933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Flux?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architecture, or</a:t>
            </a:r>
          </a:p>
          <a:p>
            <a:r>
              <a:rPr lang="en-US" dirty="0"/>
              <a:t>Pattern for managing data flow in an application</a:t>
            </a:r>
          </a:p>
          <a:p>
            <a:r>
              <a:rPr lang="en-US" dirty="0"/>
              <a:t>Designed by Facebook</a:t>
            </a:r>
          </a:p>
          <a:p>
            <a:r>
              <a:rPr lang="en-US" dirty="0"/>
              <a:t>Unidirectional data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71" y="3731547"/>
            <a:ext cx="1670303" cy="16703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3549" y="4105033"/>
            <a:ext cx="1324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44B74A"/>
                </a:solidFill>
              </a:rPr>
              <a:t>Flux</a:t>
            </a:r>
          </a:p>
        </p:txBody>
      </p:sp>
    </p:spTree>
    <p:extLst>
      <p:ext uri="{BB962C8B-B14F-4D97-AF65-F5344CB8AC3E}">
        <p14:creationId xmlns:p14="http://schemas.microsoft.com/office/powerpoint/2010/main" val="333316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4 parts of Flux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View</a:t>
            </a:r>
            <a:r>
              <a:rPr lang="en-US" sz="1500" dirty="0"/>
              <a:t> – Displays the data, and enables user interactions with the app</a:t>
            </a:r>
          </a:p>
          <a:p>
            <a:r>
              <a:rPr lang="en-US" sz="1500" b="1" dirty="0"/>
              <a:t>Action</a:t>
            </a:r>
            <a:r>
              <a:rPr lang="en-US" sz="1500" dirty="0"/>
              <a:t> – Single object that contains the payload. Must contain the “type” field</a:t>
            </a:r>
          </a:p>
          <a:p>
            <a:r>
              <a:rPr lang="en-US" sz="1500" b="1" dirty="0"/>
              <a:t>Dispatch</a:t>
            </a:r>
            <a:r>
              <a:rPr lang="en-US" sz="1500" dirty="0"/>
              <a:t> – Receives actions and dispatches them to the store</a:t>
            </a:r>
          </a:p>
          <a:p>
            <a:r>
              <a:rPr lang="en-US" sz="1500" b="1" dirty="0"/>
              <a:t>Store</a:t>
            </a:r>
            <a:r>
              <a:rPr lang="en-US" sz="1500" dirty="0"/>
              <a:t> – Stores the data. We can have multiple stores in an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72" y="2852782"/>
            <a:ext cx="5853271" cy="176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7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273718542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73D9D1EE-B72E-4FE3-9199-F1DD6ABE3BEA}" vid="{558D13B6-A83B-43D6-996B-EC2D9ED1F812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 Long B new.pptx" id="{506B974C-964F-4C75-B56A-5F8EFB9ED1C4}" vid="{7319DA20-2849-466C-89E7-3C11EC59A4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332</TotalTime>
  <Words>213</Words>
  <Application>Microsoft Office PowerPoint</Application>
  <PresentationFormat>On-screen Show (16:10)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Wingdings</vt:lpstr>
      <vt:lpstr>Theme1</vt:lpstr>
      <vt:lpstr>Depth</vt:lpstr>
      <vt:lpstr>Flux your app via Redux</vt:lpstr>
      <vt:lpstr>Petar Blazhevski</vt:lpstr>
      <vt:lpstr>History</vt:lpstr>
      <vt:lpstr>PowerPoint Presentation</vt:lpstr>
      <vt:lpstr>The problem: Data Flow</vt:lpstr>
      <vt:lpstr>Introduction of Flux</vt:lpstr>
      <vt:lpstr>What is Flux?</vt:lpstr>
      <vt:lpstr>The 4 parts of Flux</vt:lpstr>
      <vt:lpstr>Redux</vt:lpstr>
      <vt:lpstr>What is Redux?</vt:lpstr>
      <vt:lpstr>The 3 parts of redux</vt:lpstr>
      <vt:lpstr>Q&amp;A</vt:lpstr>
      <vt:lpstr>Thank you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 your app via Redux</dc:title>
  <dc:creator>Petar Blazevski</dc:creator>
  <cp:lastModifiedBy>Petar Blazevski</cp:lastModifiedBy>
  <cp:revision>44</cp:revision>
  <dcterms:created xsi:type="dcterms:W3CDTF">2017-03-05T16:00:37Z</dcterms:created>
  <dcterms:modified xsi:type="dcterms:W3CDTF">2017-03-10T11:54:18Z</dcterms:modified>
</cp:coreProperties>
</file>