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1" r:id="rId2"/>
    <p:sldMasterId id="2147483666" r:id="rId3"/>
  </p:sldMasterIdLst>
  <p:notesMasterIdLst>
    <p:notesMasterId r:id="rId17"/>
  </p:notesMasterIdLst>
  <p:sldIdLst>
    <p:sldId id="286" r:id="rId4"/>
    <p:sldId id="315" r:id="rId5"/>
    <p:sldId id="270" r:id="rId6"/>
    <p:sldId id="293" r:id="rId7"/>
    <p:sldId id="536" r:id="rId8"/>
    <p:sldId id="535" r:id="rId9"/>
    <p:sldId id="542" r:id="rId10"/>
    <p:sldId id="538" r:id="rId11"/>
    <p:sldId id="540" r:id="rId12"/>
    <p:sldId id="539" r:id="rId13"/>
    <p:sldId id="541" r:id="rId14"/>
    <p:sldId id="279" r:id="rId15"/>
    <p:sldId id="537" r:id="rId16"/>
  </p:sldIdLst>
  <p:sldSz cx="9144000" cy="5143500" type="screen16x9"/>
  <p:notesSz cx="7010400" cy="9296400"/>
  <p:defaultTextStyle>
    <a:defPPr>
      <a:defRPr lang="zh-CN"/>
    </a:defPPr>
    <a:lvl1pPr algn="l" defTabSz="714466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  <a:sym typeface="MS PGothic" panose="020B0600070205080204" pitchFamily="34" charset="-128"/>
      </a:defRPr>
    </a:lvl1pPr>
    <a:lvl2pPr marL="714466" algn="l" defTabSz="714466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  <a:sym typeface="MS PGothic" panose="020B0600070205080204" pitchFamily="34" charset="-128"/>
      </a:defRPr>
    </a:lvl2pPr>
    <a:lvl3pPr marL="1428933" algn="l" defTabSz="714466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  <a:sym typeface="MS PGothic" panose="020B0600070205080204" pitchFamily="34" charset="-128"/>
      </a:defRPr>
    </a:lvl3pPr>
    <a:lvl4pPr marL="2143399" algn="l" defTabSz="714466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  <a:sym typeface="MS PGothic" panose="020B0600070205080204" pitchFamily="34" charset="-128"/>
      </a:defRPr>
    </a:lvl4pPr>
    <a:lvl5pPr marL="2857866" algn="l" defTabSz="714466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  <a:sym typeface="MS PGothic" panose="020B0600070205080204" pitchFamily="34" charset="-128"/>
      </a:defRPr>
    </a:lvl5pPr>
    <a:lvl6pPr marL="3572332" algn="l" defTabSz="1428933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  <a:sym typeface="MS PGothic" panose="020B0600070205080204" pitchFamily="34" charset="-128"/>
      </a:defRPr>
    </a:lvl6pPr>
    <a:lvl7pPr marL="4286799" algn="l" defTabSz="1428933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  <a:sym typeface="MS PGothic" panose="020B0600070205080204" pitchFamily="34" charset="-128"/>
      </a:defRPr>
    </a:lvl7pPr>
    <a:lvl8pPr marL="5001265" algn="l" defTabSz="1428933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  <a:sym typeface="MS PGothic" panose="020B0600070205080204" pitchFamily="34" charset="-128"/>
      </a:defRPr>
    </a:lvl8pPr>
    <a:lvl9pPr marL="5715732" algn="l" defTabSz="1428933" rtl="0" eaLnBrk="1" latinLnBrk="0" hangingPunct="1">
      <a:defRPr sz="1600" kern="120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  <a:sym typeface="MS PGothic" panose="020B0600070205080204" pitchFamily="34" charset="-128"/>
      </a:defRPr>
    </a:lvl9pPr>
  </p:defaultTextStyle>
  <p:extLst>
    <p:ext uri="{521415D9-36F7-43E2-AB2F-B90AF26B5E84}">
      <p14:sectionLst xmlns:p14="http://schemas.microsoft.com/office/powerpoint/2010/main">
        <p14:section name="Introduction" id="{EFBA12DA-827D-4DB2-84A2-1DC47D168870}">
          <p14:sldIdLst>
            <p14:sldId id="286"/>
            <p14:sldId id="315"/>
            <p14:sldId id="270"/>
          </p14:sldIdLst>
        </p14:section>
        <p14:section name="The Problem" id="{55606E96-5138-4495-B9C7-71838BFB7EDC}">
          <p14:sldIdLst>
            <p14:sldId id="293"/>
            <p14:sldId id="536"/>
            <p14:sldId id="535"/>
          </p14:sldIdLst>
        </p14:section>
        <p14:section name="The Idea" id="{C4A89F0E-FAAA-4F73-8623-7BBB8C4975D9}">
          <p14:sldIdLst>
            <p14:sldId id="542"/>
            <p14:sldId id="538"/>
            <p14:sldId id="540"/>
            <p14:sldId id="539"/>
            <p14:sldId id="541"/>
          </p14:sldIdLst>
        </p14:section>
        <p14:section name="The End" id="{D7F2D193-F38B-4EF5-8BA9-BDEE2031D29B}">
          <p14:sldIdLst>
            <p14:sldId id="279"/>
            <p14:sldId id="53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058">
          <p15:clr>
            <a:srgbClr val="A4A3A4"/>
          </p15:clr>
        </p15:guide>
        <p15:guide id="2" pos="184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Spee" initials="MS" lastIdx="2" clrIdx="0">
    <p:extLst/>
  </p:cmAuthor>
  <p:cmAuthor id="2" name="Sander van Beek" initials="SvB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13239"/>
    <a:srgbClr val="A69BA3"/>
    <a:srgbClr val="A8A8A8"/>
    <a:srgbClr val="CC0000"/>
    <a:srgbClr val="990000"/>
    <a:srgbClr val="FA5206"/>
    <a:srgbClr val="FF66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1247" autoAdjust="0"/>
  </p:normalViewPr>
  <p:slideViewPr>
    <p:cSldViewPr snapToGrid="0" snapToObjects="1">
      <p:cViewPr>
        <p:scale>
          <a:sx n="100" d="100"/>
          <a:sy n="100" d="100"/>
        </p:scale>
        <p:origin x="-1944" y="-882"/>
      </p:cViewPr>
      <p:guideLst>
        <p:guide orient="horz" pos="1654"/>
        <p:guide pos="2881"/>
      </p:guideLst>
    </p:cSldViewPr>
  </p:slideViewPr>
  <p:outlineViewPr>
    <p:cViewPr>
      <p:scale>
        <a:sx n="33" d="100"/>
        <a:sy n="33" d="100"/>
      </p:scale>
      <p:origin x="0" y="768"/>
    </p:cViewPr>
  </p:outlineViewPr>
  <p:notesTextViewPr>
    <p:cViewPr>
      <p:scale>
        <a:sx n="3" d="2"/>
        <a:sy n="3" d="2"/>
      </p:scale>
      <p:origin x="0" y="0"/>
    </p:cViewPr>
  </p:notesTextViewPr>
  <p:gridSpacing cx="69848" cy="6984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MS PGothic" panose="020B0600070205080204" pitchFamily="34" charset="-128"/>
              </a:defRPr>
            </a:lvl1pPr>
          </a:lstStyle>
          <a:p>
            <a:endParaRPr lang="en-US" altLang="nl-NL"/>
          </a:p>
        </p:txBody>
      </p:sp>
      <p:sp>
        <p:nvSpPr>
          <p:cNvPr id="4099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ea typeface="MS PGothic" panose="020B0600070205080204" pitchFamily="34" charset="-128"/>
              </a:defRPr>
            </a:lvl1pPr>
          </a:lstStyle>
          <a:p>
            <a:fld id="{A8A29B22-743A-4F1B-B385-EC9632936FD2}" type="datetime1">
              <a:rPr lang="en-US" altLang="nl-NL"/>
              <a:pPr/>
              <a:t>3/10/2017</a:t>
            </a:fld>
            <a:endParaRPr lang="en-US" altLang="nl-NL" sz="1200"/>
          </a:p>
        </p:txBody>
      </p:sp>
      <p:sp>
        <p:nvSpPr>
          <p:cNvPr id="4100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Notes Placeholder 4"/>
          <p:cNvSpPr>
            <a:spLocks noGrp="1" noRot="1" noChangeAspect="1" noChangeArrowheads="1"/>
          </p:cNvSpPr>
          <p:nvPr/>
        </p:nvSpPr>
        <p:spPr bwMode="auto">
          <a:xfrm>
            <a:off x="701041" y="4415790"/>
            <a:ext cx="5608320" cy="4183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nl-NL" sz="1200">
                <a:latin typeface="Arial" panose="020B0604020202020204" pitchFamily="34" charset="0"/>
              </a:rPr>
              <a:t>Click to edit Master text styles</a:t>
            </a:r>
          </a:p>
          <a:p>
            <a:pPr>
              <a:spcBef>
                <a:spcPct val="30000"/>
              </a:spcBef>
            </a:pPr>
            <a:r>
              <a:rPr lang="en-US" altLang="nl-NL" sz="1200">
                <a:latin typeface="Arial" panose="020B0604020202020204" pitchFamily="34" charset="0"/>
              </a:rPr>
              <a:t>Second level</a:t>
            </a:r>
          </a:p>
          <a:p>
            <a:pPr>
              <a:spcBef>
                <a:spcPct val="30000"/>
              </a:spcBef>
            </a:pPr>
            <a:r>
              <a:rPr lang="en-US" altLang="nl-NL" sz="1200">
                <a:latin typeface="Arial" panose="020B0604020202020204" pitchFamily="34" charset="0"/>
              </a:rPr>
              <a:t>Third level</a:t>
            </a:r>
          </a:p>
          <a:p>
            <a:pPr>
              <a:spcBef>
                <a:spcPct val="30000"/>
              </a:spcBef>
            </a:pPr>
            <a:r>
              <a:rPr lang="en-US" altLang="nl-NL" sz="1200">
                <a:latin typeface="Arial" panose="020B0604020202020204" pitchFamily="34" charset="0"/>
              </a:rPr>
              <a:t>Fourth level</a:t>
            </a:r>
          </a:p>
          <a:p>
            <a:pPr>
              <a:spcBef>
                <a:spcPct val="30000"/>
              </a:spcBef>
            </a:pPr>
            <a:r>
              <a:rPr lang="en-US" altLang="nl-NL" sz="1200">
                <a:latin typeface="Arial" panose="020B0604020202020204" pitchFamily="34" charset="0"/>
              </a:rPr>
              <a:t>Fifth level</a:t>
            </a:r>
          </a:p>
        </p:txBody>
      </p:sp>
      <p:sp>
        <p:nvSpPr>
          <p:cNvPr id="4102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6"/>
            <a:ext cx="3037840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MS PGothic" panose="020B0600070205080204" pitchFamily="34" charset="-128"/>
              </a:defRPr>
            </a:lvl1pPr>
          </a:lstStyle>
          <a:p>
            <a:endParaRPr lang="en-US" altLang="nl-NL"/>
          </a:p>
        </p:txBody>
      </p:sp>
      <p:sp>
        <p:nvSpPr>
          <p:cNvPr id="4103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6"/>
            <a:ext cx="3037840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800">
                <a:ea typeface="MS PGothic" panose="020B0600070205080204" pitchFamily="34" charset="-128"/>
              </a:defRPr>
            </a:lvl1pPr>
          </a:lstStyle>
          <a:p>
            <a:fld id="{A724C9CB-66EF-4636-973E-E5C47ED352FA}" type="slidenum">
              <a:rPr lang="en-US" altLang="nl-NL"/>
              <a:pPr/>
              <a:t>‹#›</a:t>
            </a:fld>
            <a:endParaRPr lang="en-US" altLang="nl-NL" sz="1200"/>
          </a:p>
        </p:txBody>
      </p:sp>
    </p:spTree>
    <p:extLst>
      <p:ext uri="{BB962C8B-B14F-4D97-AF65-F5344CB8AC3E}">
        <p14:creationId xmlns:p14="http://schemas.microsoft.com/office/powerpoint/2010/main" val="1129399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714466" algn="l" defTabSz="0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1428933" algn="l" defTabSz="0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2143399" algn="l" defTabSz="0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2857866" algn="l" defTabSz="0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3572332" algn="l" defTabSz="142893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286799" algn="l" defTabSz="142893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001265" algn="l" defTabSz="142893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715732" algn="l" defTabSz="142893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713" y="4415530"/>
            <a:ext cx="5608975" cy="4183603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4C9CB-66EF-4636-973E-E5C47ED352FA}" type="slidenum">
              <a:rPr lang="en-US" altLang="nl-NL" smtClean="0"/>
              <a:pPr/>
              <a:t>1</a:t>
            </a:fld>
            <a:endParaRPr lang="en-US" altLang="nl-NL" sz="1200"/>
          </a:p>
        </p:txBody>
      </p:sp>
    </p:spTree>
    <p:extLst>
      <p:ext uri="{BB962C8B-B14F-4D97-AF65-F5344CB8AC3E}">
        <p14:creationId xmlns:p14="http://schemas.microsoft.com/office/powerpoint/2010/main" val="3999083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713" y="4473512"/>
            <a:ext cx="5608975" cy="366028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4C9CB-66EF-4636-973E-E5C47ED352FA}" type="slidenum">
              <a:rPr lang="en-US" altLang="nl-NL" smtClean="0"/>
              <a:pPr/>
              <a:t>10</a:t>
            </a:fld>
            <a:endParaRPr lang="en-US" altLang="nl-NL" sz="1200"/>
          </a:p>
        </p:txBody>
      </p:sp>
    </p:spTree>
    <p:extLst>
      <p:ext uri="{BB962C8B-B14F-4D97-AF65-F5344CB8AC3E}">
        <p14:creationId xmlns:p14="http://schemas.microsoft.com/office/powerpoint/2010/main" val="4091750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713" y="4473512"/>
            <a:ext cx="5608975" cy="366028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4C9CB-66EF-4636-973E-E5C47ED352FA}" type="slidenum">
              <a:rPr lang="en-US" altLang="nl-NL" smtClean="0"/>
              <a:pPr/>
              <a:t>11</a:t>
            </a:fld>
            <a:endParaRPr lang="en-US" altLang="nl-NL" sz="1200"/>
          </a:p>
        </p:txBody>
      </p:sp>
    </p:spTree>
    <p:extLst>
      <p:ext uri="{BB962C8B-B14F-4D97-AF65-F5344CB8AC3E}">
        <p14:creationId xmlns:p14="http://schemas.microsoft.com/office/powerpoint/2010/main" val="4091750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713" y="4415530"/>
            <a:ext cx="5608975" cy="4183603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4C9CB-66EF-4636-973E-E5C47ED352FA}" type="slidenum">
              <a:rPr lang="en-US" altLang="nl-NL" smtClean="0"/>
              <a:pPr/>
              <a:t>12</a:t>
            </a:fld>
            <a:endParaRPr lang="en-US" altLang="nl-NL" sz="1200"/>
          </a:p>
        </p:txBody>
      </p:sp>
    </p:spTree>
    <p:extLst>
      <p:ext uri="{BB962C8B-B14F-4D97-AF65-F5344CB8AC3E}">
        <p14:creationId xmlns:p14="http://schemas.microsoft.com/office/powerpoint/2010/main" val="1385424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713" y="4415530"/>
            <a:ext cx="5608975" cy="4183603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4C9CB-66EF-4636-973E-E5C47ED352FA}" type="slidenum">
              <a:rPr lang="en-US" altLang="nl-NL" smtClean="0"/>
              <a:pPr/>
              <a:t>13</a:t>
            </a:fld>
            <a:endParaRPr lang="en-US" altLang="nl-NL" sz="1200"/>
          </a:p>
        </p:txBody>
      </p:sp>
    </p:spTree>
    <p:extLst>
      <p:ext uri="{BB962C8B-B14F-4D97-AF65-F5344CB8AC3E}">
        <p14:creationId xmlns:p14="http://schemas.microsoft.com/office/powerpoint/2010/main" val="1383683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713" y="4415530"/>
            <a:ext cx="5608975" cy="4183603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4C9CB-66EF-4636-973E-E5C47ED352FA}" type="slidenum">
              <a:rPr lang="en-US" altLang="nl-NL" smtClean="0"/>
              <a:pPr/>
              <a:t>2</a:t>
            </a:fld>
            <a:endParaRPr lang="en-US" altLang="nl-NL" sz="1200"/>
          </a:p>
        </p:txBody>
      </p:sp>
    </p:spTree>
    <p:extLst>
      <p:ext uri="{BB962C8B-B14F-4D97-AF65-F5344CB8AC3E}">
        <p14:creationId xmlns:p14="http://schemas.microsoft.com/office/powerpoint/2010/main" val="1270293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713" y="4473512"/>
            <a:ext cx="5608975" cy="366028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4C9CB-66EF-4636-973E-E5C47ED352FA}" type="slidenum">
              <a:rPr lang="en-US" altLang="nl-NL" smtClean="0"/>
              <a:pPr/>
              <a:t>3</a:t>
            </a:fld>
            <a:endParaRPr lang="en-US" altLang="nl-NL" sz="1200"/>
          </a:p>
        </p:txBody>
      </p:sp>
    </p:spTree>
    <p:extLst>
      <p:ext uri="{BB962C8B-B14F-4D97-AF65-F5344CB8AC3E}">
        <p14:creationId xmlns:p14="http://schemas.microsoft.com/office/powerpoint/2010/main" val="1189461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713" y="4473512"/>
            <a:ext cx="5608975" cy="366028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4C9CB-66EF-4636-973E-E5C47ED352FA}" type="slidenum">
              <a:rPr lang="en-US" altLang="nl-NL" smtClean="0"/>
              <a:pPr/>
              <a:t>4</a:t>
            </a:fld>
            <a:endParaRPr lang="en-US" altLang="nl-NL" sz="1200"/>
          </a:p>
        </p:txBody>
      </p:sp>
    </p:spTree>
    <p:extLst>
      <p:ext uri="{BB962C8B-B14F-4D97-AF65-F5344CB8AC3E}">
        <p14:creationId xmlns:p14="http://schemas.microsoft.com/office/powerpoint/2010/main" val="4091750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713" y="4473512"/>
            <a:ext cx="5608975" cy="366028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4C9CB-66EF-4636-973E-E5C47ED352FA}" type="slidenum">
              <a:rPr lang="en-US" altLang="nl-NL" smtClean="0"/>
              <a:pPr/>
              <a:t>5</a:t>
            </a:fld>
            <a:endParaRPr lang="en-US" altLang="nl-NL" sz="1200"/>
          </a:p>
        </p:txBody>
      </p:sp>
    </p:spTree>
    <p:extLst>
      <p:ext uri="{BB962C8B-B14F-4D97-AF65-F5344CB8AC3E}">
        <p14:creationId xmlns:p14="http://schemas.microsoft.com/office/powerpoint/2010/main" val="4091750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713" y="4473512"/>
            <a:ext cx="5608975" cy="3660281"/>
          </a:xfrm>
          <a:prstGeom prst="rect">
            <a:avLst/>
          </a:prstGeo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4C9CB-66EF-4636-973E-E5C47ED352FA}" type="slidenum">
              <a:rPr lang="en-US" altLang="nl-NL" smtClean="0"/>
              <a:pPr/>
              <a:t>6</a:t>
            </a:fld>
            <a:endParaRPr lang="en-US" altLang="nl-NL" sz="1200"/>
          </a:p>
        </p:txBody>
      </p:sp>
    </p:spTree>
    <p:extLst>
      <p:ext uri="{BB962C8B-B14F-4D97-AF65-F5344CB8AC3E}">
        <p14:creationId xmlns:p14="http://schemas.microsoft.com/office/powerpoint/2010/main" val="3340180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713" y="4473512"/>
            <a:ext cx="5608975" cy="366028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4C9CB-66EF-4636-973E-E5C47ED352FA}" type="slidenum">
              <a:rPr lang="en-US" altLang="nl-NL" smtClean="0"/>
              <a:pPr/>
              <a:t>7</a:t>
            </a:fld>
            <a:endParaRPr lang="en-US" altLang="nl-NL" sz="1200"/>
          </a:p>
        </p:txBody>
      </p:sp>
    </p:spTree>
    <p:extLst>
      <p:ext uri="{BB962C8B-B14F-4D97-AF65-F5344CB8AC3E}">
        <p14:creationId xmlns:p14="http://schemas.microsoft.com/office/powerpoint/2010/main" val="409175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713" y="4473512"/>
            <a:ext cx="5608975" cy="366028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4C9CB-66EF-4636-973E-E5C47ED352FA}" type="slidenum">
              <a:rPr lang="en-US" altLang="nl-NL" smtClean="0"/>
              <a:pPr/>
              <a:t>8</a:t>
            </a:fld>
            <a:endParaRPr lang="en-US" altLang="nl-NL" sz="1200"/>
          </a:p>
        </p:txBody>
      </p:sp>
    </p:spTree>
    <p:extLst>
      <p:ext uri="{BB962C8B-B14F-4D97-AF65-F5344CB8AC3E}">
        <p14:creationId xmlns:p14="http://schemas.microsoft.com/office/powerpoint/2010/main" val="4091750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713" y="4473512"/>
            <a:ext cx="5608975" cy="366028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4C9CB-66EF-4636-973E-E5C47ED352FA}" type="slidenum">
              <a:rPr lang="en-US" altLang="nl-NL" smtClean="0"/>
              <a:pPr/>
              <a:t>9</a:t>
            </a:fld>
            <a:endParaRPr lang="en-US" altLang="nl-NL" sz="1200"/>
          </a:p>
        </p:txBody>
      </p:sp>
    </p:spTree>
    <p:extLst>
      <p:ext uri="{BB962C8B-B14F-4D97-AF65-F5344CB8AC3E}">
        <p14:creationId xmlns:p14="http://schemas.microsoft.com/office/powerpoint/2010/main" val="409175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311" y="841530"/>
            <a:ext cx="6857379" cy="1789798"/>
          </a:xfrm>
        </p:spPr>
        <p:txBody>
          <a:bodyPr anchor="b"/>
          <a:lstStyle>
            <a:lvl1pPr algn="ctr">
              <a:defRPr sz="94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43311" y="2700834"/>
            <a:ext cx="6857379" cy="1243675"/>
          </a:xfrm>
        </p:spPr>
        <p:txBody>
          <a:bodyPr/>
          <a:lstStyle>
            <a:lvl1pPr marL="0" indent="0" algn="ctr">
              <a:buNone/>
              <a:defRPr sz="3800"/>
            </a:lvl1pPr>
            <a:lvl2pPr marL="714466" indent="0" algn="ctr">
              <a:buNone/>
              <a:defRPr sz="3100"/>
            </a:lvl2pPr>
            <a:lvl3pPr marL="1428933" indent="0" algn="ctr">
              <a:buNone/>
              <a:defRPr sz="2800"/>
            </a:lvl3pPr>
            <a:lvl4pPr marL="2143399" indent="0" algn="ctr">
              <a:buNone/>
              <a:defRPr sz="2500"/>
            </a:lvl4pPr>
            <a:lvl5pPr marL="2857866" indent="0" algn="ctr">
              <a:buNone/>
              <a:defRPr sz="2500"/>
            </a:lvl5pPr>
            <a:lvl6pPr marL="3572332" indent="0" algn="ctr">
              <a:buNone/>
              <a:defRPr sz="2500"/>
            </a:lvl6pPr>
            <a:lvl7pPr marL="4286799" indent="0" algn="ctr">
              <a:buNone/>
              <a:defRPr sz="2500"/>
            </a:lvl7pPr>
            <a:lvl8pPr marL="5001265" indent="0" algn="ctr">
              <a:buNone/>
              <a:defRPr sz="2500"/>
            </a:lvl8pPr>
            <a:lvl9pPr marL="5715732" indent="0" algn="ctr">
              <a:buNone/>
              <a:defRPr sz="25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496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049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490332" y="206039"/>
            <a:ext cx="1917089" cy="4391337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39060" y="206039"/>
            <a:ext cx="5513185" cy="439133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4257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311" y="841530"/>
            <a:ext cx="6857379" cy="1789798"/>
          </a:xfrm>
        </p:spPr>
        <p:txBody>
          <a:bodyPr anchor="b"/>
          <a:lstStyle>
            <a:lvl1pPr algn="ctr">
              <a:defRPr sz="94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43311" y="2700834"/>
            <a:ext cx="6857379" cy="1243675"/>
          </a:xfrm>
        </p:spPr>
        <p:txBody>
          <a:bodyPr/>
          <a:lstStyle>
            <a:lvl1pPr marL="0" indent="0" algn="ctr">
              <a:buNone/>
              <a:defRPr sz="3800"/>
            </a:lvl1pPr>
            <a:lvl2pPr marL="714466" indent="0" algn="ctr">
              <a:buNone/>
              <a:defRPr sz="3100"/>
            </a:lvl2pPr>
            <a:lvl3pPr marL="1428933" indent="0" algn="ctr">
              <a:buNone/>
              <a:defRPr sz="2800"/>
            </a:lvl3pPr>
            <a:lvl4pPr marL="2143399" indent="0" algn="ctr">
              <a:buNone/>
              <a:defRPr sz="2500"/>
            </a:lvl4pPr>
            <a:lvl5pPr marL="2857866" indent="0" algn="ctr">
              <a:buNone/>
              <a:defRPr sz="2500"/>
            </a:lvl5pPr>
            <a:lvl6pPr marL="3572332" indent="0" algn="ctr">
              <a:buNone/>
              <a:defRPr sz="2500"/>
            </a:lvl6pPr>
            <a:lvl7pPr marL="4286799" indent="0" algn="ctr">
              <a:buNone/>
              <a:defRPr sz="2500"/>
            </a:lvl7pPr>
            <a:lvl8pPr marL="5001265" indent="0" algn="ctr">
              <a:buNone/>
              <a:defRPr sz="2500"/>
            </a:lvl8pPr>
            <a:lvl9pPr marL="5715732" indent="0" algn="ctr">
              <a:buNone/>
              <a:defRPr sz="25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E03CDE-B818-4ED6-9898-C20BC1194D02}" type="datetime1">
              <a:rPr lang="en-US" altLang="nl-NL"/>
              <a:pPr/>
              <a:t>3/10/2017</a:t>
            </a:fld>
            <a:endParaRPr lang="en-US" altLang="nl-NL" sz="160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4A93E-8FED-470F-BD34-283787EF9802}" type="slidenum">
              <a:rPr lang="en-US" altLang="nl-NL"/>
              <a:pPr/>
              <a:t>‹#›</a:t>
            </a:fld>
            <a:endParaRPr lang="en-US" altLang="nl-NL" sz="1600"/>
          </a:p>
        </p:txBody>
      </p:sp>
    </p:spTree>
    <p:extLst>
      <p:ext uri="{BB962C8B-B14F-4D97-AF65-F5344CB8AC3E}">
        <p14:creationId xmlns:p14="http://schemas.microsoft.com/office/powerpoint/2010/main" val="3737960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7FA5BA-CE13-46C0-BD52-6B305F9B80DB}" type="datetime1">
              <a:rPr lang="en-US" altLang="nl-NL"/>
              <a:pPr/>
              <a:t>3/10/2017</a:t>
            </a:fld>
            <a:endParaRPr lang="en-US" altLang="nl-NL" sz="160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FBCE6-E71E-40BF-A638-183E4D8E7315}" type="slidenum">
              <a:rPr lang="en-US" altLang="nl-NL"/>
              <a:pPr/>
              <a:t>‹#›</a:t>
            </a:fld>
            <a:endParaRPr lang="en-US" altLang="nl-NL" sz="1600"/>
          </a:p>
        </p:txBody>
      </p:sp>
    </p:spTree>
    <p:extLst>
      <p:ext uri="{BB962C8B-B14F-4D97-AF65-F5344CB8AC3E}">
        <p14:creationId xmlns:p14="http://schemas.microsoft.com/office/powerpoint/2010/main" val="44855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4977" y="1283394"/>
            <a:ext cx="7886606" cy="2137332"/>
          </a:xfrm>
        </p:spPr>
        <p:txBody>
          <a:bodyPr anchor="b"/>
          <a:lstStyle>
            <a:lvl1pPr>
              <a:defRPr sz="94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4977" y="3443069"/>
            <a:ext cx="7886606" cy="1124519"/>
          </a:xfrm>
        </p:spPr>
        <p:txBody>
          <a:bodyPr/>
          <a:lstStyle>
            <a:lvl1pPr marL="0" indent="0">
              <a:buNone/>
              <a:defRPr sz="3800"/>
            </a:lvl1pPr>
            <a:lvl2pPr marL="714466" indent="0">
              <a:buNone/>
              <a:defRPr sz="3100"/>
            </a:lvl2pPr>
            <a:lvl3pPr marL="1428933" indent="0">
              <a:buNone/>
              <a:defRPr sz="2800"/>
            </a:lvl3pPr>
            <a:lvl4pPr marL="2143399" indent="0">
              <a:buNone/>
              <a:defRPr sz="2500"/>
            </a:lvl4pPr>
            <a:lvl5pPr marL="2857866" indent="0">
              <a:buNone/>
              <a:defRPr sz="2500"/>
            </a:lvl5pPr>
            <a:lvl6pPr marL="3572332" indent="0">
              <a:buNone/>
              <a:defRPr sz="2500"/>
            </a:lvl6pPr>
            <a:lvl7pPr marL="4286799" indent="0">
              <a:buNone/>
              <a:defRPr sz="2500"/>
            </a:lvl7pPr>
            <a:lvl8pPr marL="5001265" indent="0">
              <a:buNone/>
              <a:defRPr sz="2500"/>
            </a:lvl8pPr>
            <a:lvl9pPr marL="5715732" indent="0">
              <a:buNone/>
              <a:defRPr sz="25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C31D1A-2924-4FED-8F08-824FCC56A9B7}" type="datetime1">
              <a:rPr lang="en-US" altLang="nl-NL"/>
              <a:pPr/>
              <a:t>3/10/2017</a:t>
            </a:fld>
            <a:endParaRPr lang="en-US" altLang="nl-NL" sz="160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0E3EEC-E0B9-4AD9-84A1-243C0145FCF6}" type="slidenum">
              <a:rPr lang="en-US" altLang="nl-NL"/>
              <a:pPr/>
              <a:t>‹#›</a:t>
            </a:fld>
            <a:endParaRPr lang="en-US" altLang="nl-NL" sz="1600"/>
          </a:p>
        </p:txBody>
      </p:sp>
    </p:spTree>
    <p:extLst>
      <p:ext uri="{BB962C8B-B14F-4D97-AF65-F5344CB8AC3E}">
        <p14:creationId xmlns:p14="http://schemas.microsoft.com/office/powerpoint/2010/main" val="870333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39060" y="1201474"/>
            <a:ext cx="3715137" cy="339590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92284" y="1201474"/>
            <a:ext cx="3715137" cy="339590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6AA1CD-96E3-40BB-8D60-7315619B865D}" type="datetime1">
              <a:rPr lang="en-US" altLang="nl-NL"/>
              <a:pPr/>
              <a:t>3/10/2017</a:t>
            </a:fld>
            <a:endParaRPr lang="en-US" altLang="nl-NL" sz="160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8EEC80-7548-4FA2-A704-F5422DB56D7E}" type="slidenum">
              <a:rPr lang="en-US" altLang="nl-NL"/>
              <a:pPr/>
              <a:t>‹#›</a:t>
            </a:fld>
            <a:endParaRPr lang="en-US" altLang="nl-NL" sz="1600"/>
          </a:p>
        </p:txBody>
      </p:sp>
    </p:spTree>
    <p:extLst>
      <p:ext uri="{BB962C8B-B14F-4D97-AF65-F5344CB8AC3E}">
        <p14:creationId xmlns:p14="http://schemas.microsoft.com/office/powerpoint/2010/main" val="1731532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937" y="273062"/>
            <a:ext cx="7886606" cy="99543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9937" y="1261051"/>
            <a:ext cx="3868901" cy="618114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14466" indent="0">
              <a:buNone/>
              <a:defRPr sz="3100" b="1"/>
            </a:lvl2pPr>
            <a:lvl3pPr marL="1428933" indent="0">
              <a:buNone/>
              <a:defRPr sz="2800" b="1"/>
            </a:lvl3pPr>
            <a:lvl4pPr marL="2143399" indent="0">
              <a:buNone/>
              <a:defRPr sz="2500" b="1"/>
            </a:lvl4pPr>
            <a:lvl5pPr marL="2857866" indent="0">
              <a:buNone/>
              <a:defRPr sz="2500" b="1"/>
            </a:lvl5pPr>
            <a:lvl6pPr marL="3572332" indent="0">
              <a:buNone/>
              <a:defRPr sz="2500" b="1"/>
            </a:lvl6pPr>
            <a:lvl7pPr marL="4286799" indent="0">
              <a:buNone/>
              <a:defRPr sz="2500" b="1"/>
            </a:lvl7pPr>
            <a:lvl8pPr marL="5001265" indent="0">
              <a:buNone/>
              <a:defRPr sz="2500" b="1"/>
            </a:lvl8pPr>
            <a:lvl9pPr marL="5715732" indent="0">
              <a:buNone/>
              <a:defRPr sz="25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9937" y="1879166"/>
            <a:ext cx="3868901" cy="276289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30282" y="1261051"/>
            <a:ext cx="3886261" cy="618114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14466" indent="0">
              <a:buNone/>
              <a:defRPr sz="3100" b="1"/>
            </a:lvl2pPr>
            <a:lvl3pPr marL="1428933" indent="0">
              <a:buNone/>
              <a:defRPr sz="2800" b="1"/>
            </a:lvl3pPr>
            <a:lvl4pPr marL="2143399" indent="0">
              <a:buNone/>
              <a:defRPr sz="2500" b="1"/>
            </a:lvl4pPr>
            <a:lvl5pPr marL="2857866" indent="0">
              <a:buNone/>
              <a:defRPr sz="2500" b="1"/>
            </a:lvl5pPr>
            <a:lvl6pPr marL="3572332" indent="0">
              <a:buNone/>
              <a:defRPr sz="2500" b="1"/>
            </a:lvl6pPr>
            <a:lvl7pPr marL="4286799" indent="0">
              <a:buNone/>
              <a:defRPr sz="2500" b="1"/>
            </a:lvl7pPr>
            <a:lvl8pPr marL="5001265" indent="0">
              <a:buNone/>
              <a:defRPr sz="2500" b="1"/>
            </a:lvl8pPr>
            <a:lvl9pPr marL="5715732" indent="0">
              <a:buNone/>
              <a:defRPr sz="25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30282" y="1879166"/>
            <a:ext cx="3886261" cy="276289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D3AB6-74E9-4D81-AFC4-DC70F0B43C8A}" type="datetime1">
              <a:rPr lang="en-US" altLang="nl-NL"/>
              <a:pPr/>
              <a:t>3/10/2017</a:t>
            </a:fld>
            <a:endParaRPr lang="en-US" altLang="nl-NL" sz="160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CE1F39-650A-4B85-B150-8D0C9D9CD4DD}" type="slidenum">
              <a:rPr lang="en-US" altLang="nl-NL"/>
              <a:pPr/>
              <a:t>‹#›</a:t>
            </a:fld>
            <a:endParaRPr lang="en-US" altLang="nl-NL" sz="1600"/>
          </a:p>
        </p:txBody>
      </p:sp>
    </p:spTree>
    <p:extLst>
      <p:ext uri="{BB962C8B-B14F-4D97-AF65-F5344CB8AC3E}">
        <p14:creationId xmlns:p14="http://schemas.microsoft.com/office/powerpoint/2010/main" val="4271445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49B78D-3A14-4417-866B-9EF7A4EC2ABE}" type="datetime1">
              <a:rPr lang="en-US" altLang="nl-NL"/>
              <a:pPr/>
              <a:t>3/10/2017</a:t>
            </a:fld>
            <a:endParaRPr lang="en-US" altLang="nl-NL" sz="160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365DB2-58C6-4721-A751-A84C61082759}" type="slidenum">
              <a:rPr lang="en-US" altLang="nl-NL"/>
              <a:pPr/>
              <a:t>‹#›</a:t>
            </a:fld>
            <a:endParaRPr lang="en-US" altLang="nl-NL" sz="1600"/>
          </a:p>
        </p:txBody>
      </p:sp>
    </p:spTree>
    <p:extLst>
      <p:ext uri="{BB962C8B-B14F-4D97-AF65-F5344CB8AC3E}">
        <p14:creationId xmlns:p14="http://schemas.microsoft.com/office/powerpoint/2010/main" val="2598927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7873ED-C2BB-4A2E-A248-9C5D9A07C310}" type="datetime1">
              <a:rPr lang="en-US" altLang="nl-NL"/>
              <a:pPr/>
              <a:t>3/10/2017</a:t>
            </a:fld>
            <a:endParaRPr lang="en-US" altLang="nl-NL" sz="160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ACA04E-6711-4852-B704-64D85B3D5D58}" type="slidenum">
              <a:rPr lang="en-US" altLang="nl-NL"/>
              <a:pPr/>
              <a:t>‹#›</a:t>
            </a:fld>
            <a:endParaRPr lang="en-US" altLang="nl-NL" sz="1600"/>
          </a:p>
        </p:txBody>
      </p:sp>
    </p:spTree>
    <p:extLst>
      <p:ext uri="{BB962C8B-B14F-4D97-AF65-F5344CB8AC3E}">
        <p14:creationId xmlns:p14="http://schemas.microsoft.com/office/powerpoint/2010/main" val="2593765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936" y="342569"/>
            <a:ext cx="2948798" cy="1201474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86263" y="739750"/>
            <a:ext cx="4630280" cy="3656553"/>
          </a:xfrm>
        </p:spPr>
        <p:txBody>
          <a:bodyPr/>
          <a:lstStyle>
            <a:lvl1pPr>
              <a:defRPr sz="5000"/>
            </a:lvl1pPr>
            <a:lvl2pPr>
              <a:defRPr sz="4400"/>
            </a:lvl2pPr>
            <a:lvl3pPr>
              <a:defRPr sz="38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29936" y="1544044"/>
            <a:ext cx="2948798" cy="2857225"/>
          </a:xfrm>
        </p:spPr>
        <p:txBody>
          <a:bodyPr/>
          <a:lstStyle>
            <a:lvl1pPr marL="0" indent="0">
              <a:buNone/>
              <a:defRPr sz="2500"/>
            </a:lvl1pPr>
            <a:lvl2pPr marL="714466" indent="0">
              <a:buNone/>
              <a:defRPr sz="2200"/>
            </a:lvl2pPr>
            <a:lvl3pPr marL="1428933" indent="0">
              <a:buNone/>
              <a:defRPr sz="1900"/>
            </a:lvl3pPr>
            <a:lvl4pPr marL="2143399" indent="0">
              <a:buNone/>
              <a:defRPr sz="1600"/>
            </a:lvl4pPr>
            <a:lvl5pPr marL="2857866" indent="0">
              <a:buNone/>
              <a:defRPr sz="1600"/>
            </a:lvl5pPr>
            <a:lvl6pPr marL="3572332" indent="0">
              <a:buNone/>
              <a:defRPr sz="1600"/>
            </a:lvl6pPr>
            <a:lvl7pPr marL="4286799" indent="0">
              <a:buNone/>
              <a:defRPr sz="1600"/>
            </a:lvl7pPr>
            <a:lvl8pPr marL="5001265" indent="0">
              <a:buNone/>
              <a:defRPr sz="1600"/>
            </a:lvl8pPr>
            <a:lvl9pPr marL="5715732" indent="0">
              <a:buNone/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8A9E91-2E42-4A36-851B-3AF3C10BC1C2}" type="datetime1">
              <a:rPr lang="en-US" altLang="nl-NL"/>
              <a:pPr/>
              <a:t>3/10/2017</a:t>
            </a:fld>
            <a:endParaRPr lang="en-US" altLang="nl-NL" sz="160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3C12EE-D277-4509-97BB-019D759E77D7}" type="slidenum">
              <a:rPr lang="en-US" altLang="nl-NL"/>
              <a:pPr/>
              <a:t>‹#›</a:t>
            </a:fld>
            <a:endParaRPr lang="en-US" altLang="nl-NL" sz="1600"/>
          </a:p>
        </p:txBody>
      </p:sp>
    </p:spTree>
    <p:extLst>
      <p:ext uri="{BB962C8B-B14F-4D97-AF65-F5344CB8AC3E}">
        <p14:creationId xmlns:p14="http://schemas.microsoft.com/office/powerpoint/2010/main" val="4408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2705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936" y="342569"/>
            <a:ext cx="2948798" cy="1201474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3886263" y="739750"/>
            <a:ext cx="4630280" cy="3656553"/>
          </a:xfrm>
        </p:spPr>
        <p:txBody>
          <a:bodyPr/>
          <a:lstStyle>
            <a:lvl1pPr marL="0" indent="0">
              <a:buNone/>
              <a:defRPr sz="5000"/>
            </a:lvl1pPr>
            <a:lvl2pPr marL="714466" indent="0">
              <a:buNone/>
              <a:defRPr sz="4400"/>
            </a:lvl2pPr>
            <a:lvl3pPr marL="1428933" indent="0">
              <a:buNone/>
              <a:defRPr sz="3800"/>
            </a:lvl3pPr>
            <a:lvl4pPr marL="2143399" indent="0">
              <a:buNone/>
              <a:defRPr sz="3100"/>
            </a:lvl4pPr>
            <a:lvl5pPr marL="2857866" indent="0">
              <a:buNone/>
              <a:defRPr sz="3100"/>
            </a:lvl5pPr>
            <a:lvl6pPr marL="3572332" indent="0">
              <a:buNone/>
              <a:defRPr sz="3100"/>
            </a:lvl6pPr>
            <a:lvl7pPr marL="4286799" indent="0">
              <a:buNone/>
              <a:defRPr sz="3100"/>
            </a:lvl7pPr>
            <a:lvl8pPr marL="5001265" indent="0">
              <a:buNone/>
              <a:defRPr sz="3100"/>
            </a:lvl8pPr>
            <a:lvl9pPr marL="5715732" indent="0">
              <a:buNone/>
              <a:defRPr sz="31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29936" y="1544044"/>
            <a:ext cx="2948798" cy="2857225"/>
          </a:xfrm>
        </p:spPr>
        <p:txBody>
          <a:bodyPr/>
          <a:lstStyle>
            <a:lvl1pPr marL="0" indent="0">
              <a:buNone/>
              <a:defRPr sz="2500"/>
            </a:lvl1pPr>
            <a:lvl2pPr marL="714466" indent="0">
              <a:buNone/>
              <a:defRPr sz="2200"/>
            </a:lvl2pPr>
            <a:lvl3pPr marL="1428933" indent="0">
              <a:buNone/>
              <a:defRPr sz="1900"/>
            </a:lvl3pPr>
            <a:lvl4pPr marL="2143399" indent="0">
              <a:buNone/>
              <a:defRPr sz="1600"/>
            </a:lvl4pPr>
            <a:lvl5pPr marL="2857866" indent="0">
              <a:buNone/>
              <a:defRPr sz="1600"/>
            </a:lvl5pPr>
            <a:lvl6pPr marL="3572332" indent="0">
              <a:buNone/>
              <a:defRPr sz="1600"/>
            </a:lvl6pPr>
            <a:lvl7pPr marL="4286799" indent="0">
              <a:buNone/>
              <a:defRPr sz="1600"/>
            </a:lvl7pPr>
            <a:lvl8pPr marL="5001265" indent="0">
              <a:buNone/>
              <a:defRPr sz="1600"/>
            </a:lvl8pPr>
            <a:lvl9pPr marL="5715732" indent="0">
              <a:buNone/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A53C85-68E3-48C9-8B35-4300FDBFEB5C}" type="datetime1">
              <a:rPr lang="en-US" altLang="nl-NL"/>
              <a:pPr/>
              <a:t>3/10/2017</a:t>
            </a:fld>
            <a:endParaRPr lang="en-US" altLang="nl-NL" sz="160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A565BA-4601-46C2-B92E-4CE3DC851F67}" type="slidenum">
              <a:rPr lang="en-US" altLang="nl-NL"/>
              <a:pPr/>
              <a:t>‹#›</a:t>
            </a:fld>
            <a:endParaRPr lang="en-US" altLang="nl-NL" sz="1600"/>
          </a:p>
        </p:txBody>
      </p:sp>
    </p:spTree>
    <p:extLst>
      <p:ext uri="{BB962C8B-B14F-4D97-AF65-F5344CB8AC3E}">
        <p14:creationId xmlns:p14="http://schemas.microsoft.com/office/powerpoint/2010/main" val="2131698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B42B48-F872-43DB-B5C2-5396C65A59DE}" type="datetime1">
              <a:rPr lang="en-US" altLang="nl-NL"/>
              <a:pPr/>
              <a:t>3/10/2017</a:t>
            </a:fld>
            <a:endParaRPr lang="en-US" altLang="nl-NL" sz="160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E732A-D203-462A-AD59-04F5F78442CF}" type="slidenum">
              <a:rPr lang="en-US" altLang="nl-NL"/>
              <a:pPr/>
              <a:t>‹#›</a:t>
            </a:fld>
            <a:endParaRPr lang="en-US" altLang="nl-NL" sz="1600"/>
          </a:p>
        </p:txBody>
      </p:sp>
    </p:spTree>
    <p:extLst>
      <p:ext uri="{BB962C8B-B14F-4D97-AF65-F5344CB8AC3E}">
        <p14:creationId xmlns:p14="http://schemas.microsoft.com/office/powerpoint/2010/main" val="34193309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490332" y="206039"/>
            <a:ext cx="1917089" cy="4391337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39060" y="206039"/>
            <a:ext cx="5513185" cy="439133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E9A8EC-1FBA-4642-BCC1-7A1D3B259010}" type="datetime1">
              <a:rPr lang="en-US" altLang="nl-NL"/>
              <a:pPr/>
              <a:t>3/10/2017</a:t>
            </a:fld>
            <a:endParaRPr lang="en-US" altLang="nl-NL" sz="160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3F457-903A-4B14-BA50-67BEAD4EDC08}" type="slidenum">
              <a:rPr lang="en-US" altLang="nl-NL"/>
              <a:pPr/>
              <a:t>‹#›</a:t>
            </a:fld>
            <a:endParaRPr lang="en-US" altLang="nl-NL" sz="1600"/>
          </a:p>
        </p:txBody>
      </p:sp>
    </p:spTree>
    <p:extLst>
      <p:ext uri="{BB962C8B-B14F-4D97-AF65-F5344CB8AC3E}">
        <p14:creationId xmlns:p14="http://schemas.microsoft.com/office/powerpoint/2010/main" val="4595492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311" y="841530"/>
            <a:ext cx="6857379" cy="1789798"/>
          </a:xfrm>
          <a:prstGeom prst="rect">
            <a:avLst/>
          </a:prstGeom>
        </p:spPr>
        <p:txBody>
          <a:bodyPr lIns="142893" tIns="71447" rIns="142893" bIns="71447" anchor="b"/>
          <a:lstStyle>
            <a:lvl1pPr algn="ctr">
              <a:defRPr sz="94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43311" y="2700834"/>
            <a:ext cx="6857379" cy="1243675"/>
          </a:xfrm>
          <a:prstGeom prst="rect">
            <a:avLst/>
          </a:prstGeom>
        </p:spPr>
        <p:txBody>
          <a:bodyPr lIns="142893" tIns="71447" rIns="142893" bIns="71447"/>
          <a:lstStyle>
            <a:lvl1pPr marL="0" indent="0" algn="ctr">
              <a:buNone/>
              <a:defRPr sz="3800"/>
            </a:lvl1pPr>
            <a:lvl2pPr marL="714466" indent="0" algn="ctr">
              <a:buNone/>
              <a:defRPr sz="3100"/>
            </a:lvl2pPr>
            <a:lvl3pPr marL="1428933" indent="0" algn="ctr">
              <a:buNone/>
              <a:defRPr sz="2800"/>
            </a:lvl3pPr>
            <a:lvl4pPr marL="2143399" indent="0" algn="ctr">
              <a:buNone/>
              <a:defRPr sz="2500"/>
            </a:lvl4pPr>
            <a:lvl5pPr marL="2857866" indent="0" algn="ctr">
              <a:buNone/>
              <a:defRPr sz="2500"/>
            </a:lvl5pPr>
            <a:lvl6pPr marL="3572332" indent="0" algn="ctr">
              <a:buNone/>
              <a:defRPr sz="2500"/>
            </a:lvl6pPr>
            <a:lvl7pPr marL="4286799" indent="0" algn="ctr">
              <a:buNone/>
              <a:defRPr sz="2500"/>
            </a:lvl7pPr>
            <a:lvl8pPr marL="5001265" indent="0" algn="ctr">
              <a:buNone/>
              <a:defRPr sz="2500"/>
            </a:lvl8pPr>
            <a:lvl9pPr marL="5715732" indent="0" algn="ctr">
              <a:buNone/>
              <a:defRPr sz="25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46715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7458" y="273062"/>
            <a:ext cx="7889086" cy="995437"/>
          </a:xfrm>
          <a:prstGeom prst="rect">
            <a:avLst/>
          </a:prstGeom>
        </p:spPr>
        <p:txBody>
          <a:bodyPr lIns="142893" tIns="71447" rIns="142893" bIns="71447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7458" y="1370277"/>
            <a:ext cx="7889086" cy="3261853"/>
          </a:xfrm>
          <a:prstGeom prst="rect">
            <a:avLst/>
          </a:prstGeom>
        </p:spPr>
        <p:txBody>
          <a:bodyPr lIns="142893" tIns="71447" rIns="142893" bIns="71447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7025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4977" y="1283394"/>
            <a:ext cx="7886606" cy="2137332"/>
          </a:xfrm>
          <a:prstGeom prst="rect">
            <a:avLst/>
          </a:prstGeom>
        </p:spPr>
        <p:txBody>
          <a:bodyPr lIns="142893" tIns="71447" rIns="142893" bIns="71447" anchor="b"/>
          <a:lstStyle>
            <a:lvl1pPr>
              <a:defRPr sz="94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4977" y="3443069"/>
            <a:ext cx="7886606" cy="1124519"/>
          </a:xfrm>
          <a:prstGeom prst="rect">
            <a:avLst/>
          </a:prstGeom>
        </p:spPr>
        <p:txBody>
          <a:bodyPr lIns="142893" tIns="71447" rIns="142893" bIns="71447"/>
          <a:lstStyle>
            <a:lvl1pPr marL="0" indent="0">
              <a:buNone/>
              <a:defRPr sz="3800"/>
            </a:lvl1pPr>
            <a:lvl2pPr marL="714466" indent="0">
              <a:buNone/>
              <a:defRPr sz="3100"/>
            </a:lvl2pPr>
            <a:lvl3pPr marL="1428933" indent="0">
              <a:buNone/>
              <a:defRPr sz="2800"/>
            </a:lvl3pPr>
            <a:lvl4pPr marL="2143399" indent="0">
              <a:buNone/>
              <a:defRPr sz="2500"/>
            </a:lvl4pPr>
            <a:lvl5pPr marL="2857866" indent="0">
              <a:buNone/>
              <a:defRPr sz="2500"/>
            </a:lvl5pPr>
            <a:lvl6pPr marL="3572332" indent="0">
              <a:buNone/>
              <a:defRPr sz="2500"/>
            </a:lvl6pPr>
            <a:lvl7pPr marL="4286799" indent="0">
              <a:buNone/>
              <a:defRPr sz="2500"/>
            </a:lvl7pPr>
            <a:lvl8pPr marL="5001265" indent="0">
              <a:buNone/>
              <a:defRPr sz="2500"/>
            </a:lvl8pPr>
            <a:lvl9pPr marL="5715732" indent="0">
              <a:buNone/>
              <a:defRPr sz="25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8842458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7458" y="273062"/>
            <a:ext cx="7889086" cy="995437"/>
          </a:xfrm>
          <a:prstGeom prst="rect">
            <a:avLst/>
          </a:prstGeom>
        </p:spPr>
        <p:txBody>
          <a:bodyPr lIns="142893" tIns="71447" rIns="142893" bIns="71447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27458" y="1370277"/>
            <a:ext cx="3824260" cy="3261853"/>
          </a:xfrm>
          <a:prstGeom prst="rect">
            <a:avLst/>
          </a:prstGeom>
        </p:spPr>
        <p:txBody>
          <a:bodyPr lIns="142893" tIns="71447" rIns="142893" bIns="71447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89804" y="1370277"/>
            <a:ext cx="3826739" cy="3261853"/>
          </a:xfrm>
          <a:prstGeom prst="rect">
            <a:avLst/>
          </a:prstGeom>
        </p:spPr>
        <p:txBody>
          <a:bodyPr lIns="142893" tIns="71447" rIns="142893" bIns="71447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94476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937" y="273062"/>
            <a:ext cx="7886606" cy="995437"/>
          </a:xfrm>
          <a:prstGeom prst="rect">
            <a:avLst/>
          </a:prstGeom>
        </p:spPr>
        <p:txBody>
          <a:bodyPr lIns="142893" tIns="71447" rIns="142893" bIns="71447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9937" y="1261051"/>
            <a:ext cx="3868901" cy="618114"/>
          </a:xfrm>
          <a:prstGeom prst="rect">
            <a:avLst/>
          </a:prstGeom>
        </p:spPr>
        <p:txBody>
          <a:bodyPr lIns="142893" tIns="71447" rIns="142893" bIns="71447" anchor="b"/>
          <a:lstStyle>
            <a:lvl1pPr marL="0" indent="0">
              <a:buNone/>
              <a:defRPr sz="3800" b="1"/>
            </a:lvl1pPr>
            <a:lvl2pPr marL="714466" indent="0">
              <a:buNone/>
              <a:defRPr sz="3100" b="1"/>
            </a:lvl2pPr>
            <a:lvl3pPr marL="1428933" indent="0">
              <a:buNone/>
              <a:defRPr sz="2800" b="1"/>
            </a:lvl3pPr>
            <a:lvl4pPr marL="2143399" indent="0">
              <a:buNone/>
              <a:defRPr sz="2500" b="1"/>
            </a:lvl4pPr>
            <a:lvl5pPr marL="2857866" indent="0">
              <a:buNone/>
              <a:defRPr sz="2500" b="1"/>
            </a:lvl5pPr>
            <a:lvl6pPr marL="3572332" indent="0">
              <a:buNone/>
              <a:defRPr sz="2500" b="1"/>
            </a:lvl6pPr>
            <a:lvl7pPr marL="4286799" indent="0">
              <a:buNone/>
              <a:defRPr sz="2500" b="1"/>
            </a:lvl7pPr>
            <a:lvl8pPr marL="5001265" indent="0">
              <a:buNone/>
              <a:defRPr sz="2500" b="1"/>
            </a:lvl8pPr>
            <a:lvl9pPr marL="5715732" indent="0">
              <a:buNone/>
              <a:defRPr sz="25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9937" y="1879166"/>
            <a:ext cx="3868901" cy="2762893"/>
          </a:xfrm>
          <a:prstGeom prst="rect">
            <a:avLst/>
          </a:prstGeom>
        </p:spPr>
        <p:txBody>
          <a:bodyPr lIns="142893" tIns="71447" rIns="142893" bIns="71447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30282" y="1261051"/>
            <a:ext cx="3886261" cy="618114"/>
          </a:xfrm>
          <a:prstGeom prst="rect">
            <a:avLst/>
          </a:prstGeom>
        </p:spPr>
        <p:txBody>
          <a:bodyPr lIns="142893" tIns="71447" rIns="142893" bIns="71447" anchor="b"/>
          <a:lstStyle>
            <a:lvl1pPr marL="0" indent="0">
              <a:buNone/>
              <a:defRPr sz="3800" b="1"/>
            </a:lvl1pPr>
            <a:lvl2pPr marL="714466" indent="0">
              <a:buNone/>
              <a:defRPr sz="3100" b="1"/>
            </a:lvl2pPr>
            <a:lvl3pPr marL="1428933" indent="0">
              <a:buNone/>
              <a:defRPr sz="2800" b="1"/>
            </a:lvl3pPr>
            <a:lvl4pPr marL="2143399" indent="0">
              <a:buNone/>
              <a:defRPr sz="2500" b="1"/>
            </a:lvl4pPr>
            <a:lvl5pPr marL="2857866" indent="0">
              <a:buNone/>
              <a:defRPr sz="2500" b="1"/>
            </a:lvl5pPr>
            <a:lvl6pPr marL="3572332" indent="0">
              <a:buNone/>
              <a:defRPr sz="2500" b="1"/>
            </a:lvl6pPr>
            <a:lvl7pPr marL="4286799" indent="0">
              <a:buNone/>
              <a:defRPr sz="2500" b="1"/>
            </a:lvl7pPr>
            <a:lvl8pPr marL="5001265" indent="0">
              <a:buNone/>
              <a:defRPr sz="2500" b="1"/>
            </a:lvl8pPr>
            <a:lvl9pPr marL="5715732" indent="0">
              <a:buNone/>
              <a:defRPr sz="25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30282" y="1879166"/>
            <a:ext cx="3886261" cy="2762893"/>
          </a:xfrm>
          <a:prstGeom prst="rect">
            <a:avLst/>
          </a:prstGeom>
        </p:spPr>
        <p:txBody>
          <a:bodyPr lIns="142893" tIns="71447" rIns="142893" bIns="71447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09250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7458" y="273062"/>
            <a:ext cx="7889086" cy="995437"/>
          </a:xfrm>
          <a:prstGeom prst="rect">
            <a:avLst/>
          </a:prstGeom>
        </p:spPr>
        <p:txBody>
          <a:bodyPr lIns="142893" tIns="71447" rIns="142893" bIns="71447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10257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07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4977" y="1283394"/>
            <a:ext cx="7886606" cy="2137332"/>
          </a:xfrm>
        </p:spPr>
        <p:txBody>
          <a:bodyPr anchor="b"/>
          <a:lstStyle>
            <a:lvl1pPr>
              <a:defRPr sz="94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4977" y="3443069"/>
            <a:ext cx="7886606" cy="1124519"/>
          </a:xfrm>
        </p:spPr>
        <p:txBody>
          <a:bodyPr/>
          <a:lstStyle>
            <a:lvl1pPr marL="0" indent="0">
              <a:buNone/>
              <a:defRPr sz="3800"/>
            </a:lvl1pPr>
            <a:lvl2pPr marL="714466" indent="0">
              <a:buNone/>
              <a:defRPr sz="3100"/>
            </a:lvl2pPr>
            <a:lvl3pPr marL="1428933" indent="0">
              <a:buNone/>
              <a:defRPr sz="2800"/>
            </a:lvl3pPr>
            <a:lvl4pPr marL="2143399" indent="0">
              <a:buNone/>
              <a:defRPr sz="2500"/>
            </a:lvl4pPr>
            <a:lvl5pPr marL="2857866" indent="0">
              <a:buNone/>
              <a:defRPr sz="2500"/>
            </a:lvl5pPr>
            <a:lvl6pPr marL="3572332" indent="0">
              <a:buNone/>
              <a:defRPr sz="2500"/>
            </a:lvl6pPr>
            <a:lvl7pPr marL="4286799" indent="0">
              <a:buNone/>
              <a:defRPr sz="2500"/>
            </a:lvl7pPr>
            <a:lvl8pPr marL="5001265" indent="0">
              <a:buNone/>
              <a:defRPr sz="2500"/>
            </a:lvl8pPr>
            <a:lvl9pPr marL="5715732" indent="0">
              <a:buNone/>
              <a:defRPr sz="25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096097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936" y="342569"/>
            <a:ext cx="2948798" cy="1201474"/>
          </a:xfrm>
          <a:prstGeom prst="rect">
            <a:avLst/>
          </a:prstGeom>
        </p:spPr>
        <p:txBody>
          <a:bodyPr lIns="142893" tIns="71447" rIns="142893" bIns="71447" anchor="b"/>
          <a:lstStyle>
            <a:lvl1pPr>
              <a:defRPr sz="5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86263" y="739750"/>
            <a:ext cx="4630280" cy="3656553"/>
          </a:xfrm>
          <a:prstGeom prst="rect">
            <a:avLst/>
          </a:prstGeom>
        </p:spPr>
        <p:txBody>
          <a:bodyPr lIns="142893" tIns="71447" rIns="142893" bIns="71447"/>
          <a:lstStyle>
            <a:lvl1pPr>
              <a:defRPr sz="5000"/>
            </a:lvl1pPr>
            <a:lvl2pPr>
              <a:defRPr sz="4400"/>
            </a:lvl2pPr>
            <a:lvl3pPr>
              <a:defRPr sz="38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29936" y="1544044"/>
            <a:ext cx="2948798" cy="2857225"/>
          </a:xfrm>
          <a:prstGeom prst="rect">
            <a:avLst/>
          </a:prstGeom>
        </p:spPr>
        <p:txBody>
          <a:bodyPr lIns="142893" tIns="71447" rIns="142893" bIns="71447"/>
          <a:lstStyle>
            <a:lvl1pPr marL="0" indent="0">
              <a:buNone/>
              <a:defRPr sz="2500"/>
            </a:lvl1pPr>
            <a:lvl2pPr marL="714466" indent="0">
              <a:buNone/>
              <a:defRPr sz="2200"/>
            </a:lvl2pPr>
            <a:lvl3pPr marL="1428933" indent="0">
              <a:buNone/>
              <a:defRPr sz="1900"/>
            </a:lvl3pPr>
            <a:lvl4pPr marL="2143399" indent="0">
              <a:buNone/>
              <a:defRPr sz="1600"/>
            </a:lvl4pPr>
            <a:lvl5pPr marL="2857866" indent="0">
              <a:buNone/>
              <a:defRPr sz="1600"/>
            </a:lvl5pPr>
            <a:lvl6pPr marL="3572332" indent="0">
              <a:buNone/>
              <a:defRPr sz="1600"/>
            </a:lvl6pPr>
            <a:lvl7pPr marL="4286799" indent="0">
              <a:buNone/>
              <a:defRPr sz="1600"/>
            </a:lvl7pPr>
            <a:lvl8pPr marL="5001265" indent="0">
              <a:buNone/>
              <a:defRPr sz="1600"/>
            </a:lvl8pPr>
            <a:lvl9pPr marL="5715732" indent="0">
              <a:buNone/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766643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936" y="342569"/>
            <a:ext cx="2948798" cy="1201474"/>
          </a:xfrm>
          <a:prstGeom prst="rect">
            <a:avLst/>
          </a:prstGeom>
        </p:spPr>
        <p:txBody>
          <a:bodyPr lIns="142893" tIns="71447" rIns="142893" bIns="71447" anchor="b"/>
          <a:lstStyle>
            <a:lvl1pPr>
              <a:defRPr sz="5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3886263" y="739750"/>
            <a:ext cx="4630280" cy="3656553"/>
          </a:xfrm>
          <a:prstGeom prst="rect">
            <a:avLst/>
          </a:prstGeom>
        </p:spPr>
        <p:txBody>
          <a:bodyPr lIns="142893" tIns="71447" rIns="142893" bIns="71447"/>
          <a:lstStyle>
            <a:lvl1pPr marL="0" indent="0">
              <a:buNone/>
              <a:defRPr sz="5000"/>
            </a:lvl1pPr>
            <a:lvl2pPr marL="714466" indent="0">
              <a:buNone/>
              <a:defRPr sz="4400"/>
            </a:lvl2pPr>
            <a:lvl3pPr marL="1428933" indent="0">
              <a:buNone/>
              <a:defRPr sz="3800"/>
            </a:lvl3pPr>
            <a:lvl4pPr marL="2143399" indent="0">
              <a:buNone/>
              <a:defRPr sz="3100"/>
            </a:lvl4pPr>
            <a:lvl5pPr marL="2857866" indent="0">
              <a:buNone/>
              <a:defRPr sz="3100"/>
            </a:lvl5pPr>
            <a:lvl6pPr marL="3572332" indent="0">
              <a:buNone/>
              <a:defRPr sz="3100"/>
            </a:lvl6pPr>
            <a:lvl7pPr marL="4286799" indent="0">
              <a:buNone/>
              <a:defRPr sz="3100"/>
            </a:lvl7pPr>
            <a:lvl8pPr marL="5001265" indent="0">
              <a:buNone/>
              <a:defRPr sz="3100"/>
            </a:lvl8pPr>
            <a:lvl9pPr marL="5715732" indent="0">
              <a:buNone/>
              <a:defRPr sz="31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29936" y="1544044"/>
            <a:ext cx="2948798" cy="2857225"/>
          </a:xfrm>
          <a:prstGeom prst="rect">
            <a:avLst/>
          </a:prstGeom>
        </p:spPr>
        <p:txBody>
          <a:bodyPr lIns="142893" tIns="71447" rIns="142893" bIns="71447"/>
          <a:lstStyle>
            <a:lvl1pPr marL="0" indent="0">
              <a:buNone/>
              <a:defRPr sz="2500"/>
            </a:lvl1pPr>
            <a:lvl2pPr marL="714466" indent="0">
              <a:buNone/>
              <a:defRPr sz="2200"/>
            </a:lvl2pPr>
            <a:lvl3pPr marL="1428933" indent="0">
              <a:buNone/>
              <a:defRPr sz="1900"/>
            </a:lvl3pPr>
            <a:lvl4pPr marL="2143399" indent="0">
              <a:buNone/>
              <a:defRPr sz="1600"/>
            </a:lvl4pPr>
            <a:lvl5pPr marL="2857866" indent="0">
              <a:buNone/>
              <a:defRPr sz="1600"/>
            </a:lvl5pPr>
            <a:lvl6pPr marL="3572332" indent="0">
              <a:buNone/>
              <a:defRPr sz="1600"/>
            </a:lvl6pPr>
            <a:lvl7pPr marL="4286799" indent="0">
              <a:buNone/>
              <a:defRPr sz="1600"/>
            </a:lvl7pPr>
            <a:lvl8pPr marL="5001265" indent="0">
              <a:buNone/>
              <a:defRPr sz="1600"/>
            </a:lvl8pPr>
            <a:lvl9pPr marL="5715732" indent="0">
              <a:buNone/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7198822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7458" y="273062"/>
            <a:ext cx="7889086" cy="995437"/>
          </a:xfrm>
          <a:prstGeom prst="rect">
            <a:avLst/>
          </a:prstGeom>
        </p:spPr>
        <p:txBody>
          <a:bodyPr lIns="142893" tIns="71447" rIns="142893" bIns="71447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27458" y="1370277"/>
            <a:ext cx="7889086" cy="3261853"/>
          </a:xfrm>
          <a:prstGeom prst="rect">
            <a:avLst/>
          </a:prstGeom>
        </p:spPr>
        <p:txBody>
          <a:bodyPr vert="eaVert" lIns="142893" tIns="71447" rIns="142893" bIns="71447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94652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44892" y="273062"/>
            <a:ext cx="1971651" cy="4359067"/>
          </a:xfrm>
          <a:prstGeom prst="rect">
            <a:avLst/>
          </a:prstGeom>
        </p:spPr>
        <p:txBody>
          <a:bodyPr vert="eaVert" lIns="142893" tIns="71447" rIns="142893" bIns="71447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27458" y="273062"/>
            <a:ext cx="5679349" cy="4359067"/>
          </a:xfrm>
          <a:prstGeom prst="rect">
            <a:avLst/>
          </a:prstGeom>
        </p:spPr>
        <p:txBody>
          <a:bodyPr vert="eaVert" lIns="142893" tIns="71447" rIns="142893" bIns="71447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253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39060" y="1201474"/>
            <a:ext cx="3715137" cy="339590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92284" y="1201474"/>
            <a:ext cx="3715137" cy="339590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167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937" y="273062"/>
            <a:ext cx="7886606" cy="99543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9937" y="1261051"/>
            <a:ext cx="3868901" cy="618114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14466" indent="0">
              <a:buNone/>
              <a:defRPr sz="3100" b="1"/>
            </a:lvl2pPr>
            <a:lvl3pPr marL="1428933" indent="0">
              <a:buNone/>
              <a:defRPr sz="2800" b="1"/>
            </a:lvl3pPr>
            <a:lvl4pPr marL="2143399" indent="0">
              <a:buNone/>
              <a:defRPr sz="2500" b="1"/>
            </a:lvl4pPr>
            <a:lvl5pPr marL="2857866" indent="0">
              <a:buNone/>
              <a:defRPr sz="2500" b="1"/>
            </a:lvl5pPr>
            <a:lvl6pPr marL="3572332" indent="0">
              <a:buNone/>
              <a:defRPr sz="2500" b="1"/>
            </a:lvl6pPr>
            <a:lvl7pPr marL="4286799" indent="0">
              <a:buNone/>
              <a:defRPr sz="2500" b="1"/>
            </a:lvl7pPr>
            <a:lvl8pPr marL="5001265" indent="0">
              <a:buNone/>
              <a:defRPr sz="2500" b="1"/>
            </a:lvl8pPr>
            <a:lvl9pPr marL="5715732" indent="0">
              <a:buNone/>
              <a:defRPr sz="25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9937" y="1879166"/>
            <a:ext cx="3868901" cy="276289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30282" y="1261051"/>
            <a:ext cx="3886261" cy="618114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14466" indent="0">
              <a:buNone/>
              <a:defRPr sz="3100" b="1"/>
            </a:lvl2pPr>
            <a:lvl3pPr marL="1428933" indent="0">
              <a:buNone/>
              <a:defRPr sz="2800" b="1"/>
            </a:lvl3pPr>
            <a:lvl4pPr marL="2143399" indent="0">
              <a:buNone/>
              <a:defRPr sz="2500" b="1"/>
            </a:lvl4pPr>
            <a:lvl5pPr marL="2857866" indent="0">
              <a:buNone/>
              <a:defRPr sz="2500" b="1"/>
            </a:lvl5pPr>
            <a:lvl6pPr marL="3572332" indent="0">
              <a:buNone/>
              <a:defRPr sz="2500" b="1"/>
            </a:lvl6pPr>
            <a:lvl7pPr marL="4286799" indent="0">
              <a:buNone/>
              <a:defRPr sz="2500" b="1"/>
            </a:lvl7pPr>
            <a:lvl8pPr marL="5001265" indent="0">
              <a:buNone/>
              <a:defRPr sz="2500" b="1"/>
            </a:lvl8pPr>
            <a:lvl9pPr marL="5715732" indent="0">
              <a:buNone/>
              <a:defRPr sz="25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30282" y="1879166"/>
            <a:ext cx="3886261" cy="276289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902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998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710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936" y="342569"/>
            <a:ext cx="2948798" cy="1201474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86263" y="739750"/>
            <a:ext cx="4630280" cy="3656553"/>
          </a:xfrm>
        </p:spPr>
        <p:txBody>
          <a:bodyPr/>
          <a:lstStyle>
            <a:lvl1pPr>
              <a:defRPr sz="5000"/>
            </a:lvl1pPr>
            <a:lvl2pPr>
              <a:defRPr sz="4400"/>
            </a:lvl2pPr>
            <a:lvl3pPr>
              <a:defRPr sz="38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29936" y="1544044"/>
            <a:ext cx="2948798" cy="2857225"/>
          </a:xfrm>
        </p:spPr>
        <p:txBody>
          <a:bodyPr/>
          <a:lstStyle>
            <a:lvl1pPr marL="0" indent="0">
              <a:buNone/>
              <a:defRPr sz="2500"/>
            </a:lvl1pPr>
            <a:lvl2pPr marL="714466" indent="0">
              <a:buNone/>
              <a:defRPr sz="2200"/>
            </a:lvl2pPr>
            <a:lvl3pPr marL="1428933" indent="0">
              <a:buNone/>
              <a:defRPr sz="1900"/>
            </a:lvl3pPr>
            <a:lvl4pPr marL="2143399" indent="0">
              <a:buNone/>
              <a:defRPr sz="1600"/>
            </a:lvl4pPr>
            <a:lvl5pPr marL="2857866" indent="0">
              <a:buNone/>
              <a:defRPr sz="1600"/>
            </a:lvl5pPr>
            <a:lvl6pPr marL="3572332" indent="0">
              <a:buNone/>
              <a:defRPr sz="1600"/>
            </a:lvl6pPr>
            <a:lvl7pPr marL="4286799" indent="0">
              <a:buNone/>
              <a:defRPr sz="1600"/>
            </a:lvl7pPr>
            <a:lvl8pPr marL="5001265" indent="0">
              <a:buNone/>
              <a:defRPr sz="1600"/>
            </a:lvl8pPr>
            <a:lvl9pPr marL="5715732" indent="0">
              <a:buNone/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74973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936" y="342569"/>
            <a:ext cx="2948798" cy="1201474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3886263" y="739750"/>
            <a:ext cx="4630280" cy="3656553"/>
          </a:xfrm>
        </p:spPr>
        <p:txBody>
          <a:bodyPr/>
          <a:lstStyle>
            <a:lvl1pPr marL="0" indent="0">
              <a:buNone/>
              <a:defRPr sz="5000"/>
            </a:lvl1pPr>
            <a:lvl2pPr marL="714466" indent="0">
              <a:buNone/>
              <a:defRPr sz="4400"/>
            </a:lvl2pPr>
            <a:lvl3pPr marL="1428933" indent="0">
              <a:buNone/>
              <a:defRPr sz="3800"/>
            </a:lvl3pPr>
            <a:lvl4pPr marL="2143399" indent="0">
              <a:buNone/>
              <a:defRPr sz="3100"/>
            </a:lvl4pPr>
            <a:lvl5pPr marL="2857866" indent="0">
              <a:buNone/>
              <a:defRPr sz="3100"/>
            </a:lvl5pPr>
            <a:lvl6pPr marL="3572332" indent="0">
              <a:buNone/>
              <a:defRPr sz="3100"/>
            </a:lvl6pPr>
            <a:lvl7pPr marL="4286799" indent="0">
              <a:buNone/>
              <a:defRPr sz="3100"/>
            </a:lvl7pPr>
            <a:lvl8pPr marL="5001265" indent="0">
              <a:buNone/>
              <a:defRPr sz="3100"/>
            </a:lvl8pPr>
            <a:lvl9pPr marL="5715732" indent="0">
              <a:buNone/>
              <a:defRPr sz="31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29936" y="1544044"/>
            <a:ext cx="2948798" cy="2857225"/>
          </a:xfrm>
        </p:spPr>
        <p:txBody>
          <a:bodyPr/>
          <a:lstStyle>
            <a:lvl1pPr marL="0" indent="0">
              <a:buNone/>
              <a:defRPr sz="2500"/>
            </a:lvl1pPr>
            <a:lvl2pPr marL="714466" indent="0">
              <a:buNone/>
              <a:defRPr sz="2200"/>
            </a:lvl2pPr>
            <a:lvl3pPr marL="1428933" indent="0">
              <a:buNone/>
              <a:defRPr sz="1900"/>
            </a:lvl3pPr>
            <a:lvl4pPr marL="2143399" indent="0">
              <a:buNone/>
              <a:defRPr sz="1600"/>
            </a:lvl4pPr>
            <a:lvl5pPr marL="2857866" indent="0">
              <a:buNone/>
              <a:defRPr sz="1600"/>
            </a:lvl5pPr>
            <a:lvl6pPr marL="3572332" indent="0">
              <a:buNone/>
              <a:defRPr sz="1600"/>
            </a:lvl6pPr>
            <a:lvl7pPr marL="4286799" indent="0">
              <a:buNone/>
              <a:defRPr sz="1600"/>
            </a:lvl7pPr>
            <a:lvl8pPr marL="5001265" indent="0">
              <a:buNone/>
              <a:defRPr sz="1600"/>
            </a:lvl8pPr>
            <a:lvl9pPr marL="5715732" indent="0">
              <a:buNone/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48120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443398" y="206039"/>
            <a:ext cx="6259684" cy="85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960" tIns="40480" rIns="80960" bIns="404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zh-CN" smtClean="0">
                <a:sym typeface="MS PGothic" panose="020B0600070205080204" pitchFamily="34" charset="-128"/>
              </a:rPr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9059" y="1201474"/>
            <a:ext cx="7668361" cy="3395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960" tIns="40480" rIns="80960" bIns="404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zh-CN" smtClean="0">
                <a:sym typeface="MS PGothic" panose="020B0600070205080204" pitchFamily="34" charset="-128"/>
              </a:rPr>
              <a:t>Click to edit Master text styles</a:t>
            </a:r>
          </a:p>
          <a:p>
            <a:pPr lvl="1"/>
            <a:r>
              <a:rPr lang="nl-NL" altLang="zh-CN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nl-NL" altLang="zh-CN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nl-NL" altLang="zh-CN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nl-NL" altLang="zh-CN" smtClean="0">
                <a:sym typeface="Calibri" panose="020F0502020204030204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marL="404369" indent="-404369" algn="ctr" defTabSz="808736" rtl="0" eaLnBrk="0" fontAlgn="base" hangingPunct="0">
        <a:spcBef>
          <a:spcPct val="0"/>
        </a:spcBef>
        <a:spcAft>
          <a:spcPct val="0"/>
        </a:spcAft>
        <a:defRPr sz="3800" b="1" kern="1200">
          <a:solidFill>
            <a:schemeClr val="tx1"/>
          </a:solidFill>
          <a:latin typeface="+mj-lt"/>
          <a:ea typeface="+mj-ea"/>
          <a:cs typeface="+mj-cs"/>
          <a:sym typeface="MS PGothic" panose="020B0600070205080204" pitchFamily="34" charset="-128"/>
        </a:defRPr>
      </a:lvl1pPr>
      <a:lvl2pPr marL="404369" indent="-404369" algn="ctr" defTabSz="808736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Soho Std" pitchFamily="2" charset="0"/>
          <a:ea typeface="MS PGothic" panose="020B0600070205080204" pitchFamily="34" charset="-128"/>
          <a:sym typeface="MS PGothic" panose="020B0600070205080204" pitchFamily="34" charset="-128"/>
        </a:defRPr>
      </a:lvl2pPr>
      <a:lvl3pPr marL="404369" indent="-404369" algn="ctr" defTabSz="808736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Soho Std" pitchFamily="2" charset="0"/>
          <a:ea typeface="MS PGothic" panose="020B0600070205080204" pitchFamily="34" charset="-128"/>
          <a:sym typeface="MS PGothic" panose="020B0600070205080204" pitchFamily="34" charset="-128"/>
        </a:defRPr>
      </a:lvl3pPr>
      <a:lvl4pPr marL="404369" indent="-404369" algn="ctr" defTabSz="808736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Soho Std" pitchFamily="2" charset="0"/>
          <a:ea typeface="MS PGothic" panose="020B0600070205080204" pitchFamily="34" charset="-128"/>
          <a:sym typeface="MS PGothic" panose="020B0600070205080204" pitchFamily="34" charset="-128"/>
        </a:defRPr>
      </a:lvl4pPr>
      <a:lvl5pPr marL="404369" indent="-404369" algn="ctr" defTabSz="808736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Soho Std" pitchFamily="2" charset="0"/>
          <a:ea typeface="MS PGothic" panose="020B0600070205080204" pitchFamily="34" charset="-128"/>
          <a:sym typeface="MS PGothic" panose="020B0600070205080204" pitchFamily="34" charset="-128"/>
        </a:defRPr>
      </a:lvl5pPr>
      <a:lvl6pPr marL="1118835" indent="-404369" algn="ctr" defTabSz="808736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Soho Std" pitchFamily="2" charset="0"/>
          <a:ea typeface="MS PGothic" panose="020B0600070205080204" pitchFamily="34" charset="-128"/>
          <a:sym typeface="MS PGothic" panose="020B0600070205080204" pitchFamily="34" charset="-128"/>
        </a:defRPr>
      </a:lvl6pPr>
      <a:lvl7pPr marL="1833302" indent="-404369" algn="ctr" defTabSz="808736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Soho Std" pitchFamily="2" charset="0"/>
          <a:ea typeface="MS PGothic" panose="020B0600070205080204" pitchFamily="34" charset="-128"/>
          <a:sym typeface="MS PGothic" panose="020B0600070205080204" pitchFamily="34" charset="-128"/>
        </a:defRPr>
      </a:lvl7pPr>
      <a:lvl8pPr marL="2547768" indent="-404369" algn="ctr" defTabSz="808736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Soho Std" pitchFamily="2" charset="0"/>
          <a:ea typeface="MS PGothic" panose="020B0600070205080204" pitchFamily="34" charset="-128"/>
          <a:sym typeface="MS PGothic" panose="020B0600070205080204" pitchFamily="34" charset="-128"/>
        </a:defRPr>
      </a:lvl8pPr>
      <a:lvl9pPr marL="3262235" indent="-404369" algn="ctr" defTabSz="808736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Soho Std" pitchFamily="2" charset="0"/>
          <a:ea typeface="MS PGothic" panose="020B0600070205080204" pitchFamily="34" charset="-128"/>
          <a:sym typeface="MS PGothic" panose="020B0600070205080204" pitchFamily="34" charset="-128"/>
        </a:defRPr>
      </a:lvl9pPr>
    </p:titleStyle>
    <p:bodyStyle>
      <a:lvl1pPr marL="302656" indent="-302656" algn="l" defTabSz="40436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MS PGothic" panose="020B0600070205080204" pitchFamily="34" charset="-128"/>
        </a:defRPr>
      </a:lvl1pPr>
      <a:lvl2pPr marL="657409" indent="-253040" algn="l" defTabSz="40436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012161" indent="-203424" algn="l" defTabSz="40436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416530" indent="-203424" algn="l" defTabSz="40436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820897" indent="-203424" algn="l" defTabSz="40436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3929565" indent="-357233" algn="l" defTabSz="1428933" rtl="0" eaLnBrk="1" latinLnBrk="0" hangingPunct="1">
        <a:lnSpc>
          <a:spcPct val="90000"/>
        </a:lnSpc>
        <a:spcBef>
          <a:spcPts val="78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644032" indent="-357233" algn="l" defTabSz="1428933" rtl="0" eaLnBrk="1" latinLnBrk="0" hangingPunct="1">
        <a:lnSpc>
          <a:spcPct val="90000"/>
        </a:lnSpc>
        <a:spcBef>
          <a:spcPts val="78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358498" indent="-357233" algn="l" defTabSz="1428933" rtl="0" eaLnBrk="1" latinLnBrk="0" hangingPunct="1">
        <a:lnSpc>
          <a:spcPct val="90000"/>
        </a:lnSpc>
        <a:spcBef>
          <a:spcPts val="78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6072965" indent="-357233" algn="l" defTabSz="1428933" rtl="0" eaLnBrk="1" latinLnBrk="0" hangingPunct="1">
        <a:lnSpc>
          <a:spcPct val="90000"/>
        </a:lnSpc>
        <a:spcBef>
          <a:spcPts val="78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42893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4466" algn="l" defTabSz="142893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933" algn="l" defTabSz="142893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43399" algn="l" defTabSz="142893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57866" algn="l" defTabSz="142893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2332" algn="l" defTabSz="142893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86799" algn="l" defTabSz="142893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01265" algn="l" defTabSz="142893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15732" algn="l" defTabSz="142893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443398" y="206039"/>
            <a:ext cx="6259684" cy="85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960" tIns="40480" rIns="80960" bIns="404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zh-CN" smtClean="0">
                <a:sym typeface="MS PGothic" panose="020B0600070205080204" pitchFamily="34" charset="-128"/>
              </a:rPr>
              <a:t>Click to edit Master title style</a:t>
            </a:r>
          </a:p>
        </p:txBody>
      </p:sp>
      <p:sp>
        <p:nvSpPr>
          <p:cNvPr id="205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9059" y="1201474"/>
            <a:ext cx="7668361" cy="3395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960" tIns="40480" rIns="80960" bIns="404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zh-CN" smtClean="0">
                <a:sym typeface="MS PGothic" panose="020B0600070205080204" pitchFamily="34" charset="-128"/>
              </a:rPr>
              <a:t>Click to edit Master text styles</a:t>
            </a:r>
          </a:p>
          <a:p>
            <a:pPr lvl="1"/>
            <a:r>
              <a:rPr lang="nl-NL" altLang="zh-CN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nl-NL" altLang="zh-CN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nl-NL" altLang="zh-CN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nl-NL" altLang="zh-CN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05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6332" y="4880367"/>
            <a:ext cx="2132856" cy="161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960" tIns="40480" rIns="80960" bIns="40480" numCol="1" anchor="t" anchorCtr="0" compatLnSpc="1">
            <a:prstTxWarp prst="textNoShape">
              <a:avLst/>
            </a:prstTxWarp>
          </a:bodyPr>
          <a:lstStyle>
            <a:lvl1pPr>
              <a:defRPr sz="900">
                <a:latin typeface="+mn-lt"/>
              </a:defRPr>
            </a:lvl1pPr>
          </a:lstStyle>
          <a:p>
            <a:fld id="{A5D56BF0-6376-400A-8606-3E1D1CAB837F}" type="datetime1">
              <a:rPr lang="en-US" altLang="nl-NL"/>
              <a:pPr/>
              <a:t>3/10/2017</a:t>
            </a:fld>
            <a:endParaRPr lang="en-US" altLang="nl-NL" sz="1600"/>
          </a:p>
        </p:txBody>
      </p:sp>
      <p:sp>
        <p:nvSpPr>
          <p:cNvPr id="205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882" y="4880367"/>
            <a:ext cx="2896716" cy="161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960" tIns="40480" rIns="80960" bIns="4048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+mn-lt"/>
              </a:defRPr>
            </a:lvl1pPr>
          </a:lstStyle>
          <a:p>
            <a:endParaRPr lang="en-US" altLang="nl-NL"/>
          </a:p>
        </p:txBody>
      </p:sp>
      <p:sp>
        <p:nvSpPr>
          <p:cNvPr id="205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2331" y="4880367"/>
            <a:ext cx="2132856" cy="161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960" tIns="40480" rIns="80960" bIns="4048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latin typeface="+mn-lt"/>
              </a:defRPr>
            </a:lvl1pPr>
          </a:lstStyle>
          <a:p>
            <a:fld id="{B7FCDE25-FE5E-48FD-AFF8-61DAEBFAE89D}" type="slidenum">
              <a:rPr lang="en-US" altLang="nl-NL"/>
              <a:pPr/>
              <a:t>‹#›</a:t>
            </a:fld>
            <a:endParaRPr lang="en-US" altLang="nl-NL" sz="1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marL="404369" indent="-404369" algn="ctr" defTabSz="808736" rtl="0" eaLnBrk="0" fontAlgn="base" hangingPunct="0">
        <a:spcBef>
          <a:spcPct val="0"/>
        </a:spcBef>
        <a:spcAft>
          <a:spcPct val="0"/>
        </a:spcAft>
        <a:defRPr sz="3800" b="1" kern="1200">
          <a:solidFill>
            <a:schemeClr val="tx1"/>
          </a:solidFill>
          <a:latin typeface="+mj-lt"/>
          <a:ea typeface="+mj-ea"/>
          <a:cs typeface="+mj-cs"/>
          <a:sym typeface="MS PGothic" panose="020B0600070205080204" pitchFamily="34" charset="-128"/>
        </a:defRPr>
      </a:lvl1pPr>
      <a:lvl2pPr marL="404369" indent="-404369" algn="ctr" defTabSz="808736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Soho Std" pitchFamily="2" charset="0"/>
          <a:ea typeface="MS PGothic" panose="020B0600070205080204" pitchFamily="34" charset="-128"/>
          <a:sym typeface="MS PGothic" panose="020B0600070205080204" pitchFamily="34" charset="-128"/>
        </a:defRPr>
      </a:lvl2pPr>
      <a:lvl3pPr marL="404369" indent="-404369" algn="ctr" defTabSz="808736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Soho Std" pitchFamily="2" charset="0"/>
          <a:ea typeface="MS PGothic" panose="020B0600070205080204" pitchFamily="34" charset="-128"/>
          <a:sym typeface="MS PGothic" panose="020B0600070205080204" pitchFamily="34" charset="-128"/>
        </a:defRPr>
      </a:lvl3pPr>
      <a:lvl4pPr marL="404369" indent="-404369" algn="ctr" defTabSz="808736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Soho Std" pitchFamily="2" charset="0"/>
          <a:ea typeface="MS PGothic" panose="020B0600070205080204" pitchFamily="34" charset="-128"/>
          <a:sym typeface="MS PGothic" panose="020B0600070205080204" pitchFamily="34" charset="-128"/>
        </a:defRPr>
      </a:lvl4pPr>
      <a:lvl5pPr marL="404369" indent="-404369" algn="ctr" defTabSz="808736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Soho Std" pitchFamily="2" charset="0"/>
          <a:ea typeface="MS PGothic" panose="020B0600070205080204" pitchFamily="34" charset="-128"/>
          <a:sym typeface="MS PGothic" panose="020B0600070205080204" pitchFamily="34" charset="-128"/>
        </a:defRPr>
      </a:lvl5pPr>
      <a:lvl6pPr marL="1118835" indent="-404369" algn="ctr" defTabSz="808736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Soho Std" pitchFamily="2" charset="0"/>
          <a:ea typeface="MS PGothic" panose="020B0600070205080204" pitchFamily="34" charset="-128"/>
          <a:sym typeface="MS PGothic" panose="020B0600070205080204" pitchFamily="34" charset="-128"/>
        </a:defRPr>
      </a:lvl6pPr>
      <a:lvl7pPr marL="1833302" indent="-404369" algn="ctr" defTabSz="808736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Soho Std" pitchFamily="2" charset="0"/>
          <a:ea typeface="MS PGothic" panose="020B0600070205080204" pitchFamily="34" charset="-128"/>
          <a:sym typeface="MS PGothic" panose="020B0600070205080204" pitchFamily="34" charset="-128"/>
        </a:defRPr>
      </a:lvl7pPr>
      <a:lvl8pPr marL="2547768" indent="-404369" algn="ctr" defTabSz="808736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Soho Std" pitchFamily="2" charset="0"/>
          <a:ea typeface="MS PGothic" panose="020B0600070205080204" pitchFamily="34" charset="-128"/>
          <a:sym typeface="MS PGothic" panose="020B0600070205080204" pitchFamily="34" charset="-128"/>
        </a:defRPr>
      </a:lvl8pPr>
      <a:lvl9pPr marL="3262235" indent="-404369" algn="ctr" defTabSz="808736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Soho Std" pitchFamily="2" charset="0"/>
          <a:ea typeface="MS PGothic" panose="020B0600070205080204" pitchFamily="34" charset="-128"/>
          <a:sym typeface="MS PGothic" panose="020B0600070205080204" pitchFamily="34" charset="-128"/>
        </a:defRPr>
      </a:lvl9pPr>
    </p:titleStyle>
    <p:bodyStyle>
      <a:lvl1pPr marL="302656" indent="-302656" algn="l" defTabSz="40436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MS PGothic" panose="020B0600070205080204" pitchFamily="34" charset="-128"/>
        </a:defRPr>
      </a:lvl1pPr>
      <a:lvl2pPr marL="657409" indent="-253040" algn="l" defTabSz="40436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012161" indent="-203424" algn="l" defTabSz="40436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416530" indent="-203424" algn="l" defTabSz="40436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820897" indent="-203424" algn="l" defTabSz="40436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3929565" indent="-357233" algn="l" defTabSz="1428933" rtl="0" eaLnBrk="1" latinLnBrk="0" hangingPunct="1">
        <a:lnSpc>
          <a:spcPct val="90000"/>
        </a:lnSpc>
        <a:spcBef>
          <a:spcPts val="78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644032" indent="-357233" algn="l" defTabSz="1428933" rtl="0" eaLnBrk="1" latinLnBrk="0" hangingPunct="1">
        <a:lnSpc>
          <a:spcPct val="90000"/>
        </a:lnSpc>
        <a:spcBef>
          <a:spcPts val="78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358498" indent="-357233" algn="l" defTabSz="1428933" rtl="0" eaLnBrk="1" latinLnBrk="0" hangingPunct="1">
        <a:lnSpc>
          <a:spcPct val="90000"/>
        </a:lnSpc>
        <a:spcBef>
          <a:spcPts val="78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6072965" indent="-357233" algn="l" defTabSz="1428933" rtl="0" eaLnBrk="1" latinLnBrk="0" hangingPunct="1">
        <a:lnSpc>
          <a:spcPct val="90000"/>
        </a:lnSpc>
        <a:spcBef>
          <a:spcPts val="78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42893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4466" algn="l" defTabSz="142893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933" algn="l" defTabSz="142893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43399" algn="l" defTabSz="142893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57866" algn="l" defTabSz="142893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2332" algn="l" defTabSz="142893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86799" algn="l" defTabSz="142893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01265" algn="l" defTabSz="142893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15732" algn="l" defTabSz="142893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marL="404369" indent="-404369" algn="ctr" defTabSz="808736" rtl="0" eaLnBrk="0" fontAlgn="base" hangingPunct="0">
        <a:spcBef>
          <a:spcPct val="0"/>
        </a:spcBef>
        <a:spcAft>
          <a:spcPct val="0"/>
        </a:spcAft>
        <a:defRPr sz="3800" b="1" kern="1200">
          <a:solidFill>
            <a:schemeClr val="tx1"/>
          </a:solidFill>
          <a:latin typeface="+mj-lt"/>
          <a:ea typeface="+mj-ea"/>
          <a:cs typeface="+mj-cs"/>
          <a:sym typeface="MS PGothic" panose="020B0600070205080204" pitchFamily="34" charset="-128"/>
        </a:defRPr>
      </a:lvl1pPr>
      <a:lvl2pPr marL="404369" indent="-404369" algn="ctr" defTabSz="808736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Soho Std" pitchFamily="2" charset="0"/>
          <a:ea typeface="MS PGothic" panose="020B0600070205080204" pitchFamily="34" charset="-128"/>
          <a:sym typeface="MS PGothic" panose="020B0600070205080204" pitchFamily="34" charset="-128"/>
        </a:defRPr>
      </a:lvl2pPr>
      <a:lvl3pPr marL="404369" indent="-404369" algn="ctr" defTabSz="808736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Soho Std" pitchFamily="2" charset="0"/>
          <a:ea typeface="MS PGothic" panose="020B0600070205080204" pitchFamily="34" charset="-128"/>
          <a:sym typeface="MS PGothic" panose="020B0600070205080204" pitchFamily="34" charset="-128"/>
        </a:defRPr>
      </a:lvl3pPr>
      <a:lvl4pPr marL="404369" indent="-404369" algn="ctr" defTabSz="808736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Soho Std" pitchFamily="2" charset="0"/>
          <a:ea typeface="MS PGothic" panose="020B0600070205080204" pitchFamily="34" charset="-128"/>
          <a:sym typeface="MS PGothic" panose="020B0600070205080204" pitchFamily="34" charset="-128"/>
        </a:defRPr>
      </a:lvl4pPr>
      <a:lvl5pPr marL="404369" indent="-404369" algn="ctr" defTabSz="808736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Soho Std" pitchFamily="2" charset="0"/>
          <a:ea typeface="MS PGothic" panose="020B0600070205080204" pitchFamily="34" charset="-128"/>
          <a:sym typeface="MS PGothic" panose="020B0600070205080204" pitchFamily="34" charset="-128"/>
        </a:defRPr>
      </a:lvl5pPr>
      <a:lvl6pPr marL="1118835" indent="-404369" algn="ctr" defTabSz="808736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Soho Std" pitchFamily="2" charset="0"/>
          <a:ea typeface="MS PGothic" panose="020B0600070205080204" pitchFamily="34" charset="-128"/>
          <a:sym typeface="MS PGothic" panose="020B0600070205080204" pitchFamily="34" charset="-128"/>
        </a:defRPr>
      </a:lvl6pPr>
      <a:lvl7pPr marL="1833302" indent="-404369" algn="ctr" defTabSz="808736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Soho Std" pitchFamily="2" charset="0"/>
          <a:ea typeface="MS PGothic" panose="020B0600070205080204" pitchFamily="34" charset="-128"/>
          <a:sym typeface="MS PGothic" panose="020B0600070205080204" pitchFamily="34" charset="-128"/>
        </a:defRPr>
      </a:lvl7pPr>
      <a:lvl8pPr marL="2547768" indent="-404369" algn="ctr" defTabSz="808736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Soho Std" pitchFamily="2" charset="0"/>
          <a:ea typeface="MS PGothic" panose="020B0600070205080204" pitchFamily="34" charset="-128"/>
          <a:sym typeface="MS PGothic" panose="020B0600070205080204" pitchFamily="34" charset="-128"/>
        </a:defRPr>
      </a:lvl8pPr>
      <a:lvl9pPr marL="3262235" indent="-404369" algn="ctr" defTabSz="808736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Soho Std" pitchFamily="2" charset="0"/>
          <a:ea typeface="MS PGothic" panose="020B0600070205080204" pitchFamily="34" charset="-128"/>
          <a:sym typeface="MS PGothic" panose="020B0600070205080204" pitchFamily="34" charset="-128"/>
        </a:defRPr>
      </a:lvl9pPr>
    </p:titleStyle>
    <p:bodyStyle>
      <a:lvl1pPr marL="302656" indent="-302656" algn="l" defTabSz="40436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MS PGothic" panose="020B0600070205080204" pitchFamily="34" charset="-128"/>
        </a:defRPr>
      </a:lvl1pPr>
      <a:lvl2pPr marL="657409" indent="-253040" algn="l" defTabSz="40436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012161" indent="-203424" algn="l" defTabSz="40436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416530" indent="-203424" algn="l" defTabSz="40436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820897" indent="-203424" algn="l" defTabSz="40436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3929565" indent="-357233" algn="l" defTabSz="1428933" rtl="0" eaLnBrk="1" latinLnBrk="0" hangingPunct="1">
        <a:lnSpc>
          <a:spcPct val="90000"/>
        </a:lnSpc>
        <a:spcBef>
          <a:spcPts val="78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644032" indent="-357233" algn="l" defTabSz="1428933" rtl="0" eaLnBrk="1" latinLnBrk="0" hangingPunct="1">
        <a:lnSpc>
          <a:spcPct val="90000"/>
        </a:lnSpc>
        <a:spcBef>
          <a:spcPts val="78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358498" indent="-357233" algn="l" defTabSz="1428933" rtl="0" eaLnBrk="1" latinLnBrk="0" hangingPunct="1">
        <a:lnSpc>
          <a:spcPct val="90000"/>
        </a:lnSpc>
        <a:spcBef>
          <a:spcPts val="78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6072965" indent="-357233" algn="l" defTabSz="1428933" rtl="0" eaLnBrk="1" latinLnBrk="0" hangingPunct="1">
        <a:lnSpc>
          <a:spcPct val="90000"/>
        </a:lnSpc>
        <a:spcBef>
          <a:spcPts val="78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42893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4466" algn="l" defTabSz="142893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933" algn="l" defTabSz="142893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43399" algn="l" defTabSz="142893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57866" algn="l" defTabSz="142893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2332" algn="l" defTabSz="142893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86799" algn="l" defTabSz="142893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01265" algn="l" defTabSz="142893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15732" algn="l" defTabSz="1428933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18" Type="http://schemas.microsoft.com/office/2007/relationships/hdphoto" Target="../media/hdphoto1.wdp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jpeg"/><Relationship Id="rId10" Type="http://schemas.openxmlformats.org/officeDocument/2006/relationships/image" Target="../media/image11.jpeg"/><Relationship Id="rId19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456333" y="1628775"/>
            <a:ext cx="8687668" cy="2313252"/>
          </a:xfrm>
        </p:spPr>
        <p:txBody>
          <a:bodyPr lIns="79835" tIns="41604" rIns="79835" bIns="41604" anchor="t"/>
          <a:lstStyle/>
          <a:p>
            <a:pPr marL="0" indent="0" algn="l" eaLnBrk="1" hangingPunct="1"/>
            <a:r>
              <a:rPr lang="en-US" altLang="en-US" sz="4800" dirty="0">
                <a:solidFill>
                  <a:srgbClr val="C00000"/>
                </a:solidFill>
                <a:latin typeface="Blue Highway" panose="02010603020202020303" pitchFamily="2" charset="0"/>
                <a:sym typeface="Calibri" panose="020F0502020204030204" pitchFamily="34" charset="0"/>
              </a:rPr>
              <a:t>Michael Drost</a:t>
            </a:r>
            <a:r>
              <a:rPr lang="en-US" altLang="nl-NL" sz="3600" i="1" dirty="0">
                <a:solidFill>
                  <a:srgbClr val="CC0000"/>
                </a:solidFill>
                <a:latin typeface="Open Sans Extrabold" charset="0"/>
                <a:sym typeface="Calibri" panose="020F0502020204030204" pitchFamily="34" charset="0"/>
              </a:rPr>
              <a:t/>
            </a:r>
            <a:br>
              <a:rPr lang="en-US" altLang="nl-NL" sz="3600" i="1" dirty="0">
                <a:solidFill>
                  <a:srgbClr val="CC0000"/>
                </a:solidFill>
                <a:latin typeface="Open Sans Extrabold" charset="0"/>
                <a:sym typeface="Calibri" panose="020F0502020204030204" pitchFamily="34" charset="0"/>
              </a:rPr>
            </a:br>
            <a:r>
              <a:rPr lang="en-US" altLang="nl-NL" sz="1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Tricode Team </a:t>
            </a:r>
            <a:r>
              <a:rPr lang="en-US" altLang="nl-NL" sz="1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Lead Quality Assurance</a:t>
            </a:r>
            <a:br>
              <a:rPr lang="en-US" altLang="nl-NL" sz="1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sym typeface="Calibri" panose="020F0502020204030204" pitchFamily="34" charset="0"/>
              </a:rPr>
            </a:br>
            <a:r>
              <a:rPr lang="en-US" altLang="nl-NL" sz="1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/>
            </a:r>
            <a:br>
              <a:rPr lang="en-US" altLang="nl-NL" sz="1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sym typeface="Calibri" panose="020F0502020204030204" pitchFamily="34" charset="0"/>
              </a:rPr>
            </a:br>
            <a:r>
              <a:rPr lang="en-US" altLang="nl-NL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WHY THE TESTER IS YOUR BEST </a:t>
            </a:r>
            <a:r>
              <a:rPr lang="en-US" altLang="nl-NL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FRIEND IN SCRUM </a:t>
            </a:r>
            <a:endParaRPr lang="en-US" altLang="nl-NL" sz="2400" i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5123" name="Picture 3" descr="br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5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33" y="446830"/>
            <a:ext cx="3370409" cy="680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5"/>
          <p:cNvSpPr>
            <a:spLocks noChangeArrowheads="1"/>
          </p:cNvSpPr>
          <p:nvPr/>
        </p:nvSpPr>
        <p:spPr bwMode="auto">
          <a:xfrm flipV="1">
            <a:off x="1" y="4669365"/>
            <a:ext cx="9144000" cy="484064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79835" tIns="41604" rIns="79835" bIns="41604" anchor="ctr"/>
          <a:lstStyle/>
          <a:p>
            <a:pPr algn="ctr"/>
            <a:endParaRPr lang="nl-NL" altLang="nl-NL" dirty="0">
              <a:solidFill>
                <a:srgbClr val="CC0000"/>
              </a:solidFill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/>
        </p:nvSpPr>
        <p:spPr bwMode="auto">
          <a:xfrm>
            <a:off x="453853" y="4733908"/>
            <a:ext cx="5168455" cy="322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835" tIns="41604" rIns="79835" bIns="41604"/>
          <a:lstStyle>
            <a:lvl1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1pPr>
            <a:lvl2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2pPr>
            <a:lvl3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3pPr>
            <a:lvl4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4pPr>
            <a:lvl5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5pPr>
            <a:lvl6pPr marL="4572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6pPr>
            <a:lvl7pPr marL="9144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7pPr>
            <a:lvl8pPr marL="13716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8pPr>
            <a:lvl9pPr marL="18288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altLang="en-US" sz="1600" b="0" dirty="0">
                <a:solidFill>
                  <a:schemeClr val="bg1"/>
                </a:solidFill>
                <a:latin typeface="Arvo" charset="0"/>
                <a:sym typeface="Calibri" panose="020F0502020204030204" pitchFamily="34" charset="0"/>
              </a:rPr>
              <a:t>JAVASKOP`17</a:t>
            </a:r>
            <a:endParaRPr lang="nl-NL" altLang="en-US" sz="1600" b="0" i="1" dirty="0">
              <a:latin typeface="Arvo" charset="0"/>
              <a:sym typeface="Calibri" panose="020F0502020204030204" pitchFamily="34" charset="0"/>
            </a:endParaRPr>
          </a:p>
        </p:txBody>
      </p:sp>
      <p:sp>
        <p:nvSpPr>
          <p:cNvPr id="5127" name="Rectangle 6"/>
          <p:cNvSpPr>
            <a:spLocks noGrp="1" noChangeArrowheads="1"/>
          </p:cNvSpPr>
          <p:nvPr/>
        </p:nvSpPr>
        <p:spPr bwMode="auto">
          <a:xfrm>
            <a:off x="5607428" y="4738872"/>
            <a:ext cx="3097600" cy="32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835" tIns="41604" rIns="79835" bIns="41604"/>
          <a:lstStyle>
            <a:lvl1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1pPr>
            <a:lvl2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2pPr>
            <a:lvl3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3pPr>
            <a:lvl4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4pPr>
            <a:lvl5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5pPr>
            <a:lvl6pPr marL="4572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6pPr>
            <a:lvl7pPr marL="9144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7pPr>
            <a:lvl8pPr marL="13716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8pPr>
            <a:lvl9pPr marL="18288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9pPr>
          </a:lstStyle>
          <a:p>
            <a:pPr algn="r" eaLnBrk="1" hangingPunct="1">
              <a:buFontTx/>
              <a:buNone/>
            </a:pPr>
            <a:r>
              <a:rPr lang="nl-NL" altLang="zh-CN" sz="1600" b="0" dirty="0">
                <a:solidFill>
                  <a:schemeClr val="bg1"/>
                </a:solidFill>
                <a:latin typeface="Arvo" charset="0"/>
                <a:sym typeface="Calibri" panose="020F0502020204030204" pitchFamily="34" charset="0"/>
              </a:rPr>
              <a:t>Date: 11-03-2017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865" y="2852748"/>
            <a:ext cx="1621163" cy="16226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1441065" y="1143000"/>
            <a:ext cx="6540885" cy="2562225"/>
          </a:xfrm>
        </p:spPr>
        <p:txBody>
          <a:bodyPr/>
          <a:lstStyle/>
          <a:p>
            <a:pPr eaLnBrk="1" hangingPunct="1">
              <a:buSzPct val="125000"/>
              <a:buBlip>
                <a:blip r:embed="rId4"/>
              </a:buBlip>
            </a:pPr>
            <a:r>
              <a:rPr lang="nl-NL" altLang="zh-CN" sz="2800" dirty="0" smtClean="0">
                <a:solidFill>
                  <a:srgbClr val="413239"/>
                </a:solidFill>
                <a:latin typeface="Calibri" panose="020F0502020204030204" pitchFamily="34" charset="0"/>
              </a:rPr>
              <a:t>  </a:t>
            </a:r>
            <a:r>
              <a:rPr lang="nl-NL" altLang="zh-CN" sz="2800" dirty="0">
                <a:solidFill>
                  <a:srgbClr val="413239"/>
                </a:solidFill>
                <a:latin typeface="Calibri" panose="020F0502020204030204" pitchFamily="34" charset="0"/>
              </a:rPr>
              <a:t>Keep User Stories </a:t>
            </a:r>
            <a:r>
              <a:rPr lang="nl-NL" altLang="zh-CN" sz="2800" dirty="0" smtClean="0">
                <a:solidFill>
                  <a:srgbClr val="413239"/>
                </a:solidFill>
                <a:latin typeface="Calibri" panose="020F0502020204030204" pitchFamily="34" charset="0"/>
              </a:rPr>
              <a:t>simple </a:t>
            </a:r>
          </a:p>
          <a:p>
            <a:pPr marL="0" indent="0" eaLnBrk="1" hangingPunct="1">
              <a:buSzPct val="125000"/>
              <a:buNone/>
            </a:pPr>
            <a:endParaRPr lang="nl-NL" altLang="zh-CN" sz="2800" dirty="0">
              <a:solidFill>
                <a:srgbClr val="413239"/>
              </a:solidFill>
              <a:latin typeface="Calibri" panose="020F0502020204030204" pitchFamily="34" charset="0"/>
            </a:endParaRPr>
          </a:p>
          <a:p>
            <a:pPr eaLnBrk="1" hangingPunct="1">
              <a:buSzPct val="125000"/>
              <a:buBlip>
                <a:blip r:embed="rId4"/>
              </a:buBlip>
            </a:pPr>
            <a:r>
              <a:rPr lang="nl-NL" altLang="zh-CN" sz="2800" dirty="0" smtClean="0">
                <a:solidFill>
                  <a:srgbClr val="413239"/>
                </a:solidFill>
                <a:latin typeface="Calibri" panose="020F0502020204030204" pitchFamily="34" charset="0"/>
              </a:rPr>
              <a:t>  One </a:t>
            </a:r>
            <a:r>
              <a:rPr lang="nl-NL" altLang="zh-CN" sz="2800" dirty="0">
                <a:solidFill>
                  <a:srgbClr val="413239"/>
                </a:solidFill>
                <a:latin typeface="Calibri" panose="020F0502020204030204" pitchFamily="34" charset="0"/>
              </a:rPr>
              <a:t>actor/role per flow</a:t>
            </a:r>
            <a:endParaRPr lang="nl-NL" altLang="zh-CN" sz="2800" dirty="0" smtClean="0">
              <a:solidFill>
                <a:srgbClr val="413239"/>
              </a:solidFill>
              <a:latin typeface="Calibri" panose="020F0502020204030204" pitchFamily="34" charset="0"/>
            </a:endParaRPr>
          </a:p>
          <a:p>
            <a:pPr eaLnBrk="1" hangingPunct="1">
              <a:buSzPct val="125000"/>
              <a:buBlip>
                <a:blip r:embed="rId4"/>
              </a:buBlip>
            </a:pPr>
            <a:endParaRPr lang="nl-NL" altLang="zh-CN" sz="2800" dirty="0">
              <a:solidFill>
                <a:srgbClr val="413239"/>
              </a:solidFill>
              <a:latin typeface="Calibri" panose="020F0502020204030204" pitchFamily="34" charset="0"/>
            </a:endParaRPr>
          </a:p>
          <a:p>
            <a:pPr eaLnBrk="1" hangingPunct="1">
              <a:buSzPct val="125000"/>
              <a:buBlip>
                <a:blip r:embed="rId4"/>
              </a:buBlip>
            </a:pPr>
            <a:r>
              <a:rPr lang="nl-NL" altLang="zh-CN" sz="2800" dirty="0" smtClean="0">
                <a:solidFill>
                  <a:srgbClr val="413239"/>
                </a:solidFill>
                <a:latin typeface="Calibri" panose="020F0502020204030204" pitchFamily="34" charset="0"/>
              </a:rPr>
              <a:t>  Review by Product Owner</a:t>
            </a:r>
            <a:endParaRPr lang="nl-NL" altLang="zh-CN" sz="2800" dirty="0">
              <a:solidFill>
                <a:srgbClr val="413239"/>
              </a:solidFill>
              <a:latin typeface="Calibri" panose="020F0502020204030204" pitchFamily="34" charset="0"/>
            </a:endParaRPr>
          </a:p>
        </p:txBody>
      </p:sp>
      <p:pic>
        <p:nvPicPr>
          <p:cNvPr id="7171" name="Picture 3" descr="colorbar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" y="5106265"/>
            <a:ext cx="9141519" cy="47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2" name="Rectangle 6"/>
          <p:cNvSpPr>
            <a:spLocks noGrp="1" noChangeArrowheads="1"/>
          </p:cNvSpPr>
          <p:nvPr/>
        </p:nvSpPr>
        <p:spPr bwMode="auto">
          <a:xfrm>
            <a:off x="1145790" y="4810861"/>
            <a:ext cx="7559238" cy="255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835" tIns="41604" rIns="79835" bIns="41604"/>
          <a:lstStyle>
            <a:lvl1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1pPr>
            <a:lvl2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2pPr>
            <a:lvl3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3pPr>
            <a:lvl4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4pPr>
            <a:lvl5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5pPr>
            <a:lvl6pPr marL="4572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6pPr>
            <a:lvl7pPr marL="9144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7pPr>
            <a:lvl8pPr marL="13716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8pPr>
            <a:lvl9pPr marL="18288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9pPr>
          </a:lstStyle>
          <a:p>
            <a:pPr algn="r" eaLnBrk="1" hangingPunct="1">
              <a:buFontTx/>
              <a:buNone/>
            </a:pPr>
            <a:endParaRPr lang="en-US" altLang="nl-NL" sz="1100" b="0" baseline="13000" dirty="0">
              <a:solidFill>
                <a:srgbClr val="CC0000"/>
              </a:solidFill>
              <a:latin typeface="Arvo" charset="0"/>
              <a:sym typeface="Calibri" panose="020F0502020204030204" pitchFamily="34" charset="0"/>
            </a:endParaRPr>
          </a:p>
        </p:txBody>
      </p:sp>
      <p:sp>
        <p:nvSpPr>
          <p:cNvPr id="7173" name="Slide Number Placeholder 5"/>
          <p:cNvSpPr txBox="1">
            <a:spLocks noGrp="1" noChangeArrowheads="1"/>
          </p:cNvSpPr>
          <p:nvPr/>
        </p:nvSpPr>
        <p:spPr bwMode="auto">
          <a:xfrm>
            <a:off x="8481822" y="4810861"/>
            <a:ext cx="448893" cy="211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0960" tIns="40480" rIns="80960" bIns="4048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1pPr>
            <a:lvl2pPr marL="420688" indent="36513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2pPr>
            <a:lvl3pPr marL="647700" indent="2667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3pPr>
            <a:lvl4pPr marL="906463" indent="465138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4pPr>
            <a:lvl5pPr marL="1165225" indent="663575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5pPr>
            <a:lvl6pPr marL="1622425" indent="663575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6pPr>
            <a:lvl7pPr marL="2079625" indent="663575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7pPr>
            <a:lvl8pPr marL="2536825" indent="663575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8pPr>
            <a:lvl9pPr marL="2994025" indent="663575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9pPr>
          </a:lstStyle>
          <a:p>
            <a:pPr algn="r"/>
            <a:r>
              <a:rPr lang="en-US" altLang="nl-NL" sz="1100">
                <a:solidFill>
                  <a:srgbClr val="CC0000"/>
                </a:solidFill>
                <a:latin typeface="Arvo" charset="0"/>
              </a:rPr>
              <a:t>0</a:t>
            </a:r>
            <a:fld id="{DB5F70A2-6D02-4863-B362-4FA4C3551992}" type="slidenum">
              <a:rPr lang="en-US" altLang="nl-NL" sz="1100">
                <a:solidFill>
                  <a:srgbClr val="CC0000"/>
                </a:solidFill>
                <a:latin typeface="Arvo" charset="0"/>
              </a:rPr>
              <a:pPr algn="r"/>
              <a:t>10</a:t>
            </a:fld>
            <a:endParaRPr lang="en-US" altLang="nl-NL" sz="1100">
              <a:solidFill>
                <a:srgbClr val="CC0000"/>
              </a:solidFill>
              <a:latin typeface="Arvo" charset="0"/>
            </a:endParaRPr>
          </a:p>
        </p:txBody>
      </p:sp>
      <p:pic>
        <p:nvPicPr>
          <p:cNvPr id="6" name="Picture 4" descr="C:\Users\mkovachki\Dropbox\Tricode design stuff\Doc Templates\Prins PPT\materials\transparent_bar_white.pngtransparent_bar_whi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5835"/>
            <a:ext cx="9124158" cy="49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922375" y="318295"/>
            <a:ext cx="1906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nl-NL" altLang="zh-CN" sz="2400" dirty="0" smtClean="0">
                <a:solidFill>
                  <a:srgbClr val="FF0000"/>
                </a:solidFill>
                <a:latin typeface="Impact" panose="020B0806030902050204" pitchFamily="34" charset="0"/>
              </a:rPr>
              <a:t>GUIDELINES</a:t>
            </a:r>
            <a:endParaRPr lang="nl-NL" altLang="zh-CN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37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1441065" y="1143000"/>
            <a:ext cx="6540885" cy="2562225"/>
          </a:xfrm>
        </p:spPr>
        <p:txBody>
          <a:bodyPr/>
          <a:lstStyle/>
          <a:p>
            <a:pPr eaLnBrk="1" hangingPunct="1">
              <a:buSzPct val="125000"/>
              <a:buBlip>
                <a:blip r:embed="rId4"/>
              </a:buBlip>
            </a:pPr>
            <a:r>
              <a:rPr lang="nl-NL" altLang="zh-CN" sz="2800" dirty="0" smtClean="0">
                <a:solidFill>
                  <a:srgbClr val="413239"/>
                </a:solidFill>
                <a:latin typeface="Calibri" panose="020F0502020204030204" pitchFamily="34" charset="0"/>
              </a:rPr>
              <a:t>  Let the Tester ask the questions</a:t>
            </a:r>
          </a:p>
          <a:p>
            <a:pPr marL="0" indent="0" eaLnBrk="1" hangingPunct="1">
              <a:buSzPct val="125000"/>
              <a:buNone/>
            </a:pPr>
            <a:endParaRPr lang="nl-NL" altLang="zh-CN" sz="2800" dirty="0">
              <a:solidFill>
                <a:srgbClr val="413239"/>
              </a:solidFill>
              <a:latin typeface="Calibri" panose="020F0502020204030204" pitchFamily="34" charset="0"/>
            </a:endParaRPr>
          </a:p>
          <a:p>
            <a:pPr eaLnBrk="1" hangingPunct="1">
              <a:buSzPct val="125000"/>
              <a:buBlip>
                <a:blip r:embed="rId4"/>
              </a:buBlip>
            </a:pPr>
            <a:r>
              <a:rPr lang="nl-NL" altLang="zh-CN" sz="2800" dirty="0" smtClean="0">
                <a:solidFill>
                  <a:srgbClr val="413239"/>
                </a:solidFill>
                <a:latin typeface="Calibri" panose="020F0502020204030204" pitchFamily="34" charset="0"/>
              </a:rPr>
              <a:t>  Let the Developer fix the problem</a:t>
            </a:r>
          </a:p>
          <a:p>
            <a:pPr marL="0" indent="0" eaLnBrk="1" hangingPunct="1">
              <a:buSzPct val="125000"/>
              <a:buNone/>
            </a:pPr>
            <a:endParaRPr lang="nl-NL" altLang="zh-CN" sz="2800" dirty="0">
              <a:solidFill>
                <a:srgbClr val="413239"/>
              </a:solidFill>
              <a:latin typeface="Calibri" panose="020F0502020204030204" pitchFamily="34" charset="0"/>
            </a:endParaRPr>
          </a:p>
          <a:p>
            <a:pPr eaLnBrk="1" hangingPunct="1">
              <a:buSzPct val="125000"/>
              <a:buBlip>
                <a:blip r:embed="rId4"/>
              </a:buBlip>
            </a:pPr>
            <a:r>
              <a:rPr lang="nl-NL" altLang="zh-CN" sz="2800" dirty="0" smtClean="0">
                <a:solidFill>
                  <a:srgbClr val="413239"/>
                </a:solidFill>
                <a:latin typeface="Calibri" panose="020F0502020204030204" pitchFamily="34" charset="0"/>
              </a:rPr>
              <a:t>  Let the scripts do the talking</a:t>
            </a:r>
            <a:endParaRPr lang="nl-NL" altLang="zh-CN" sz="2800" dirty="0">
              <a:solidFill>
                <a:srgbClr val="413239"/>
              </a:solidFill>
              <a:latin typeface="Calibri" panose="020F0502020204030204" pitchFamily="34" charset="0"/>
            </a:endParaRPr>
          </a:p>
        </p:txBody>
      </p:sp>
      <p:pic>
        <p:nvPicPr>
          <p:cNvPr id="7171" name="Picture 3" descr="colorbar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" y="5106265"/>
            <a:ext cx="9141519" cy="47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2" name="Rectangle 6"/>
          <p:cNvSpPr>
            <a:spLocks noGrp="1" noChangeArrowheads="1"/>
          </p:cNvSpPr>
          <p:nvPr/>
        </p:nvSpPr>
        <p:spPr bwMode="auto">
          <a:xfrm>
            <a:off x="1145790" y="4810861"/>
            <a:ext cx="7559238" cy="255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835" tIns="41604" rIns="79835" bIns="41604"/>
          <a:lstStyle>
            <a:lvl1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1pPr>
            <a:lvl2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2pPr>
            <a:lvl3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3pPr>
            <a:lvl4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4pPr>
            <a:lvl5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5pPr>
            <a:lvl6pPr marL="4572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6pPr>
            <a:lvl7pPr marL="9144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7pPr>
            <a:lvl8pPr marL="13716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8pPr>
            <a:lvl9pPr marL="18288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9pPr>
          </a:lstStyle>
          <a:p>
            <a:pPr algn="r" eaLnBrk="1" hangingPunct="1">
              <a:buFontTx/>
              <a:buNone/>
            </a:pPr>
            <a:endParaRPr lang="en-US" altLang="nl-NL" sz="1100" b="0" baseline="13000" dirty="0">
              <a:solidFill>
                <a:srgbClr val="CC0000"/>
              </a:solidFill>
              <a:latin typeface="Arvo" charset="0"/>
              <a:sym typeface="Calibri" panose="020F0502020204030204" pitchFamily="34" charset="0"/>
            </a:endParaRPr>
          </a:p>
        </p:txBody>
      </p:sp>
      <p:sp>
        <p:nvSpPr>
          <p:cNvPr id="7173" name="Slide Number Placeholder 5"/>
          <p:cNvSpPr txBox="1">
            <a:spLocks noGrp="1" noChangeArrowheads="1"/>
          </p:cNvSpPr>
          <p:nvPr/>
        </p:nvSpPr>
        <p:spPr bwMode="auto">
          <a:xfrm>
            <a:off x="8481822" y="4810861"/>
            <a:ext cx="448893" cy="211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0960" tIns="40480" rIns="80960" bIns="4048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1pPr>
            <a:lvl2pPr marL="420688" indent="36513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2pPr>
            <a:lvl3pPr marL="647700" indent="2667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3pPr>
            <a:lvl4pPr marL="906463" indent="465138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4pPr>
            <a:lvl5pPr marL="1165225" indent="663575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5pPr>
            <a:lvl6pPr marL="1622425" indent="663575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6pPr>
            <a:lvl7pPr marL="2079625" indent="663575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7pPr>
            <a:lvl8pPr marL="2536825" indent="663575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8pPr>
            <a:lvl9pPr marL="2994025" indent="663575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9pPr>
          </a:lstStyle>
          <a:p>
            <a:pPr algn="r"/>
            <a:r>
              <a:rPr lang="en-US" altLang="nl-NL" sz="1100">
                <a:solidFill>
                  <a:srgbClr val="CC0000"/>
                </a:solidFill>
                <a:latin typeface="Arvo" charset="0"/>
              </a:rPr>
              <a:t>0</a:t>
            </a:r>
            <a:fld id="{DB5F70A2-6D02-4863-B362-4FA4C3551992}" type="slidenum">
              <a:rPr lang="en-US" altLang="nl-NL" sz="1100">
                <a:solidFill>
                  <a:srgbClr val="CC0000"/>
                </a:solidFill>
                <a:latin typeface="Arvo" charset="0"/>
              </a:rPr>
              <a:pPr algn="r"/>
              <a:t>11</a:t>
            </a:fld>
            <a:endParaRPr lang="en-US" altLang="nl-NL" sz="1100">
              <a:solidFill>
                <a:srgbClr val="CC0000"/>
              </a:solidFill>
              <a:latin typeface="Arvo" charset="0"/>
            </a:endParaRPr>
          </a:p>
        </p:txBody>
      </p:sp>
      <p:pic>
        <p:nvPicPr>
          <p:cNvPr id="6" name="Picture 4" descr="C:\Users\mkovachki\Dropbox\Tricode design stuff\Doc Templates\Prins PPT\materials\transparent_bar_white.pngtransparent_bar_whi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5835"/>
            <a:ext cx="9124158" cy="49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922375" y="318295"/>
            <a:ext cx="1906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nl-NL" altLang="zh-CN" sz="2400" dirty="0" smtClean="0">
                <a:solidFill>
                  <a:srgbClr val="FF0000"/>
                </a:solidFill>
                <a:latin typeface="Impact" panose="020B0806030902050204" pitchFamily="34" charset="0"/>
              </a:rPr>
              <a:t>CONCLUSION</a:t>
            </a:r>
            <a:endParaRPr lang="nl-NL" altLang="zh-CN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37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5"/>
          <p:cNvSpPr>
            <a:spLocks noChangeArrowheads="1"/>
          </p:cNvSpPr>
          <p:nvPr/>
        </p:nvSpPr>
        <p:spPr bwMode="auto">
          <a:xfrm>
            <a:off x="2228851" y="2323512"/>
            <a:ext cx="4708884" cy="1082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0960" tIns="40480" rIns="80960" bIns="4048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1pPr>
            <a:lvl2pPr marL="420688" indent="36513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2pPr>
            <a:lvl3pPr marL="647700" indent="2667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3pPr>
            <a:lvl4pPr marL="906463" indent="465138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4pPr>
            <a:lvl5pPr marL="1165225" indent="663575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5pPr>
            <a:lvl6pPr marL="1622425" indent="663575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6pPr>
            <a:lvl7pPr marL="2079625" indent="663575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7pPr>
            <a:lvl8pPr marL="2536825" indent="663575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8pPr>
            <a:lvl9pPr marL="2994025" indent="663575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Any questions?</a:t>
            </a:r>
          </a:p>
          <a:p>
            <a:endParaRPr lang="en-US" altLang="nl-NL" sz="1100" dirty="0">
              <a:solidFill>
                <a:schemeClr val="bg1"/>
              </a:solidFill>
              <a:latin typeface="Roboto" charset="0"/>
              <a:ea typeface="MS PGothic" panose="020B0600070205080204" pitchFamily="34" charset="-128"/>
            </a:endParaRPr>
          </a:p>
        </p:txBody>
      </p:sp>
      <p:pic>
        <p:nvPicPr>
          <p:cNvPr id="67587" name="Picture 4" descr="3Logo_Wireframe_Whi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693" y="1207946"/>
            <a:ext cx="1036667" cy="96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5"/>
          <p:cNvSpPr>
            <a:spLocks noChangeArrowheads="1"/>
          </p:cNvSpPr>
          <p:nvPr/>
        </p:nvSpPr>
        <p:spPr bwMode="auto">
          <a:xfrm>
            <a:off x="4240911" y="2323512"/>
            <a:ext cx="3509179" cy="217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960" tIns="40480" rIns="80960" bIns="4048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1pPr>
            <a:lvl2pPr marL="420688" indent="36513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2pPr>
            <a:lvl3pPr marL="647700" indent="2667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3pPr>
            <a:lvl4pPr marL="906463" indent="465138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4pPr>
            <a:lvl5pPr marL="1165225" indent="663575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5pPr>
            <a:lvl6pPr marL="1622425" indent="663575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6pPr>
            <a:lvl7pPr marL="2079625" indent="663575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7pPr>
            <a:lvl8pPr marL="2536825" indent="663575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8pPr>
            <a:lvl9pPr marL="2994025" indent="663575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9pPr>
          </a:lstStyle>
          <a:p>
            <a:r>
              <a:rPr lang="en-US" altLang="nl-NL" sz="3100" b="1" i="1" dirty="0">
                <a:solidFill>
                  <a:schemeClr val="bg1"/>
                </a:solidFill>
                <a:latin typeface="Open Sans Extrabold" charset="0"/>
                <a:ea typeface="MS PGothic" panose="020B0600070205080204" pitchFamily="34" charset="-128"/>
              </a:rPr>
              <a:t>Follow us</a:t>
            </a:r>
          </a:p>
          <a:p>
            <a:endParaRPr lang="en-US" altLang="nl-NL" sz="1100" dirty="0">
              <a:solidFill>
                <a:schemeClr val="bg1"/>
              </a:solidFill>
              <a:latin typeface="Roboto" charset="0"/>
              <a:ea typeface="MS PGothic" panose="020B0600070205080204" pitchFamily="34" charset="-128"/>
            </a:endParaRPr>
          </a:p>
          <a:p>
            <a:r>
              <a:rPr lang="en-US" altLang="nl-NL" sz="1900" b="1" dirty="0">
                <a:solidFill>
                  <a:schemeClr val="bg1"/>
                </a:solidFill>
                <a:latin typeface="Roboto" charset="0"/>
                <a:ea typeface="MS PGothic" panose="020B0600070205080204" pitchFamily="34" charset="-128"/>
              </a:rPr>
              <a:t>facebook</a:t>
            </a:r>
            <a:r>
              <a:rPr lang="en-US" altLang="nl-NL" sz="1900" dirty="0">
                <a:solidFill>
                  <a:schemeClr val="bg1"/>
                </a:solidFill>
                <a:latin typeface="Roboto" charset="0"/>
                <a:ea typeface="MS PGothic" panose="020B0600070205080204" pitchFamily="34" charset="-128"/>
              </a:rPr>
              <a:t>.com/</a:t>
            </a:r>
            <a:r>
              <a:rPr lang="en-US" altLang="nl-NL" sz="1900" dirty="0" err="1">
                <a:solidFill>
                  <a:schemeClr val="bg1"/>
                </a:solidFill>
                <a:latin typeface="Roboto" charset="0"/>
                <a:ea typeface="MS PGothic" panose="020B0600070205080204" pitchFamily="34" charset="-128"/>
              </a:rPr>
              <a:t>tricode</a:t>
            </a:r>
            <a:endParaRPr lang="en-US" altLang="nl-NL" sz="1900" dirty="0">
              <a:solidFill>
                <a:schemeClr val="bg1"/>
              </a:solidFill>
              <a:latin typeface="Roboto" charset="0"/>
              <a:ea typeface="MS PGothic" panose="020B0600070205080204" pitchFamily="34" charset="-128"/>
            </a:endParaRPr>
          </a:p>
          <a:p>
            <a:r>
              <a:rPr lang="en-US" altLang="nl-NL" sz="1900" b="1" dirty="0">
                <a:solidFill>
                  <a:schemeClr val="bg1"/>
                </a:solidFill>
                <a:latin typeface="Roboto" charset="0"/>
                <a:ea typeface="MS PGothic" panose="020B0600070205080204" pitchFamily="34" charset="-128"/>
              </a:rPr>
              <a:t>linkedin</a:t>
            </a:r>
            <a:r>
              <a:rPr lang="en-US" altLang="nl-NL" sz="1900" dirty="0">
                <a:solidFill>
                  <a:schemeClr val="bg1"/>
                </a:solidFill>
                <a:latin typeface="Roboto" charset="0"/>
                <a:ea typeface="MS PGothic" panose="020B0600070205080204" pitchFamily="34" charset="-128"/>
              </a:rPr>
              <a:t>.com/company/</a:t>
            </a:r>
            <a:r>
              <a:rPr lang="en-US" altLang="nl-NL" sz="1900" dirty="0" err="1">
                <a:solidFill>
                  <a:schemeClr val="bg1"/>
                </a:solidFill>
                <a:latin typeface="Roboto" charset="0"/>
                <a:ea typeface="MS PGothic" panose="020B0600070205080204" pitchFamily="34" charset="-128"/>
              </a:rPr>
              <a:t>tricode</a:t>
            </a:r>
            <a:endParaRPr lang="en-US" altLang="nl-NL" sz="1900" dirty="0">
              <a:solidFill>
                <a:schemeClr val="bg1"/>
              </a:solidFill>
              <a:latin typeface="Roboto" charset="0"/>
              <a:ea typeface="MS PGothic" panose="020B0600070205080204" pitchFamily="34" charset="-128"/>
            </a:endParaRPr>
          </a:p>
          <a:p>
            <a:r>
              <a:rPr lang="en-US" altLang="nl-NL" sz="1900" b="1" dirty="0">
                <a:solidFill>
                  <a:schemeClr val="bg1"/>
                </a:solidFill>
                <a:latin typeface="Roboto" charset="0"/>
                <a:ea typeface="MS PGothic" panose="020B0600070205080204" pitchFamily="34" charset="-128"/>
              </a:rPr>
              <a:t>slideshare</a:t>
            </a:r>
            <a:r>
              <a:rPr lang="en-US" altLang="nl-NL" sz="1900" dirty="0">
                <a:solidFill>
                  <a:schemeClr val="bg1"/>
                </a:solidFill>
                <a:latin typeface="Roboto" charset="0"/>
                <a:ea typeface="MS PGothic" panose="020B0600070205080204" pitchFamily="34" charset="-128"/>
              </a:rPr>
              <a:t>.net/</a:t>
            </a:r>
            <a:r>
              <a:rPr lang="en-US" altLang="nl-NL" sz="1900" dirty="0" err="1">
                <a:solidFill>
                  <a:schemeClr val="bg1"/>
                </a:solidFill>
                <a:latin typeface="Roboto" charset="0"/>
                <a:ea typeface="MS PGothic" panose="020B0600070205080204" pitchFamily="34" charset="-128"/>
              </a:rPr>
              <a:t>tricode</a:t>
            </a:r>
            <a:endParaRPr lang="en-US" altLang="nl-NL" sz="1900" dirty="0">
              <a:solidFill>
                <a:schemeClr val="bg1"/>
              </a:solidFill>
              <a:latin typeface="Roboto" charset="0"/>
              <a:ea typeface="MS PGothic" panose="020B0600070205080204" pitchFamily="34" charset="-128"/>
            </a:endParaRPr>
          </a:p>
          <a:p>
            <a:r>
              <a:rPr lang="en-US" altLang="nl-NL" sz="1900" b="1" dirty="0">
                <a:solidFill>
                  <a:schemeClr val="bg1"/>
                </a:solidFill>
                <a:latin typeface="Roboto" charset="0"/>
                <a:ea typeface="MS PGothic" panose="020B0600070205080204" pitchFamily="34" charset="-128"/>
              </a:rPr>
              <a:t>twitter</a:t>
            </a:r>
            <a:r>
              <a:rPr lang="en-US" altLang="nl-NL" sz="1900" dirty="0">
                <a:solidFill>
                  <a:schemeClr val="bg1"/>
                </a:solidFill>
                <a:latin typeface="Roboto" charset="0"/>
                <a:ea typeface="MS PGothic" panose="020B0600070205080204" pitchFamily="34" charset="-128"/>
              </a:rPr>
              <a:t>.com/</a:t>
            </a:r>
            <a:r>
              <a:rPr lang="en-US" altLang="nl-NL" sz="1900" dirty="0" err="1">
                <a:solidFill>
                  <a:schemeClr val="bg1"/>
                </a:solidFill>
                <a:latin typeface="Roboto" charset="0"/>
                <a:ea typeface="MS PGothic" panose="020B0600070205080204" pitchFamily="34" charset="-128"/>
              </a:rPr>
              <a:t>tricode</a:t>
            </a:r>
            <a:endParaRPr lang="en-US" altLang="nl-NL" sz="1900" dirty="0">
              <a:solidFill>
                <a:schemeClr val="bg1"/>
              </a:solidFill>
              <a:latin typeface="Roboto" charset="0"/>
              <a:ea typeface="MS PGothic" panose="020B0600070205080204" pitchFamily="34" charset="-128"/>
            </a:endParaRPr>
          </a:p>
          <a:p>
            <a:r>
              <a:rPr lang="en-US" altLang="nl-NL" sz="1900" dirty="0">
                <a:solidFill>
                  <a:schemeClr val="bg1"/>
                </a:solidFill>
                <a:latin typeface="Roboto" charset="0"/>
                <a:ea typeface="MS PGothic" panose="020B0600070205080204" pitchFamily="34" charset="-128"/>
              </a:rPr>
              <a:t>www.tricode.nl</a:t>
            </a:r>
          </a:p>
        </p:txBody>
      </p:sp>
      <p:pic>
        <p:nvPicPr>
          <p:cNvPr id="67587" name="Picture 4" descr="3Logo_Wireframe_Whi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755" y="1196509"/>
            <a:ext cx="1036667" cy="96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120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 txBox="1">
            <a:spLocks noGrp="1" noChangeArrowheads="1"/>
          </p:cNvSpPr>
          <p:nvPr/>
        </p:nvSpPr>
        <p:spPr bwMode="auto">
          <a:xfrm>
            <a:off x="8481822" y="4810861"/>
            <a:ext cx="448893" cy="211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0960" tIns="40480" rIns="80960" bIns="4048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1pPr>
            <a:lvl2pPr marL="420688" indent="36513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2pPr>
            <a:lvl3pPr marL="647700" indent="2667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3pPr>
            <a:lvl4pPr marL="906463" indent="465138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4pPr>
            <a:lvl5pPr marL="1165225" indent="663575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5pPr>
            <a:lvl6pPr marL="1622425" indent="663575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6pPr>
            <a:lvl7pPr marL="2079625" indent="663575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7pPr>
            <a:lvl8pPr marL="2536825" indent="663575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8pPr>
            <a:lvl9pPr marL="2994025" indent="663575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9pPr>
          </a:lstStyle>
          <a:p>
            <a:pPr algn="r"/>
            <a:r>
              <a:rPr lang="en-US" altLang="nl-NL" sz="1100">
                <a:solidFill>
                  <a:srgbClr val="CC0000"/>
                </a:solidFill>
                <a:latin typeface="Arvo" charset="0"/>
              </a:rPr>
              <a:t>0</a:t>
            </a:r>
            <a:fld id="{25754F70-1B78-4D19-95A6-86CD21BCE5FF}" type="slidenum">
              <a:rPr lang="en-US" altLang="nl-NL" sz="1100">
                <a:solidFill>
                  <a:srgbClr val="CC0000"/>
                </a:solidFill>
                <a:latin typeface="Arvo" charset="0"/>
              </a:rPr>
              <a:pPr algn="r"/>
              <a:t>2</a:t>
            </a:fld>
            <a:endParaRPr lang="en-US" altLang="nl-NL" sz="1100">
              <a:solidFill>
                <a:srgbClr val="CC0000"/>
              </a:solidFill>
              <a:latin typeface="Arvo" charset="0"/>
            </a:endParaRPr>
          </a:p>
        </p:txBody>
      </p:sp>
      <p:pic>
        <p:nvPicPr>
          <p:cNvPr id="8195" name="Picture 3" descr="colorbar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" y="5106265"/>
            <a:ext cx="9141519" cy="47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6" name="Picture 4" descr="C:\Users\mkovachki\Dropbox\Tricode design stuff\Doc Templates\Prins PPT\materials\transparent_bar_white.pngtransparent_bar_whi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1" y="412077"/>
            <a:ext cx="9124158" cy="384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8" name="Rectangle 6"/>
          <p:cNvSpPr>
            <a:spLocks noGrp="1" noChangeArrowheads="1"/>
          </p:cNvSpPr>
          <p:nvPr/>
        </p:nvSpPr>
        <p:spPr bwMode="auto">
          <a:xfrm>
            <a:off x="1145790" y="4810861"/>
            <a:ext cx="7559238" cy="255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835" tIns="41604" rIns="79835" bIns="41604"/>
          <a:lstStyle>
            <a:lvl1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1pPr>
            <a:lvl2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2pPr>
            <a:lvl3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3pPr>
            <a:lvl4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4pPr>
            <a:lvl5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5pPr>
            <a:lvl6pPr marL="4572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6pPr>
            <a:lvl7pPr marL="9144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7pPr>
            <a:lvl8pPr marL="13716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8pPr>
            <a:lvl9pPr marL="18288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9pPr>
          </a:lstStyle>
          <a:p>
            <a:pPr algn="r" eaLnBrk="1" hangingPunct="1">
              <a:buFontTx/>
              <a:buNone/>
            </a:pPr>
            <a:endParaRPr lang="en-US" altLang="nl-NL" sz="1100" b="0" baseline="13000" dirty="0">
              <a:solidFill>
                <a:srgbClr val="CC0000"/>
              </a:solidFill>
              <a:latin typeface="Arvo" charset="0"/>
              <a:sym typeface="Calibri" panose="020F0502020204030204" pitchFamily="34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741541" y="436901"/>
            <a:ext cx="7561717" cy="422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835" tIns="41604" rIns="79835" bIns="41604"/>
          <a:lstStyle>
            <a:lvl1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1pPr>
            <a:lvl2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2pPr>
            <a:lvl3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3pPr>
            <a:lvl4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4pPr>
            <a:lvl5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5pPr>
            <a:lvl6pPr marL="4572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6pPr>
            <a:lvl7pPr marL="9144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7pPr>
            <a:lvl8pPr marL="13716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8pPr>
            <a:lvl9pPr marL="18288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9pPr>
          </a:lstStyle>
          <a:p>
            <a:pPr algn="r" eaLnBrk="1" hangingPunct="1">
              <a:buFontTx/>
              <a:buNone/>
            </a:pPr>
            <a:r>
              <a:rPr lang="en-US" altLang="nl-NL" sz="17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vo" charset="0"/>
                <a:sym typeface="Calibri" panose="020F0502020204030204" pitchFamily="34" charset="0"/>
              </a:rPr>
              <a:t>A B O U T   </a:t>
            </a:r>
            <a:r>
              <a:rPr lang="en-US" altLang="nl-NL" sz="17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vo" charset="0"/>
                <a:sym typeface="Calibri" panose="020F0502020204030204" pitchFamily="34" charset="0"/>
              </a:rPr>
              <a:t>T</a:t>
            </a:r>
            <a:r>
              <a:rPr lang="en-US" altLang="nl-NL" sz="17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vo" charset="0"/>
                <a:sym typeface="Calibri" panose="020F0502020204030204" pitchFamily="34" charset="0"/>
              </a:rPr>
              <a:t> R I C O D E  |</a:t>
            </a:r>
            <a:endParaRPr lang="en-US" altLang="nl-NL" sz="1700" b="0" baseline="13000" dirty="0">
              <a:solidFill>
                <a:schemeClr val="tx1">
                  <a:lumMod val="85000"/>
                  <a:lumOff val="15000"/>
                </a:schemeClr>
              </a:solidFill>
              <a:latin typeface="Arvo" charset="0"/>
              <a:sym typeface="Calibri" panose="020F0502020204030204" pitchFamily="34" charset="0"/>
            </a:endParaRPr>
          </a:p>
        </p:txBody>
      </p:sp>
      <p:pic>
        <p:nvPicPr>
          <p:cNvPr id="8" name="Picture 4" descr="symbol_col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260" y="364911"/>
            <a:ext cx="493532" cy="486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Afbeelding 20485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935" y="2710904"/>
            <a:ext cx="936991" cy="63505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Picture 4" descr="2010 Ziggo 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573" y="3454196"/>
            <a:ext cx="1373909" cy="50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Files\images\logo\magnolia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336" y="2725368"/>
            <a:ext cx="1229623" cy="123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335" y="1190086"/>
            <a:ext cx="2876956" cy="6239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584" y="2024184"/>
            <a:ext cx="2904458" cy="51747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5" name="Afbeelding 24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93" y="2019870"/>
            <a:ext cx="1320079" cy="52179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6" name="Afbeelding 25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123" y="1190086"/>
            <a:ext cx="909150" cy="59857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Afbeelding 20487"/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832" y="2778528"/>
            <a:ext cx="749440" cy="56222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9" name="Afbeelding 20489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178" y="2710904"/>
            <a:ext cx="845945" cy="63505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Afbeelding 20495"/>
          <p:cNvPicPr>
            <a:picLocks noChangeAspect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487" y="3456047"/>
            <a:ext cx="1240785" cy="51747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Picture 4" descr="C:\Users\mkovachki\Dropbox\Tricode design stuff\Doc Templates\Prins PPT\materials\transparent_bar_white.pngtransparent_bar_white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9" y="4316865"/>
            <a:ext cx="9124158" cy="49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" name="Content Placeholder 2"/>
          <p:cNvSpPr txBox="1">
            <a:spLocks noChangeArrowheads="1"/>
          </p:cNvSpPr>
          <p:nvPr/>
        </p:nvSpPr>
        <p:spPr bwMode="auto">
          <a:xfrm>
            <a:off x="28909" y="4289024"/>
            <a:ext cx="9010316" cy="965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960" tIns="40480" rIns="80960" bIns="40480" numCol="1" anchor="t" anchorCtr="0" compatLnSpc="1">
            <a:prstTxWarp prst="textNoShape">
              <a:avLst/>
            </a:prstTxWarp>
          </a:bodyPr>
          <a:lstStyle>
            <a:lvl1pPr marL="193675" indent="-193675" defTabSz="258763" eaLnBrk="1" hangingPunct="1">
              <a:spcBef>
                <a:spcPct val="20000"/>
              </a:spcBef>
              <a:buSzPct val="125000"/>
              <a:buBlip>
                <a:blip r:embed="rId19"/>
              </a:buBlip>
              <a:defRPr sz="1400">
                <a:solidFill>
                  <a:srgbClr val="413239"/>
                </a:solidFill>
                <a:latin typeface="Roboto" charset="0"/>
                <a:ea typeface="+mn-ea"/>
              </a:defRPr>
            </a:lvl1pPr>
            <a:lvl2pPr marL="420688" lvl="1" indent="-161925" defTabSz="258763" eaLnBrk="1" hangingPunct="1">
              <a:spcBef>
                <a:spcPct val="20000"/>
              </a:spcBef>
              <a:buSzPct val="125000"/>
              <a:buBlip>
                <a:blip r:embed="rId19"/>
              </a:buBlip>
              <a:defRPr sz="800">
                <a:solidFill>
                  <a:srgbClr val="413239"/>
                </a:solidFill>
                <a:latin typeface="Roboto" charset="0"/>
                <a:ea typeface="+mn-ea"/>
                <a:sym typeface="Calibri" panose="020F0502020204030204" pitchFamily="34" charset="0"/>
              </a:defRPr>
            </a:lvl2pPr>
            <a:lvl3pPr marL="647700" indent="-130175" defTabSz="258763">
              <a:spcBef>
                <a:spcPct val="20000"/>
              </a:spcBef>
              <a:buChar char="•"/>
              <a:defRPr sz="1300">
                <a:latin typeface="+mn-lt"/>
                <a:ea typeface="+mn-ea"/>
                <a:sym typeface="Calibri" panose="020F0502020204030204" pitchFamily="34" charset="0"/>
              </a:defRPr>
            </a:lvl3pPr>
            <a:lvl4pPr marL="906463" indent="-130175" defTabSz="258763">
              <a:spcBef>
                <a:spcPct val="20000"/>
              </a:spcBef>
              <a:buChar char="–"/>
              <a:defRPr>
                <a:latin typeface="+mn-lt"/>
                <a:ea typeface="+mn-ea"/>
                <a:sym typeface="Calibri" panose="020F0502020204030204" pitchFamily="34" charset="0"/>
              </a:defRPr>
            </a:lvl4pPr>
            <a:lvl5pPr marL="1165225" indent="-130175" defTabSz="258763">
              <a:spcBef>
                <a:spcPct val="20000"/>
              </a:spcBef>
              <a:buChar char="»"/>
              <a:defRPr>
                <a:latin typeface="+mn-lt"/>
                <a:ea typeface="+mn-ea"/>
                <a:sym typeface="Calibri" panose="020F050202020403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nl-NL" altLang="zh-CN" sz="1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Offices in Veenendaal (the Netherlands)   and Skopje (Macedonia)</a:t>
            </a:r>
            <a:r>
              <a:rPr lang="nl-NL" altLang="zh-CN" sz="28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endParaRPr lang="nl-NL" altLang="zh-CN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ransparent_b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" y="412077"/>
            <a:ext cx="9143998" cy="384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7" name="Rectangle 6"/>
          <p:cNvSpPr>
            <a:spLocks noGrp="1" noChangeArrowheads="1"/>
          </p:cNvSpPr>
          <p:nvPr/>
        </p:nvSpPr>
        <p:spPr bwMode="auto">
          <a:xfrm>
            <a:off x="741541" y="436901"/>
            <a:ext cx="7561717" cy="422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835" tIns="41604" rIns="79835" bIns="41604"/>
          <a:lstStyle>
            <a:lvl1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1pPr>
            <a:lvl2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2pPr>
            <a:lvl3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3pPr>
            <a:lvl4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4pPr>
            <a:lvl5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5pPr>
            <a:lvl6pPr marL="4572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6pPr>
            <a:lvl7pPr marL="9144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7pPr>
            <a:lvl8pPr marL="13716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8pPr>
            <a:lvl9pPr marL="18288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9pPr>
          </a:lstStyle>
          <a:p>
            <a:pPr algn="r" eaLnBrk="1" hangingPunct="1">
              <a:buFontTx/>
              <a:buNone/>
            </a:pPr>
            <a:r>
              <a:rPr lang="en-US" altLang="nl-NL" sz="1700" b="0" dirty="0">
                <a:solidFill>
                  <a:schemeClr val="bg1"/>
                </a:solidFill>
                <a:latin typeface="Arvo" charset="0"/>
                <a:sym typeface="Calibri" panose="020F0502020204030204" pitchFamily="34" charset="0"/>
              </a:rPr>
              <a:t>I N T R O D U C T I ON  |</a:t>
            </a:r>
            <a:endParaRPr lang="en-US" altLang="nl-NL" sz="1700" b="0" baseline="13000" dirty="0">
              <a:solidFill>
                <a:schemeClr val="bg1"/>
              </a:solidFill>
              <a:latin typeface="Arvo" charset="0"/>
              <a:sym typeface="Calibri" panose="020F0502020204030204" pitchFamily="34" charset="0"/>
            </a:endParaRPr>
          </a:p>
        </p:txBody>
      </p:sp>
      <p:pic>
        <p:nvPicPr>
          <p:cNvPr id="6148" name="Picture 4" descr="symbol_col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260" y="364911"/>
            <a:ext cx="493532" cy="486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9" name="Picture 5" descr="colorbar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" y="5106265"/>
            <a:ext cx="9141519" cy="47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02" y="921129"/>
            <a:ext cx="5696310" cy="37940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2590800" y="1143000"/>
            <a:ext cx="4962525" cy="2562225"/>
          </a:xfrm>
        </p:spPr>
        <p:txBody>
          <a:bodyPr/>
          <a:lstStyle/>
          <a:p>
            <a:pPr eaLnBrk="1" hangingPunct="1">
              <a:buSzPct val="125000"/>
              <a:buBlip>
                <a:blip r:embed="rId4"/>
              </a:buBlip>
            </a:pPr>
            <a:r>
              <a:rPr lang="nl-NL" altLang="zh-CN" sz="2800" dirty="0" smtClean="0">
                <a:solidFill>
                  <a:srgbClr val="413239"/>
                </a:solidFill>
                <a:latin typeface="Calibri" panose="020F0502020204030204" pitchFamily="34" charset="0"/>
              </a:rPr>
              <a:t>  What do you know?</a:t>
            </a:r>
          </a:p>
          <a:p>
            <a:pPr marL="0" indent="0" eaLnBrk="1" hangingPunct="1">
              <a:buSzPct val="125000"/>
              <a:buNone/>
            </a:pPr>
            <a:endParaRPr lang="nl-NL" altLang="zh-CN" sz="2800" dirty="0">
              <a:solidFill>
                <a:srgbClr val="413239"/>
              </a:solidFill>
              <a:latin typeface="Calibri" panose="020F0502020204030204" pitchFamily="34" charset="0"/>
            </a:endParaRPr>
          </a:p>
          <a:p>
            <a:pPr eaLnBrk="1" hangingPunct="1">
              <a:buSzPct val="125000"/>
              <a:buBlip>
                <a:blip r:embed="rId4"/>
              </a:buBlip>
            </a:pPr>
            <a:r>
              <a:rPr lang="nl-NL" altLang="zh-CN" sz="2800" dirty="0" smtClean="0">
                <a:solidFill>
                  <a:srgbClr val="413239"/>
                </a:solidFill>
                <a:latin typeface="Calibri" panose="020F0502020204030204" pitchFamily="34" charset="0"/>
              </a:rPr>
              <a:t>  What </a:t>
            </a:r>
            <a:r>
              <a:rPr lang="nl-NL" altLang="zh-CN" sz="2800" dirty="0">
                <a:solidFill>
                  <a:srgbClr val="413239"/>
                </a:solidFill>
                <a:latin typeface="Calibri" panose="020F0502020204030204" pitchFamily="34" charset="0"/>
              </a:rPr>
              <a:t>do </a:t>
            </a:r>
            <a:r>
              <a:rPr lang="nl-NL" altLang="zh-CN" sz="2800" dirty="0" smtClean="0">
                <a:solidFill>
                  <a:srgbClr val="413239"/>
                </a:solidFill>
                <a:latin typeface="Calibri" panose="020F0502020204030204" pitchFamily="34" charset="0"/>
              </a:rPr>
              <a:t>you enjoy?</a:t>
            </a:r>
            <a:endParaRPr lang="nl-NL" altLang="zh-CN" sz="2800" dirty="0">
              <a:solidFill>
                <a:srgbClr val="413239"/>
              </a:solidFill>
              <a:latin typeface="Calibri" panose="020F0502020204030204" pitchFamily="34" charset="0"/>
            </a:endParaRPr>
          </a:p>
          <a:p>
            <a:pPr marL="0" indent="0" eaLnBrk="1" hangingPunct="1">
              <a:buSzPct val="125000"/>
              <a:buNone/>
            </a:pPr>
            <a:endParaRPr lang="nl-NL" altLang="zh-CN" sz="2800" dirty="0">
              <a:solidFill>
                <a:srgbClr val="413239"/>
              </a:solidFill>
              <a:latin typeface="Calibri" panose="020F0502020204030204" pitchFamily="34" charset="0"/>
            </a:endParaRPr>
          </a:p>
          <a:p>
            <a:pPr eaLnBrk="1" hangingPunct="1">
              <a:buSzPct val="125000"/>
              <a:buBlip>
                <a:blip r:embed="rId4"/>
              </a:buBlip>
            </a:pPr>
            <a:r>
              <a:rPr lang="nl-NL" altLang="zh-CN" sz="2800" dirty="0" smtClean="0">
                <a:solidFill>
                  <a:srgbClr val="413239"/>
                </a:solidFill>
                <a:latin typeface="Calibri" panose="020F0502020204030204" pitchFamily="34" charset="0"/>
              </a:rPr>
              <a:t>  What </a:t>
            </a:r>
            <a:r>
              <a:rPr lang="nl-NL" altLang="zh-CN" sz="2800" dirty="0">
                <a:solidFill>
                  <a:srgbClr val="413239"/>
                </a:solidFill>
                <a:latin typeface="Calibri" panose="020F0502020204030204" pitchFamily="34" charset="0"/>
              </a:rPr>
              <a:t>do </a:t>
            </a:r>
            <a:r>
              <a:rPr lang="nl-NL" altLang="zh-CN" sz="2800" dirty="0" smtClean="0">
                <a:solidFill>
                  <a:srgbClr val="413239"/>
                </a:solidFill>
                <a:latin typeface="Calibri" panose="020F0502020204030204" pitchFamily="34" charset="0"/>
              </a:rPr>
              <a:t>you </a:t>
            </a:r>
            <a:r>
              <a:rPr lang="nl-NL" altLang="zh-CN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LOVE</a:t>
            </a:r>
            <a:r>
              <a:rPr lang="nl-NL" altLang="zh-CN" sz="2800" dirty="0" smtClean="0">
                <a:solidFill>
                  <a:srgbClr val="413239"/>
                </a:solidFill>
                <a:latin typeface="Calibri" panose="020F0502020204030204" pitchFamily="34" charset="0"/>
              </a:rPr>
              <a:t>?</a:t>
            </a:r>
            <a:endParaRPr lang="nl-NL" altLang="zh-CN" sz="2800" dirty="0">
              <a:solidFill>
                <a:srgbClr val="413239"/>
              </a:solidFill>
              <a:latin typeface="Calibri" panose="020F0502020204030204" pitchFamily="34" charset="0"/>
            </a:endParaRPr>
          </a:p>
          <a:p>
            <a:pPr eaLnBrk="1" hangingPunct="1">
              <a:buSzPct val="125000"/>
              <a:buBlip>
                <a:blip r:embed="rId4"/>
              </a:buBlip>
            </a:pPr>
            <a:endParaRPr lang="nl-NL" altLang="zh-CN" sz="2200" dirty="0">
              <a:solidFill>
                <a:srgbClr val="413239"/>
              </a:solidFill>
              <a:latin typeface="Calibri" panose="020F0502020204030204" pitchFamily="34" charset="0"/>
            </a:endParaRPr>
          </a:p>
          <a:p>
            <a:pPr marL="0" indent="0" eaLnBrk="1" hangingPunct="1">
              <a:buSzPct val="125000"/>
              <a:buNone/>
            </a:pPr>
            <a:endParaRPr lang="nl-NL" altLang="zh-CN" sz="2200" dirty="0">
              <a:solidFill>
                <a:srgbClr val="413239"/>
              </a:solidFill>
              <a:latin typeface="Calibri" panose="020F0502020204030204" pitchFamily="34" charset="0"/>
            </a:endParaRPr>
          </a:p>
          <a:p>
            <a:pPr marL="0" indent="0" algn="ctr" eaLnBrk="1" hangingPunct="1">
              <a:buSzPct val="125000"/>
              <a:buNone/>
            </a:pPr>
            <a:endParaRPr lang="nl-NL" altLang="zh-CN" sz="2200" dirty="0">
              <a:solidFill>
                <a:srgbClr val="413239"/>
              </a:solidFill>
              <a:latin typeface="Calibri" panose="020F0502020204030204" pitchFamily="34" charset="0"/>
            </a:endParaRPr>
          </a:p>
          <a:p>
            <a:pPr eaLnBrk="1" hangingPunct="1">
              <a:buSzPct val="125000"/>
              <a:buBlip>
                <a:blip r:embed="rId4"/>
              </a:buBlip>
            </a:pPr>
            <a:endParaRPr lang="nl-NL" altLang="zh-CN" sz="2200" dirty="0">
              <a:solidFill>
                <a:srgbClr val="413239"/>
              </a:solidFill>
              <a:latin typeface="Calibri" panose="020F0502020204030204" pitchFamily="34" charset="0"/>
            </a:endParaRPr>
          </a:p>
          <a:p>
            <a:pPr eaLnBrk="1" hangingPunct="1">
              <a:buSzPct val="125000"/>
              <a:buBlip>
                <a:blip r:embed="rId4"/>
              </a:buBlip>
            </a:pPr>
            <a:endParaRPr lang="nl-NL" altLang="zh-CN" sz="2200" dirty="0">
              <a:solidFill>
                <a:srgbClr val="413239"/>
              </a:solidFill>
              <a:latin typeface="Calibri" panose="020F0502020204030204" pitchFamily="34" charset="0"/>
            </a:endParaRPr>
          </a:p>
          <a:p>
            <a:pPr eaLnBrk="1" hangingPunct="1">
              <a:buSzPct val="125000"/>
              <a:buBlip>
                <a:blip r:embed="rId4"/>
              </a:buBlip>
            </a:pPr>
            <a:endParaRPr lang="nl-NL" altLang="zh-CN" sz="2200" dirty="0">
              <a:solidFill>
                <a:srgbClr val="413239"/>
              </a:solidFill>
              <a:latin typeface="Calibri" panose="020F0502020204030204" pitchFamily="34" charset="0"/>
            </a:endParaRPr>
          </a:p>
        </p:txBody>
      </p:sp>
      <p:pic>
        <p:nvPicPr>
          <p:cNvPr id="7171" name="Picture 3" descr="colorbar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" y="5106265"/>
            <a:ext cx="9141519" cy="47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2" name="Rectangle 6"/>
          <p:cNvSpPr>
            <a:spLocks noGrp="1" noChangeArrowheads="1"/>
          </p:cNvSpPr>
          <p:nvPr/>
        </p:nvSpPr>
        <p:spPr bwMode="auto">
          <a:xfrm>
            <a:off x="1145790" y="4810861"/>
            <a:ext cx="7559238" cy="255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835" tIns="41604" rIns="79835" bIns="41604"/>
          <a:lstStyle>
            <a:lvl1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1pPr>
            <a:lvl2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2pPr>
            <a:lvl3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3pPr>
            <a:lvl4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4pPr>
            <a:lvl5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5pPr>
            <a:lvl6pPr marL="4572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6pPr>
            <a:lvl7pPr marL="9144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7pPr>
            <a:lvl8pPr marL="13716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8pPr>
            <a:lvl9pPr marL="18288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9pPr>
          </a:lstStyle>
          <a:p>
            <a:pPr algn="r" eaLnBrk="1" hangingPunct="1">
              <a:buFontTx/>
              <a:buNone/>
            </a:pPr>
            <a:endParaRPr lang="en-US" altLang="nl-NL" sz="1100" b="0" baseline="13000" dirty="0">
              <a:solidFill>
                <a:srgbClr val="CC0000"/>
              </a:solidFill>
              <a:latin typeface="Arvo" charset="0"/>
              <a:sym typeface="Calibri" panose="020F0502020204030204" pitchFamily="34" charset="0"/>
            </a:endParaRPr>
          </a:p>
        </p:txBody>
      </p:sp>
      <p:sp>
        <p:nvSpPr>
          <p:cNvPr id="7173" name="Slide Number Placeholder 5"/>
          <p:cNvSpPr txBox="1">
            <a:spLocks noGrp="1" noChangeArrowheads="1"/>
          </p:cNvSpPr>
          <p:nvPr/>
        </p:nvSpPr>
        <p:spPr bwMode="auto">
          <a:xfrm>
            <a:off x="8481822" y="4810861"/>
            <a:ext cx="448893" cy="211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0960" tIns="40480" rIns="80960" bIns="4048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1pPr>
            <a:lvl2pPr marL="420688" indent="36513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2pPr>
            <a:lvl3pPr marL="647700" indent="2667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3pPr>
            <a:lvl4pPr marL="906463" indent="465138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4pPr>
            <a:lvl5pPr marL="1165225" indent="663575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5pPr>
            <a:lvl6pPr marL="1622425" indent="663575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6pPr>
            <a:lvl7pPr marL="2079625" indent="663575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7pPr>
            <a:lvl8pPr marL="2536825" indent="663575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8pPr>
            <a:lvl9pPr marL="2994025" indent="663575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9pPr>
          </a:lstStyle>
          <a:p>
            <a:pPr algn="r"/>
            <a:r>
              <a:rPr lang="en-US" altLang="nl-NL" sz="1100">
                <a:solidFill>
                  <a:srgbClr val="CC0000"/>
                </a:solidFill>
                <a:latin typeface="Arvo" charset="0"/>
              </a:rPr>
              <a:t>0</a:t>
            </a:r>
            <a:fld id="{DB5F70A2-6D02-4863-B362-4FA4C3551992}" type="slidenum">
              <a:rPr lang="en-US" altLang="nl-NL" sz="1100">
                <a:solidFill>
                  <a:srgbClr val="CC0000"/>
                </a:solidFill>
                <a:latin typeface="Arvo" charset="0"/>
              </a:rPr>
              <a:pPr algn="r"/>
              <a:t>4</a:t>
            </a:fld>
            <a:endParaRPr lang="en-US" altLang="nl-NL" sz="1100">
              <a:solidFill>
                <a:srgbClr val="CC0000"/>
              </a:solidFill>
              <a:latin typeface="Arvo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1448784" y="1085850"/>
            <a:ext cx="6953250" cy="2828925"/>
          </a:xfrm>
        </p:spPr>
        <p:txBody>
          <a:bodyPr/>
          <a:lstStyle/>
          <a:p>
            <a:pPr eaLnBrk="1" hangingPunct="1">
              <a:buSzPct val="125000"/>
              <a:buBlip>
                <a:blip r:embed="rId4"/>
              </a:buBlip>
            </a:pPr>
            <a:r>
              <a:rPr lang="nl-NL" altLang="zh-CN" sz="2200" dirty="0" smtClean="0">
                <a:solidFill>
                  <a:srgbClr val="413239"/>
                </a:solidFill>
                <a:latin typeface="Calibri" panose="020F0502020204030204" pitchFamily="34" charset="0"/>
              </a:rPr>
              <a:t>Product Owners and </a:t>
            </a:r>
            <a:r>
              <a:rPr lang="nl-NL" altLang="zh-CN" sz="2200" b="1" dirty="0" smtClean="0">
                <a:solidFill>
                  <a:srgbClr val="413239"/>
                </a:solidFill>
                <a:latin typeface="Calibri" panose="020F0502020204030204" pitchFamily="34" charset="0"/>
              </a:rPr>
              <a:t>Functionality</a:t>
            </a:r>
            <a:r>
              <a:rPr lang="nl-NL" altLang="zh-CN" sz="2200" dirty="0" smtClean="0">
                <a:solidFill>
                  <a:srgbClr val="413239"/>
                </a:solidFill>
                <a:latin typeface="Calibri" panose="020F0502020204030204" pitchFamily="34" charset="0"/>
              </a:rPr>
              <a:t>, </a:t>
            </a:r>
            <a:br>
              <a:rPr lang="nl-NL" altLang="zh-CN" sz="2200" dirty="0" smtClean="0">
                <a:solidFill>
                  <a:srgbClr val="413239"/>
                </a:solidFill>
                <a:latin typeface="Calibri" panose="020F0502020204030204" pitchFamily="34" charset="0"/>
              </a:rPr>
            </a:br>
            <a:r>
              <a:rPr lang="nl-NL" altLang="zh-CN" sz="2200" dirty="0" smtClean="0">
                <a:solidFill>
                  <a:srgbClr val="413239"/>
                </a:solidFill>
                <a:latin typeface="Calibri" panose="020F0502020204030204" pitchFamily="34" charset="0"/>
              </a:rPr>
              <a:t>Scrum Masters and </a:t>
            </a:r>
            <a:r>
              <a:rPr lang="nl-NL" altLang="zh-CN" sz="2200" b="1" dirty="0" smtClean="0">
                <a:solidFill>
                  <a:srgbClr val="413239"/>
                </a:solidFill>
                <a:latin typeface="Calibri" panose="020F0502020204030204" pitchFamily="34" charset="0"/>
              </a:rPr>
              <a:t>Burn Down </a:t>
            </a:r>
            <a:r>
              <a:rPr lang="nl-NL" altLang="zh-CN" sz="2200" dirty="0" smtClean="0">
                <a:solidFill>
                  <a:srgbClr val="413239"/>
                </a:solidFill>
                <a:latin typeface="Calibri" panose="020F0502020204030204" pitchFamily="34" charset="0"/>
              </a:rPr>
              <a:t>rates</a:t>
            </a:r>
            <a:endParaRPr lang="nl-NL" altLang="zh-CN" sz="2200" dirty="0">
              <a:solidFill>
                <a:srgbClr val="413239"/>
              </a:solidFill>
              <a:latin typeface="Calibri" panose="020F0502020204030204" pitchFamily="34" charset="0"/>
            </a:endParaRPr>
          </a:p>
          <a:p>
            <a:pPr marL="0" indent="0" eaLnBrk="1" hangingPunct="1">
              <a:buSzPct val="125000"/>
              <a:buNone/>
            </a:pPr>
            <a:endParaRPr lang="nl-NL" altLang="zh-CN" sz="2200" dirty="0">
              <a:solidFill>
                <a:srgbClr val="413239"/>
              </a:solidFill>
              <a:latin typeface="Calibri" panose="020F0502020204030204" pitchFamily="34" charset="0"/>
            </a:endParaRPr>
          </a:p>
          <a:p>
            <a:pPr eaLnBrk="1" hangingPunct="1">
              <a:buSzPct val="125000"/>
              <a:buBlip>
                <a:blip r:embed="rId4"/>
              </a:buBlip>
            </a:pPr>
            <a:r>
              <a:rPr lang="nl-NL" altLang="zh-CN" sz="2200" b="1" dirty="0" smtClean="0">
                <a:solidFill>
                  <a:srgbClr val="413239"/>
                </a:solidFill>
                <a:latin typeface="Calibri" panose="020F0502020204030204" pitchFamily="34" charset="0"/>
              </a:rPr>
              <a:t>Technical Debt</a:t>
            </a:r>
            <a:r>
              <a:rPr lang="nl-NL" altLang="zh-CN" sz="2200" dirty="0" smtClean="0">
                <a:solidFill>
                  <a:srgbClr val="413239"/>
                </a:solidFill>
                <a:latin typeface="Calibri" panose="020F0502020204030204" pitchFamily="34" charset="0"/>
              </a:rPr>
              <a:t>, incomplete </a:t>
            </a:r>
            <a:r>
              <a:rPr lang="nl-NL" altLang="zh-CN" sz="2200" b="1" dirty="0" smtClean="0">
                <a:solidFill>
                  <a:srgbClr val="413239"/>
                </a:solidFill>
                <a:latin typeface="Calibri" panose="020F0502020204030204" pitchFamily="34" charset="0"/>
              </a:rPr>
              <a:t>Architecture</a:t>
            </a:r>
            <a:r>
              <a:rPr lang="nl-NL" altLang="zh-CN" sz="2200" dirty="0" smtClean="0">
                <a:solidFill>
                  <a:srgbClr val="413239"/>
                </a:solidFill>
                <a:latin typeface="Calibri" panose="020F0502020204030204" pitchFamily="34" charset="0"/>
              </a:rPr>
              <a:t>, </a:t>
            </a:r>
            <a:br>
              <a:rPr lang="nl-NL" altLang="zh-CN" sz="2200" dirty="0" smtClean="0">
                <a:solidFill>
                  <a:srgbClr val="413239"/>
                </a:solidFill>
                <a:latin typeface="Calibri" panose="020F0502020204030204" pitchFamily="34" charset="0"/>
              </a:rPr>
            </a:br>
            <a:r>
              <a:rPr lang="nl-NL" altLang="zh-CN" sz="2200" dirty="0" smtClean="0">
                <a:solidFill>
                  <a:srgbClr val="413239"/>
                </a:solidFill>
                <a:latin typeface="Calibri" panose="020F0502020204030204" pitchFamily="34" charset="0"/>
              </a:rPr>
              <a:t>assumed knowledge of </a:t>
            </a:r>
            <a:r>
              <a:rPr lang="nl-NL" altLang="zh-CN" sz="2200" b="1" dirty="0" smtClean="0">
                <a:solidFill>
                  <a:srgbClr val="413239"/>
                </a:solidFill>
                <a:latin typeface="Calibri" panose="020F0502020204030204" pitchFamily="34" charset="0"/>
              </a:rPr>
              <a:t>Customer Culture</a:t>
            </a:r>
            <a:endParaRPr lang="nl-NL" altLang="zh-CN" sz="2200" b="1" dirty="0">
              <a:solidFill>
                <a:srgbClr val="413239"/>
              </a:solidFill>
              <a:latin typeface="Calibri" panose="020F0502020204030204" pitchFamily="34" charset="0"/>
            </a:endParaRPr>
          </a:p>
          <a:p>
            <a:pPr marL="0" indent="0" eaLnBrk="1" hangingPunct="1">
              <a:buSzPct val="125000"/>
              <a:buNone/>
            </a:pPr>
            <a:endParaRPr lang="nl-NL" altLang="zh-CN" sz="2200" dirty="0" smtClean="0">
              <a:solidFill>
                <a:srgbClr val="413239"/>
              </a:solidFill>
              <a:latin typeface="Calibri" panose="020F0502020204030204" pitchFamily="34" charset="0"/>
            </a:endParaRPr>
          </a:p>
          <a:p>
            <a:pPr eaLnBrk="1" hangingPunct="1">
              <a:buSzPct val="125000"/>
              <a:buBlip>
                <a:blip r:embed="rId4"/>
              </a:buBlip>
            </a:pPr>
            <a:r>
              <a:rPr lang="nl-NL" altLang="zh-CN" sz="2200" b="1" dirty="0" smtClean="0">
                <a:solidFill>
                  <a:srgbClr val="413239"/>
                </a:solidFill>
                <a:latin typeface="Calibri" panose="020F0502020204030204" pitchFamily="34" charset="0"/>
              </a:rPr>
              <a:t> Solution Thinking </a:t>
            </a:r>
            <a:r>
              <a:rPr lang="nl-NL" altLang="zh-CN" sz="2200" dirty="0" smtClean="0">
                <a:solidFill>
                  <a:srgbClr val="413239"/>
                </a:solidFill>
                <a:latin typeface="Calibri" panose="020F0502020204030204" pitchFamily="34" charset="0"/>
              </a:rPr>
              <a:t>instead of asking more questions</a:t>
            </a:r>
            <a:endParaRPr lang="nl-NL" altLang="zh-CN" sz="2200" dirty="0">
              <a:solidFill>
                <a:srgbClr val="413239"/>
              </a:solidFill>
              <a:latin typeface="Calibri" panose="020F0502020204030204" pitchFamily="34" charset="0"/>
            </a:endParaRPr>
          </a:p>
        </p:txBody>
      </p:sp>
      <p:pic>
        <p:nvPicPr>
          <p:cNvPr id="7171" name="Picture 3" descr="colorbar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" y="5106265"/>
            <a:ext cx="9141519" cy="47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2" name="Rectangle 6"/>
          <p:cNvSpPr>
            <a:spLocks noGrp="1" noChangeArrowheads="1"/>
          </p:cNvSpPr>
          <p:nvPr/>
        </p:nvSpPr>
        <p:spPr bwMode="auto">
          <a:xfrm>
            <a:off x="1145790" y="4810861"/>
            <a:ext cx="7559238" cy="255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835" tIns="41604" rIns="79835" bIns="41604"/>
          <a:lstStyle>
            <a:lvl1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1pPr>
            <a:lvl2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2pPr>
            <a:lvl3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3pPr>
            <a:lvl4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4pPr>
            <a:lvl5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5pPr>
            <a:lvl6pPr marL="4572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6pPr>
            <a:lvl7pPr marL="9144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7pPr>
            <a:lvl8pPr marL="13716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8pPr>
            <a:lvl9pPr marL="18288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9pPr>
          </a:lstStyle>
          <a:p>
            <a:pPr algn="r" eaLnBrk="1" hangingPunct="1">
              <a:buFontTx/>
              <a:buNone/>
            </a:pPr>
            <a:endParaRPr lang="en-US" altLang="nl-NL" sz="1100" b="0" baseline="13000" dirty="0">
              <a:solidFill>
                <a:srgbClr val="CC0000"/>
              </a:solidFill>
              <a:latin typeface="Arvo" charset="0"/>
              <a:sym typeface="Calibri" panose="020F0502020204030204" pitchFamily="34" charset="0"/>
            </a:endParaRPr>
          </a:p>
        </p:txBody>
      </p:sp>
      <p:sp>
        <p:nvSpPr>
          <p:cNvPr id="7173" name="Slide Number Placeholder 5"/>
          <p:cNvSpPr txBox="1">
            <a:spLocks noGrp="1" noChangeArrowheads="1"/>
          </p:cNvSpPr>
          <p:nvPr/>
        </p:nvSpPr>
        <p:spPr bwMode="auto">
          <a:xfrm>
            <a:off x="8481822" y="4810861"/>
            <a:ext cx="448893" cy="211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0960" tIns="40480" rIns="80960" bIns="4048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1pPr>
            <a:lvl2pPr marL="420688" indent="36513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2pPr>
            <a:lvl3pPr marL="647700" indent="2667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3pPr>
            <a:lvl4pPr marL="906463" indent="465138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4pPr>
            <a:lvl5pPr marL="1165225" indent="663575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5pPr>
            <a:lvl6pPr marL="1622425" indent="663575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6pPr>
            <a:lvl7pPr marL="2079625" indent="663575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7pPr>
            <a:lvl8pPr marL="2536825" indent="663575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8pPr>
            <a:lvl9pPr marL="2994025" indent="663575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9pPr>
          </a:lstStyle>
          <a:p>
            <a:pPr algn="r"/>
            <a:r>
              <a:rPr lang="en-US" altLang="nl-NL" sz="1100">
                <a:solidFill>
                  <a:srgbClr val="CC0000"/>
                </a:solidFill>
                <a:latin typeface="Arvo" charset="0"/>
              </a:rPr>
              <a:t>0</a:t>
            </a:r>
            <a:fld id="{DB5F70A2-6D02-4863-B362-4FA4C3551992}" type="slidenum">
              <a:rPr lang="en-US" altLang="nl-NL" sz="1100">
                <a:solidFill>
                  <a:srgbClr val="CC0000"/>
                </a:solidFill>
                <a:latin typeface="Arvo" charset="0"/>
              </a:rPr>
              <a:pPr algn="r"/>
              <a:t>5</a:t>
            </a:fld>
            <a:endParaRPr lang="en-US" altLang="nl-NL" sz="1100">
              <a:solidFill>
                <a:srgbClr val="CC0000"/>
              </a:solidFill>
              <a:latin typeface="Arv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77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" y="0"/>
            <a:ext cx="9135456" cy="5143500"/>
          </a:xfrm>
          <a:prstGeom prst="rect">
            <a:avLst/>
          </a:prstGeom>
          <a:noFill/>
        </p:spPr>
      </p:pic>
      <p:pic>
        <p:nvPicPr>
          <p:cNvPr id="10" name="Picture 4" descr="C:\Users\mkovachki\Dropbox\Tricode design stuff\Doc Templates\Prins PPT\materials\transparent_bar_white.pngtransparent_bar_whi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2" y="2210786"/>
            <a:ext cx="9124158" cy="49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 noChangeArrowheads="1"/>
          </p:cNvSpPr>
          <p:nvPr/>
        </p:nvSpPr>
        <p:spPr bwMode="auto">
          <a:xfrm>
            <a:off x="2533389" y="2182944"/>
            <a:ext cx="4077220" cy="965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960" tIns="40480" rIns="80960" bIns="40480" numCol="1" anchor="t" anchorCtr="0" compatLnSpc="1">
            <a:prstTxWarp prst="textNoShape">
              <a:avLst/>
            </a:prstTxWarp>
          </a:bodyPr>
          <a:lstStyle>
            <a:lvl1pPr marL="193675" indent="-193675" defTabSz="258763" eaLnBrk="1" hangingPunct="1">
              <a:spcBef>
                <a:spcPct val="20000"/>
              </a:spcBef>
              <a:buSzPct val="125000"/>
              <a:buBlip>
                <a:blip r:embed="rId5"/>
              </a:buBlip>
              <a:defRPr sz="1400">
                <a:solidFill>
                  <a:srgbClr val="413239"/>
                </a:solidFill>
                <a:latin typeface="Roboto" charset="0"/>
                <a:ea typeface="+mn-ea"/>
              </a:defRPr>
            </a:lvl1pPr>
            <a:lvl2pPr marL="420688" lvl="1" indent="-161925" defTabSz="258763" eaLnBrk="1" hangingPunct="1">
              <a:spcBef>
                <a:spcPct val="20000"/>
              </a:spcBef>
              <a:buSzPct val="125000"/>
              <a:buBlip>
                <a:blip r:embed="rId5"/>
              </a:buBlip>
              <a:defRPr sz="800">
                <a:solidFill>
                  <a:srgbClr val="413239"/>
                </a:solidFill>
                <a:latin typeface="Roboto" charset="0"/>
                <a:ea typeface="+mn-ea"/>
                <a:sym typeface="Calibri" panose="020F0502020204030204" pitchFamily="34" charset="0"/>
              </a:defRPr>
            </a:lvl2pPr>
            <a:lvl3pPr marL="647700" indent="-130175" defTabSz="258763">
              <a:spcBef>
                <a:spcPct val="20000"/>
              </a:spcBef>
              <a:buChar char="•"/>
              <a:defRPr sz="1300">
                <a:latin typeface="+mn-lt"/>
                <a:ea typeface="+mn-ea"/>
                <a:sym typeface="Calibri" panose="020F0502020204030204" pitchFamily="34" charset="0"/>
              </a:defRPr>
            </a:lvl3pPr>
            <a:lvl4pPr marL="906463" indent="-130175" defTabSz="258763">
              <a:spcBef>
                <a:spcPct val="20000"/>
              </a:spcBef>
              <a:buChar char="–"/>
              <a:defRPr>
                <a:latin typeface="+mn-lt"/>
                <a:ea typeface="+mn-ea"/>
                <a:sym typeface="Calibri" panose="020F0502020204030204" pitchFamily="34" charset="0"/>
              </a:defRPr>
            </a:lvl4pPr>
            <a:lvl5pPr marL="1165225" indent="-130175" defTabSz="258763">
              <a:spcBef>
                <a:spcPct val="20000"/>
              </a:spcBef>
              <a:buChar char="»"/>
              <a:defRPr>
                <a:latin typeface="+mn-lt"/>
                <a:ea typeface="+mn-ea"/>
                <a:sym typeface="Calibri" panose="020F050202020403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nl-NL" altLang="zh-CN" sz="2800" dirty="0">
                <a:solidFill>
                  <a:srgbClr val="FF0000"/>
                </a:solidFill>
                <a:latin typeface="Impact" panose="020B0806030902050204" pitchFamily="34" charset="0"/>
              </a:rPr>
              <a:t>FIRED UP!           READY TO GO!</a:t>
            </a:r>
          </a:p>
        </p:txBody>
      </p:sp>
      <p:pic>
        <p:nvPicPr>
          <p:cNvPr id="9" name="Picture 4" descr="symbol_col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217" y="2198335"/>
            <a:ext cx="493532" cy="486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0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1552575" y="1143000"/>
            <a:ext cx="5629276" cy="2562225"/>
          </a:xfrm>
        </p:spPr>
        <p:txBody>
          <a:bodyPr/>
          <a:lstStyle/>
          <a:p>
            <a:pPr eaLnBrk="1" hangingPunct="1">
              <a:buSzPct val="125000"/>
              <a:buBlip>
                <a:blip r:embed="rId4"/>
              </a:buBlip>
            </a:pPr>
            <a:r>
              <a:rPr lang="nl-NL" altLang="zh-CN" sz="2800" dirty="0" smtClean="0">
                <a:solidFill>
                  <a:srgbClr val="413239"/>
                </a:solidFill>
                <a:latin typeface="Calibri" panose="020F0502020204030204" pitchFamily="34" charset="0"/>
              </a:rPr>
              <a:t>  Do what we do best</a:t>
            </a:r>
          </a:p>
          <a:p>
            <a:pPr marL="0" indent="0" eaLnBrk="1" hangingPunct="1">
              <a:buSzPct val="125000"/>
              <a:buNone/>
            </a:pPr>
            <a:endParaRPr lang="nl-NL" altLang="zh-CN" sz="2800" dirty="0" smtClean="0">
              <a:solidFill>
                <a:srgbClr val="413239"/>
              </a:solidFill>
              <a:latin typeface="Calibri" panose="020F0502020204030204" pitchFamily="34" charset="0"/>
            </a:endParaRPr>
          </a:p>
          <a:p>
            <a:pPr eaLnBrk="1" hangingPunct="1">
              <a:buSzPct val="125000"/>
              <a:buBlip>
                <a:blip r:embed="rId4"/>
              </a:buBlip>
            </a:pPr>
            <a:r>
              <a:rPr lang="nl-NL" altLang="zh-CN" sz="2800" dirty="0" smtClean="0">
                <a:solidFill>
                  <a:srgbClr val="413239"/>
                </a:solidFill>
                <a:latin typeface="Calibri" panose="020F0502020204030204" pitchFamily="34" charset="0"/>
              </a:rPr>
              <a:t>  Work as a team</a:t>
            </a:r>
          </a:p>
          <a:p>
            <a:pPr marL="0" indent="0" eaLnBrk="1" hangingPunct="1">
              <a:buSzPct val="125000"/>
              <a:buNone/>
            </a:pPr>
            <a:endParaRPr lang="nl-NL" altLang="zh-CN" sz="2800" dirty="0" smtClean="0">
              <a:solidFill>
                <a:srgbClr val="413239"/>
              </a:solidFill>
              <a:latin typeface="Calibri" panose="020F0502020204030204" pitchFamily="34" charset="0"/>
            </a:endParaRPr>
          </a:p>
          <a:p>
            <a:pPr eaLnBrk="1" hangingPunct="1">
              <a:buSzPct val="125000"/>
              <a:buBlip>
                <a:blip r:embed="rId4"/>
              </a:buBlip>
            </a:pPr>
            <a:r>
              <a:rPr lang="nl-NL" altLang="zh-CN" sz="2800" dirty="0" smtClean="0">
                <a:solidFill>
                  <a:srgbClr val="413239"/>
                </a:solidFill>
                <a:latin typeface="Calibri" panose="020F0502020204030204" pitchFamily="34" charset="0"/>
              </a:rPr>
              <a:t> Cover the gaps between skillsets</a:t>
            </a:r>
            <a:endParaRPr lang="nl-NL" altLang="zh-CN" sz="2800" dirty="0">
              <a:solidFill>
                <a:srgbClr val="413239"/>
              </a:solidFill>
              <a:latin typeface="Calibri" panose="020F0502020204030204" pitchFamily="34" charset="0"/>
            </a:endParaRPr>
          </a:p>
        </p:txBody>
      </p:sp>
      <p:pic>
        <p:nvPicPr>
          <p:cNvPr id="7171" name="Picture 3" descr="colorbar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" y="5106265"/>
            <a:ext cx="9141519" cy="47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2" name="Rectangle 6"/>
          <p:cNvSpPr>
            <a:spLocks noGrp="1" noChangeArrowheads="1"/>
          </p:cNvSpPr>
          <p:nvPr/>
        </p:nvSpPr>
        <p:spPr bwMode="auto">
          <a:xfrm>
            <a:off x="1145790" y="4810861"/>
            <a:ext cx="7559238" cy="255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835" tIns="41604" rIns="79835" bIns="41604"/>
          <a:lstStyle>
            <a:lvl1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1pPr>
            <a:lvl2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2pPr>
            <a:lvl3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3pPr>
            <a:lvl4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4pPr>
            <a:lvl5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5pPr>
            <a:lvl6pPr marL="4572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6pPr>
            <a:lvl7pPr marL="9144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7pPr>
            <a:lvl8pPr marL="13716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8pPr>
            <a:lvl9pPr marL="18288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9pPr>
          </a:lstStyle>
          <a:p>
            <a:pPr algn="r" eaLnBrk="1" hangingPunct="1">
              <a:buFontTx/>
              <a:buNone/>
            </a:pPr>
            <a:endParaRPr lang="en-US" altLang="nl-NL" sz="1100" b="0" baseline="13000" dirty="0">
              <a:solidFill>
                <a:srgbClr val="CC0000"/>
              </a:solidFill>
              <a:latin typeface="Arvo" charset="0"/>
              <a:sym typeface="Calibri" panose="020F0502020204030204" pitchFamily="34" charset="0"/>
            </a:endParaRPr>
          </a:p>
        </p:txBody>
      </p:sp>
      <p:sp>
        <p:nvSpPr>
          <p:cNvPr id="7173" name="Slide Number Placeholder 5"/>
          <p:cNvSpPr txBox="1">
            <a:spLocks noGrp="1" noChangeArrowheads="1"/>
          </p:cNvSpPr>
          <p:nvPr/>
        </p:nvSpPr>
        <p:spPr bwMode="auto">
          <a:xfrm>
            <a:off x="8481822" y="4810861"/>
            <a:ext cx="448893" cy="211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0960" tIns="40480" rIns="80960" bIns="4048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1pPr>
            <a:lvl2pPr marL="420688" indent="36513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2pPr>
            <a:lvl3pPr marL="647700" indent="2667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3pPr>
            <a:lvl4pPr marL="906463" indent="465138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4pPr>
            <a:lvl5pPr marL="1165225" indent="663575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5pPr>
            <a:lvl6pPr marL="1622425" indent="663575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6pPr>
            <a:lvl7pPr marL="2079625" indent="663575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7pPr>
            <a:lvl8pPr marL="2536825" indent="663575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8pPr>
            <a:lvl9pPr marL="2994025" indent="663575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9pPr>
          </a:lstStyle>
          <a:p>
            <a:pPr algn="r"/>
            <a:r>
              <a:rPr lang="en-US" altLang="nl-NL" sz="1100">
                <a:solidFill>
                  <a:srgbClr val="CC0000"/>
                </a:solidFill>
                <a:latin typeface="Arvo" charset="0"/>
              </a:rPr>
              <a:t>0</a:t>
            </a:r>
            <a:fld id="{DB5F70A2-6D02-4863-B362-4FA4C3551992}" type="slidenum">
              <a:rPr lang="en-US" altLang="nl-NL" sz="1100">
                <a:solidFill>
                  <a:srgbClr val="CC0000"/>
                </a:solidFill>
                <a:latin typeface="Arvo" charset="0"/>
              </a:rPr>
              <a:pPr algn="r"/>
              <a:t>7</a:t>
            </a:fld>
            <a:endParaRPr lang="en-US" altLang="nl-NL" sz="1100">
              <a:solidFill>
                <a:srgbClr val="CC0000"/>
              </a:solidFill>
              <a:latin typeface="Arvo" charset="0"/>
            </a:endParaRPr>
          </a:p>
        </p:txBody>
      </p:sp>
      <p:pic>
        <p:nvPicPr>
          <p:cNvPr id="6" name="Picture 4" descr="C:\Users\mkovachki\Dropbox\Tricode design stuff\Doc Templates\Prins PPT\materials\transparent_bar_white.pngtransparent_bar_whi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2" y="353411"/>
            <a:ext cx="9124158" cy="49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 noChangeArrowheads="1"/>
          </p:cNvSpPr>
          <p:nvPr/>
        </p:nvSpPr>
        <p:spPr bwMode="auto">
          <a:xfrm>
            <a:off x="580764" y="353410"/>
            <a:ext cx="3286386" cy="4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960" tIns="40480" rIns="80960" bIns="40480" numCol="1" anchor="t" anchorCtr="0" compatLnSpc="1">
            <a:prstTxWarp prst="textNoShape">
              <a:avLst/>
            </a:prstTxWarp>
          </a:bodyPr>
          <a:lstStyle>
            <a:lvl1pPr marL="193675" indent="-193675" defTabSz="258763" eaLnBrk="1" hangingPunct="1">
              <a:spcBef>
                <a:spcPct val="20000"/>
              </a:spcBef>
              <a:buSzPct val="125000"/>
              <a:buBlip>
                <a:blip r:embed="rId4"/>
              </a:buBlip>
              <a:defRPr sz="1400">
                <a:solidFill>
                  <a:srgbClr val="413239"/>
                </a:solidFill>
                <a:latin typeface="Roboto" charset="0"/>
                <a:ea typeface="+mn-ea"/>
              </a:defRPr>
            </a:lvl1pPr>
            <a:lvl2pPr marL="420688" lvl="1" indent="-161925" defTabSz="258763" eaLnBrk="1" hangingPunct="1">
              <a:spcBef>
                <a:spcPct val="20000"/>
              </a:spcBef>
              <a:buSzPct val="125000"/>
              <a:buBlip>
                <a:blip r:embed="rId4"/>
              </a:buBlip>
              <a:defRPr sz="800">
                <a:solidFill>
                  <a:srgbClr val="413239"/>
                </a:solidFill>
                <a:latin typeface="Roboto" charset="0"/>
                <a:ea typeface="+mn-ea"/>
                <a:sym typeface="Calibri" panose="020F0502020204030204" pitchFamily="34" charset="0"/>
              </a:defRPr>
            </a:lvl2pPr>
            <a:lvl3pPr marL="647700" indent="-130175" defTabSz="258763">
              <a:spcBef>
                <a:spcPct val="20000"/>
              </a:spcBef>
              <a:buChar char="•"/>
              <a:defRPr sz="1300">
                <a:latin typeface="+mn-lt"/>
                <a:ea typeface="+mn-ea"/>
                <a:sym typeface="Calibri" panose="020F0502020204030204" pitchFamily="34" charset="0"/>
              </a:defRPr>
            </a:lvl3pPr>
            <a:lvl4pPr marL="906463" indent="-130175" defTabSz="258763">
              <a:spcBef>
                <a:spcPct val="20000"/>
              </a:spcBef>
              <a:buChar char="–"/>
              <a:defRPr>
                <a:latin typeface="+mn-lt"/>
                <a:ea typeface="+mn-ea"/>
                <a:sym typeface="Calibri" panose="020F0502020204030204" pitchFamily="34" charset="0"/>
              </a:defRPr>
            </a:lvl4pPr>
            <a:lvl5pPr marL="1165225" indent="-130175" defTabSz="258763">
              <a:spcBef>
                <a:spcPct val="20000"/>
              </a:spcBef>
              <a:buChar char="»"/>
              <a:defRPr>
                <a:latin typeface="+mn-lt"/>
                <a:ea typeface="+mn-ea"/>
                <a:sym typeface="Calibri" panose="020F050202020403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nl-NL" altLang="zh-CN" sz="2400" dirty="0" smtClean="0">
                <a:solidFill>
                  <a:srgbClr val="FF0000"/>
                </a:solidFill>
                <a:latin typeface="Impact" panose="020B0806030902050204" pitchFamily="34" charset="0"/>
              </a:rPr>
              <a:t>IDEA</a:t>
            </a:r>
            <a:endParaRPr lang="nl-NL" altLang="zh-CN" sz="2400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26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1552575" y="1143000"/>
            <a:ext cx="5629276" cy="2562225"/>
          </a:xfrm>
        </p:spPr>
        <p:txBody>
          <a:bodyPr/>
          <a:lstStyle/>
          <a:p>
            <a:pPr eaLnBrk="1" hangingPunct="1">
              <a:buSzPct val="125000"/>
              <a:buBlip>
                <a:blip r:embed="rId4"/>
              </a:buBlip>
            </a:pPr>
            <a:r>
              <a:rPr lang="nl-NL" altLang="zh-CN" sz="2800" dirty="0" smtClean="0">
                <a:solidFill>
                  <a:srgbClr val="413239"/>
                </a:solidFill>
                <a:latin typeface="Calibri" panose="020F0502020204030204" pitchFamily="34" charset="0"/>
              </a:rPr>
              <a:t>  Tester in from the start </a:t>
            </a:r>
          </a:p>
          <a:p>
            <a:pPr marL="0" indent="0" eaLnBrk="1" hangingPunct="1">
              <a:buSzPct val="125000"/>
              <a:buNone/>
            </a:pPr>
            <a:endParaRPr lang="nl-NL" altLang="zh-CN" sz="2800" dirty="0">
              <a:solidFill>
                <a:srgbClr val="413239"/>
              </a:solidFill>
              <a:latin typeface="Calibri" panose="020F0502020204030204" pitchFamily="34" charset="0"/>
            </a:endParaRPr>
          </a:p>
          <a:p>
            <a:pPr eaLnBrk="1" hangingPunct="1">
              <a:buSzPct val="125000"/>
              <a:buBlip>
                <a:blip r:embed="rId4"/>
              </a:buBlip>
            </a:pPr>
            <a:r>
              <a:rPr lang="nl-NL" altLang="zh-CN" sz="2800" dirty="0" smtClean="0">
                <a:solidFill>
                  <a:srgbClr val="413239"/>
                </a:solidFill>
                <a:latin typeface="Calibri" panose="020F0502020204030204" pitchFamily="34" charset="0"/>
              </a:rPr>
              <a:t>  Use flows scripted in Gerhkin</a:t>
            </a:r>
          </a:p>
          <a:p>
            <a:pPr eaLnBrk="1" hangingPunct="1">
              <a:buSzPct val="125000"/>
              <a:buBlip>
                <a:blip r:embed="rId4"/>
              </a:buBlip>
            </a:pPr>
            <a:endParaRPr lang="nl-NL" altLang="zh-CN" sz="2800" dirty="0">
              <a:solidFill>
                <a:srgbClr val="413239"/>
              </a:solidFill>
              <a:latin typeface="Calibri" panose="020F0502020204030204" pitchFamily="34" charset="0"/>
            </a:endParaRPr>
          </a:p>
          <a:p>
            <a:pPr eaLnBrk="1" hangingPunct="1">
              <a:buSzPct val="125000"/>
              <a:buBlip>
                <a:blip r:embed="rId4"/>
              </a:buBlip>
            </a:pPr>
            <a:r>
              <a:rPr lang="nl-NL" altLang="zh-CN" sz="2800" dirty="0" smtClean="0">
                <a:solidFill>
                  <a:srgbClr val="413239"/>
                </a:solidFill>
                <a:latin typeface="Calibri" panose="020F0502020204030204" pitchFamily="34" charset="0"/>
              </a:rPr>
              <a:t>  Use Business Language</a:t>
            </a:r>
            <a:endParaRPr lang="nl-NL" altLang="zh-CN" sz="2800" dirty="0">
              <a:solidFill>
                <a:srgbClr val="413239"/>
              </a:solidFill>
              <a:latin typeface="Calibri" panose="020F0502020204030204" pitchFamily="34" charset="0"/>
            </a:endParaRPr>
          </a:p>
        </p:txBody>
      </p:sp>
      <p:pic>
        <p:nvPicPr>
          <p:cNvPr id="7171" name="Picture 3" descr="colorbar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" y="5106265"/>
            <a:ext cx="9141519" cy="47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2" name="Rectangle 6"/>
          <p:cNvSpPr>
            <a:spLocks noGrp="1" noChangeArrowheads="1"/>
          </p:cNvSpPr>
          <p:nvPr/>
        </p:nvSpPr>
        <p:spPr bwMode="auto">
          <a:xfrm>
            <a:off x="1145790" y="4810861"/>
            <a:ext cx="7559238" cy="255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835" tIns="41604" rIns="79835" bIns="41604"/>
          <a:lstStyle>
            <a:lvl1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1pPr>
            <a:lvl2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2pPr>
            <a:lvl3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3pPr>
            <a:lvl4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4pPr>
            <a:lvl5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5pPr>
            <a:lvl6pPr marL="4572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6pPr>
            <a:lvl7pPr marL="9144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7pPr>
            <a:lvl8pPr marL="13716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8pPr>
            <a:lvl9pPr marL="18288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9pPr>
          </a:lstStyle>
          <a:p>
            <a:pPr algn="r" eaLnBrk="1" hangingPunct="1">
              <a:buFontTx/>
              <a:buNone/>
            </a:pPr>
            <a:endParaRPr lang="en-US" altLang="nl-NL" sz="1100" b="0" baseline="13000" dirty="0">
              <a:solidFill>
                <a:srgbClr val="CC0000"/>
              </a:solidFill>
              <a:latin typeface="Arvo" charset="0"/>
              <a:sym typeface="Calibri" panose="020F0502020204030204" pitchFamily="34" charset="0"/>
            </a:endParaRPr>
          </a:p>
        </p:txBody>
      </p:sp>
      <p:sp>
        <p:nvSpPr>
          <p:cNvPr id="7173" name="Slide Number Placeholder 5"/>
          <p:cNvSpPr txBox="1">
            <a:spLocks noGrp="1" noChangeArrowheads="1"/>
          </p:cNvSpPr>
          <p:nvPr/>
        </p:nvSpPr>
        <p:spPr bwMode="auto">
          <a:xfrm>
            <a:off x="8481822" y="4810861"/>
            <a:ext cx="448893" cy="211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0960" tIns="40480" rIns="80960" bIns="4048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1pPr>
            <a:lvl2pPr marL="420688" indent="36513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2pPr>
            <a:lvl3pPr marL="647700" indent="2667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3pPr>
            <a:lvl4pPr marL="906463" indent="465138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4pPr>
            <a:lvl5pPr marL="1165225" indent="663575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5pPr>
            <a:lvl6pPr marL="1622425" indent="663575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6pPr>
            <a:lvl7pPr marL="2079625" indent="663575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7pPr>
            <a:lvl8pPr marL="2536825" indent="663575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8pPr>
            <a:lvl9pPr marL="2994025" indent="663575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9pPr>
          </a:lstStyle>
          <a:p>
            <a:pPr algn="r"/>
            <a:r>
              <a:rPr lang="en-US" altLang="nl-NL" sz="1100">
                <a:solidFill>
                  <a:srgbClr val="CC0000"/>
                </a:solidFill>
                <a:latin typeface="Arvo" charset="0"/>
              </a:rPr>
              <a:t>0</a:t>
            </a:r>
            <a:fld id="{DB5F70A2-6D02-4863-B362-4FA4C3551992}" type="slidenum">
              <a:rPr lang="en-US" altLang="nl-NL" sz="1100">
                <a:solidFill>
                  <a:srgbClr val="CC0000"/>
                </a:solidFill>
                <a:latin typeface="Arvo" charset="0"/>
              </a:rPr>
              <a:pPr algn="r"/>
              <a:t>8</a:t>
            </a:fld>
            <a:endParaRPr lang="en-US" altLang="nl-NL" sz="1100">
              <a:solidFill>
                <a:srgbClr val="CC0000"/>
              </a:solidFill>
              <a:latin typeface="Arvo" charset="0"/>
            </a:endParaRPr>
          </a:p>
        </p:txBody>
      </p:sp>
      <p:pic>
        <p:nvPicPr>
          <p:cNvPr id="6" name="Picture 4" descr="C:\Users\mkovachki\Dropbox\Tricode design stuff\Doc Templates\Prins PPT\materials\transparent_bar_white.pngtransparent_bar_whi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2" y="353411"/>
            <a:ext cx="9124158" cy="49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 noChangeArrowheads="1"/>
          </p:cNvSpPr>
          <p:nvPr/>
        </p:nvSpPr>
        <p:spPr bwMode="auto">
          <a:xfrm>
            <a:off x="580764" y="353410"/>
            <a:ext cx="3286386" cy="4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960" tIns="40480" rIns="80960" bIns="40480" numCol="1" anchor="t" anchorCtr="0" compatLnSpc="1">
            <a:prstTxWarp prst="textNoShape">
              <a:avLst/>
            </a:prstTxWarp>
          </a:bodyPr>
          <a:lstStyle>
            <a:lvl1pPr marL="193675" indent="-193675" defTabSz="258763" eaLnBrk="1" hangingPunct="1">
              <a:spcBef>
                <a:spcPct val="20000"/>
              </a:spcBef>
              <a:buSzPct val="125000"/>
              <a:buBlip>
                <a:blip r:embed="rId4"/>
              </a:buBlip>
              <a:defRPr sz="1400">
                <a:solidFill>
                  <a:srgbClr val="413239"/>
                </a:solidFill>
                <a:latin typeface="Roboto" charset="0"/>
                <a:ea typeface="+mn-ea"/>
              </a:defRPr>
            </a:lvl1pPr>
            <a:lvl2pPr marL="420688" lvl="1" indent="-161925" defTabSz="258763" eaLnBrk="1" hangingPunct="1">
              <a:spcBef>
                <a:spcPct val="20000"/>
              </a:spcBef>
              <a:buSzPct val="125000"/>
              <a:buBlip>
                <a:blip r:embed="rId4"/>
              </a:buBlip>
              <a:defRPr sz="800">
                <a:solidFill>
                  <a:srgbClr val="413239"/>
                </a:solidFill>
                <a:latin typeface="Roboto" charset="0"/>
                <a:ea typeface="+mn-ea"/>
                <a:sym typeface="Calibri" panose="020F0502020204030204" pitchFamily="34" charset="0"/>
              </a:defRPr>
            </a:lvl2pPr>
            <a:lvl3pPr marL="647700" indent="-130175" defTabSz="258763">
              <a:spcBef>
                <a:spcPct val="20000"/>
              </a:spcBef>
              <a:buChar char="•"/>
              <a:defRPr sz="1300">
                <a:latin typeface="+mn-lt"/>
                <a:ea typeface="+mn-ea"/>
                <a:sym typeface="Calibri" panose="020F0502020204030204" pitchFamily="34" charset="0"/>
              </a:defRPr>
            </a:lvl3pPr>
            <a:lvl4pPr marL="906463" indent="-130175" defTabSz="258763">
              <a:spcBef>
                <a:spcPct val="20000"/>
              </a:spcBef>
              <a:buChar char="–"/>
              <a:defRPr>
                <a:latin typeface="+mn-lt"/>
                <a:ea typeface="+mn-ea"/>
                <a:sym typeface="Calibri" panose="020F0502020204030204" pitchFamily="34" charset="0"/>
              </a:defRPr>
            </a:lvl4pPr>
            <a:lvl5pPr marL="1165225" indent="-130175" defTabSz="258763">
              <a:spcBef>
                <a:spcPct val="20000"/>
              </a:spcBef>
              <a:buChar char="»"/>
              <a:defRPr>
                <a:latin typeface="+mn-lt"/>
                <a:ea typeface="+mn-ea"/>
                <a:sym typeface="Calibri" panose="020F050202020403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nl-NL" altLang="zh-CN" sz="2400" dirty="0" smtClean="0">
                <a:solidFill>
                  <a:srgbClr val="FF0000"/>
                </a:solidFill>
                <a:latin typeface="Impact" panose="020B0806030902050204" pitchFamily="34" charset="0"/>
              </a:rPr>
              <a:t>TRICODE METHOD</a:t>
            </a:r>
            <a:endParaRPr lang="nl-NL" altLang="zh-CN" sz="2400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51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1552575" y="1143000"/>
            <a:ext cx="5629276" cy="2562225"/>
          </a:xfrm>
        </p:spPr>
        <p:txBody>
          <a:bodyPr/>
          <a:lstStyle/>
          <a:p>
            <a:pPr eaLnBrk="1" hangingPunct="1">
              <a:buSzPct val="125000"/>
              <a:buBlip>
                <a:blip r:embed="rId4"/>
              </a:buBlip>
            </a:pPr>
            <a:r>
              <a:rPr lang="nl-NL" altLang="zh-CN" sz="2800" dirty="0" smtClean="0">
                <a:solidFill>
                  <a:srgbClr val="413239"/>
                </a:solidFill>
                <a:latin typeface="Calibri" panose="020F0502020204030204" pitchFamily="34" charset="0"/>
              </a:rPr>
              <a:t>  Refined scope</a:t>
            </a:r>
          </a:p>
          <a:p>
            <a:pPr marL="0" indent="0" eaLnBrk="1" hangingPunct="1">
              <a:buSzPct val="125000"/>
              <a:buNone/>
            </a:pPr>
            <a:endParaRPr lang="nl-NL" altLang="zh-CN" sz="2800" dirty="0" smtClean="0">
              <a:solidFill>
                <a:srgbClr val="413239"/>
              </a:solidFill>
              <a:latin typeface="Calibri" panose="020F0502020204030204" pitchFamily="34" charset="0"/>
            </a:endParaRPr>
          </a:p>
          <a:p>
            <a:pPr eaLnBrk="1" hangingPunct="1">
              <a:buSzPct val="125000"/>
              <a:buBlip>
                <a:blip r:embed="rId4"/>
              </a:buBlip>
            </a:pPr>
            <a:r>
              <a:rPr lang="nl-NL" altLang="zh-CN" sz="2800" dirty="0" smtClean="0">
                <a:solidFill>
                  <a:srgbClr val="413239"/>
                </a:solidFill>
                <a:latin typeface="Calibri" panose="020F0502020204030204" pitchFamily="34" charset="0"/>
              </a:rPr>
              <a:t>  User Documentation</a:t>
            </a:r>
          </a:p>
          <a:p>
            <a:pPr marL="0" indent="0" eaLnBrk="1" hangingPunct="1">
              <a:buSzPct val="125000"/>
              <a:buNone/>
            </a:pPr>
            <a:endParaRPr lang="nl-NL" altLang="zh-CN" sz="2800" dirty="0" smtClean="0">
              <a:solidFill>
                <a:srgbClr val="413239"/>
              </a:solidFill>
              <a:latin typeface="Calibri" panose="020F0502020204030204" pitchFamily="34" charset="0"/>
            </a:endParaRPr>
          </a:p>
          <a:p>
            <a:pPr eaLnBrk="1" hangingPunct="1">
              <a:buSzPct val="125000"/>
              <a:buBlip>
                <a:blip r:embed="rId4"/>
              </a:buBlip>
            </a:pPr>
            <a:r>
              <a:rPr lang="nl-NL" altLang="zh-CN" sz="2800" dirty="0" smtClean="0">
                <a:solidFill>
                  <a:srgbClr val="413239"/>
                </a:solidFill>
                <a:latin typeface="Calibri" panose="020F0502020204030204" pitchFamily="34" charset="0"/>
              </a:rPr>
              <a:t> Language and Structure</a:t>
            </a:r>
            <a:endParaRPr lang="nl-NL" altLang="zh-CN" sz="2800" dirty="0">
              <a:solidFill>
                <a:srgbClr val="413239"/>
              </a:solidFill>
              <a:latin typeface="Calibri" panose="020F0502020204030204" pitchFamily="34" charset="0"/>
            </a:endParaRPr>
          </a:p>
        </p:txBody>
      </p:sp>
      <p:pic>
        <p:nvPicPr>
          <p:cNvPr id="7171" name="Picture 3" descr="colorbar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" y="5106265"/>
            <a:ext cx="9141519" cy="47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2" name="Rectangle 6"/>
          <p:cNvSpPr>
            <a:spLocks noGrp="1" noChangeArrowheads="1"/>
          </p:cNvSpPr>
          <p:nvPr/>
        </p:nvSpPr>
        <p:spPr bwMode="auto">
          <a:xfrm>
            <a:off x="1145790" y="4810861"/>
            <a:ext cx="7559238" cy="255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835" tIns="41604" rIns="79835" bIns="41604"/>
          <a:lstStyle>
            <a:lvl1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1pPr>
            <a:lvl2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2pPr>
            <a:lvl3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3pPr>
            <a:lvl4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4pPr>
            <a:lvl5pPr algn="ctr" defTabSz="517525"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5pPr>
            <a:lvl6pPr marL="4572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6pPr>
            <a:lvl7pPr marL="9144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7pPr>
            <a:lvl8pPr marL="13716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8pPr>
            <a:lvl9pPr marL="1828800" algn="ctr" defTabSz="5175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Soho Std" pitchFamily="2" charset="0"/>
                <a:ea typeface="MS PGothic" panose="020B0600070205080204" pitchFamily="34" charset="-128"/>
                <a:sym typeface="MS PGothic" panose="020B0600070205080204" pitchFamily="34" charset="-128"/>
              </a:defRPr>
            </a:lvl9pPr>
          </a:lstStyle>
          <a:p>
            <a:pPr algn="r" eaLnBrk="1" hangingPunct="1">
              <a:buFontTx/>
              <a:buNone/>
            </a:pPr>
            <a:endParaRPr lang="en-US" altLang="nl-NL" sz="1100" b="0" baseline="13000" dirty="0">
              <a:solidFill>
                <a:srgbClr val="CC0000"/>
              </a:solidFill>
              <a:latin typeface="Arvo" charset="0"/>
              <a:sym typeface="Calibri" panose="020F0502020204030204" pitchFamily="34" charset="0"/>
            </a:endParaRPr>
          </a:p>
        </p:txBody>
      </p:sp>
      <p:sp>
        <p:nvSpPr>
          <p:cNvPr id="7173" name="Slide Number Placeholder 5"/>
          <p:cNvSpPr txBox="1">
            <a:spLocks noGrp="1" noChangeArrowheads="1"/>
          </p:cNvSpPr>
          <p:nvPr/>
        </p:nvSpPr>
        <p:spPr bwMode="auto">
          <a:xfrm>
            <a:off x="8481822" y="4810861"/>
            <a:ext cx="448893" cy="211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0960" tIns="40480" rIns="80960" bIns="4048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1pPr>
            <a:lvl2pPr marL="420688" indent="36513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2pPr>
            <a:lvl3pPr marL="647700" indent="2667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3pPr>
            <a:lvl4pPr marL="906463" indent="465138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4pPr>
            <a:lvl5pPr marL="1165225" indent="663575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5pPr>
            <a:lvl6pPr marL="1622425" indent="663575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6pPr>
            <a:lvl7pPr marL="2079625" indent="663575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7pPr>
            <a:lvl8pPr marL="2536825" indent="663575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8pPr>
            <a:lvl9pPr marL="2994025" indent="663575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MS PGothic" panose="020B0600070205080204" pitchFamily="34" charset="-128"/>
              </a:defRPr>
            </a:lvl9pPr>
          </a:lstStyle>
          <a:p>
            <a:pPr algn="r"/>
            <a:r>
              <a:rPr lang="en-US" altLang="nl-NL" sz="1100">
                <a:solidFill>
                  <a:srgbClr val="CC0000"/>
                </a:solidFill>
                <a:latin typeface="Arvo" charset="0"/>
              </a:rPr>
              <a:t>0</a:t>
            </a:r>
            <a:fld id="{DB5F70A2-6D02-4863-B362-4FA4C3551992}" type="slidenum">
              <a:rPr lang="en-US" altLang="nl-NL" sz="1100">
                <a:solidFill>
                  <a:srgbClr val="CC0000"/>
                </a:solidFill>
                <a:latin typeface="Arvo" charset="0"/>
              </a:rPr>
              <a:pPr algn="r"/>
              <a:t>9</a:t>
            </a:fld>
            <a:endParaRPr lang="en-US" altLang="nl-NL" sz="1100">
              <a:solidFill>
                <a:srgbClr val="CC0000"/>
              </a:solidFill>
              <a:latin typeface="Arvo" charset="0"/>
            </a:endParaRPr>
          </a:p>
        </p:txBody>
      </p:sp>
      <p:pic>
        <p:nvPicPr>
          <p:cNvPr id="6" name="Picture 4" descr="C:\Users\mkovachki\Dropbox\Tricode design stuff\Doc Templates\Prins PPT\materials\transparent_bar_white.pngtransparent_bar_whi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2" y="353411"/>
            <a:ext cx="9124158" cy="49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 noChangeArrowheads="1"/>
          </p:cNvSpPr>
          <p:nvPr/>
        </p:nvSpPr>
        <p:spPr bwMode="auto">
          <a:xfrm>
            <a:off x="580764" y="353410"/>
            <a:ext cx="3286386" cy="4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960" tIns="40480" rIns="80960" bIns="40480" numCol="1" anchor="t" anchorCtr="0" compatLnSpc="1">
            <a:prstTxWarp prst="textNoShape">
              <a:avLst/>
            </a:prstTxWarp>
          </a:bodyPr>
          <a:lstStyle>
            <a:lvl1pPr marL="193675" indent="-193675" defTabSz="258763" eaLnBrk="1" hangingPunct="1">
              <a:spcBef>
                <a:spcPct val="20000"/>
              </a:spcBef>
              <a:buSzPct val="125000"/>
              <a:buBlip>
                <a:blip r:embed="rId4"/>
              </a:buBlip>
              <a:defRPr sz="1400">
                <a:solidFill>
                  <a:srgbClr val="413239"/>
                </a:solidFill>
                <a:latin typeface="Roboto" charset="0"/>
                <a:ea typeface="+mn-ea"/>
              </a:defRPr>
            </a:lvl1pPr>
            <a:lvl2pPr marL="420688" lvl="1" indent="-161925" defTabSz="258763" eaLnBrk="1" hangingPunct="1">
              <a:spcBef>
                <a:spcPct val="20000"/>
              </a:spcBef>
              <a:buSzPct val="125000"/>
              <a:buBlip>
                <a:blip r:embed="rId4"/>
              </a:buBlip>
              <a:defRPr sz="800">
                <a:solidFill>
                  <a:srgbClr val="413239"/>
                </a:solidFill>
                <a:latin typeface="Roboto" charset="0"/>
                <a:ea typeface="+mn-ea"/>
                <a:sym typeface="Calibri" panose="020F0502020204030204" pitchFamily="34" charset="0"/>
              </a:defRPr>
            </a:lvl2pPr>
            <a:lvl3pPr marL="647700" indent="-130175" defTabSz="258763">
              <a:spcBef>
                <a:spcPct val="20000"/>
              </a:spcBef>
              <a:buChar char="•"/>
              <a:defRPr sz="1300">
                <a:latin typeface="+mn-lt"/>
                <a:ea typeface="+mn-ea"/>
                <a:sym typeface="Calibri" panose="020F0502020204030204" pitchFamily="34" charset="0"/>
              </a:defRPr>
            </a:lvl3pPr>
            <a:lvl4pPr marL="906463" indent="-130175" defTabSz="258763">
              <a:spcBef>
                <a:spcPct val="20000"/>
              </a:spcBef>
              <a:buChar char="–"/>
              <a:defRPr>
                <a:latin typeface="+mn-lt"/>
                <a:ea typeface="+mn-ea"/>
                <a:sym typeface="Calibri" panose="020F0502020204030204" pitchFamily="34" charset="0"/>
              </a:defRPr>
            </a:lvl4pPr>
            <a:lvl5pPr marL="1165225" indent="-130175" defTabSz="258763">
              <a:spcBef>
                <a:spcPct val="20000"/>
              </a:spcBef>
              <a:buChar char="»"/>
              <a:defRPr>
                <a:latin typeface="+mn-lt"/>
                <a:ea typeface="+mn-ea"/>
                <a:sym typeface="Calibri" panose="020F050202020403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nl-NL" altLang="zh-CN" sz="2400" dirty="0" smtClean="0">
                <a:solidFill>
                  <a:srgbClr val="FF0000"/>
                </a:solidFill>
                <a:latin typeface="Impact" panose="020B0806030902050204" pitchFamily="34" charset="0"/>
              </a:rPr>
              <a:t>BENEFITS</a:t>
            </a:r>
            <a:endParaRPr lang="nl-NL" altLang="zh-CN" sz="2400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31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Soho Std"/>
        <a:ea typeface="MS PGothic"/>
        <a:cs typeface=""/>
      </a:majorFont>
      <a:minorFont>
        <a:latin typeface="Soho Std"/>
        <a:ea typeface="MS PGothic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nl-NL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SimSun" panose="02010600030101010101" pitchFamily="2" charset="-122"/>
            <a:sym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nl-NL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SimSun" panose="02010600030101010101" pitchFamily="2" charset="-122"/>
            <a:sym typeface="MS PGothic" panose="020B0600070205080204" pitchFamily="34" charset="-128"/>
          </a:defRPr>
        </a:defPPr>
      </a:lst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Soho Std"/>
        <a:ea typeface="MS PGothic"/>
        <a:cs typeface=""/>
      </a:majorFont>
      <a:minorFont>
        <a:latin typeface="Soho Std"/>
        <a:ea typeface="MS PGothic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nl-NL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SimSun" panose="02010600030101010101" pitchFamily="2" charset="-122"/>
            <a:sym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nl-NL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SimSun" panose="02010600030101010101" pitchFamily="2" charset="-122"/>
            <a:sym typeface="MS PGothic" panose="020B0600070205080204" pitchFamily="34" charset="-128"/>
          </a:defRPr>
        </a:defPPr>
      </a:lstStyle>
    </a:lnDef>
  </a:objectDefaults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7_Office Theme">
  <a:themeElements>
    <a:clrScheme name="7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Theme">
      <a:majorFont>
        <a:latin typeface="Soho Std"/>
        <a:ea typeface="MS PGothic"/>
        <a:cs typeface=""/>
      </a:majorFont>
      <a:minorFont>
        <a:latin typeface="Soho Std"/>
        <a:ea typeface="MS PGothic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nl-NL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SimSun" panose="02010600030101010101" pitchFamily="2" charset="-122"/>
            <a:sym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nl-NL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SimSun" panose="02010600030101010101" pitchFamily="2" charset="-122"/>
            <a:sym typeface="MS PGothic" panose="020B0600070205080204" pitchFamily="34" charset="-128"/>
          </a:defRPr>
        </a:defPPr>
      </a:lstStyle>
    </a:lnDef>
  </a:objectDefaults>
  <a:extraClrSchemeLst>
    <a:extraClrScheme>
      <a:clrScheme name="7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5940</TotalTime>
  <Pages>0</Pages>
  <Words>189</Words>
  <Characters>0</Characters>
  <Application>Microsoft Office PowerPoint</Application>
  <DocSecurity>0</DocSecurity>
  <PresentationFormat>On-screen Show (16:9)</PresentationFormat>
  <Lines>0</Lines>
  <Paragraphs>80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1_Office Theme</vt:lpstr>
      <vt:lpstr>2_Office Theme</vt:lpstr>
      <vt:lpstr>7_Office Theme</vt:lpstr>
      <vt:lpstr>Michael Drost Tricode Team Lead Quality Assurance  WHY THE TESTER IS YOUR BEST FRIEND IN SCRUM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Tricode BV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Tricode prowerpoint presentation template</dc:title>
  <dc:creator>mdrost@tricode.nl</dc:creator>
  <cp:lastModifiedBy>Michael Drost</cp:lastModifiedBy>
  <cp:revision>788</cp:revision>
  <cp:lastPrinted>2017-03-10T17:33:05Z</cp:lastPrinted>
  <dcterms:created xsi:type="dcterms:W3CDTF">2012-11-26T12:55:00Z</dcterms:created>
  <dcterms:modified xsi:type="dcterms:W3CDTF">2017-03-10T17:49:08Z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1033-9.1.0.4746</vt:lpwstr>
  </property>
</Properties>
</file>