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0FF8-75CB-4847-B1D0-A052EC59F7A9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10B6-ABDF-5B41-AEA8-04FE5509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Sky Kelsey</dc:creator>
  <cp:lastModifiedBy>Sky Kelsey</cp:lastModifiedBy>
  <cp:revision>1</cp:revision>
  <dcterms:created xsi:type="dcterms:W3CDTF">2014-09-19T21:36:20Z</dcterms:created>
  <dcterms:modified xsi:type="dcterms:W3CDTF">2014-09-19T21:37:29Z</dcterms:modified>
</cp:coreProperties>
</file>