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D61EE-1597-1C46-9683-1A83CA42E4CF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26F05-7767-8740-9BAB-F9079668F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3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18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Mesh</vt:lpstr>
      <vt:lpstr>Download</vt:lpstr>
      <vt:lpstr>Hi</vt:lpstr>
      <vt:lpstr>Hello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</dc:title>
  <dc:creator>longhui weng</dc:creator>
  <cp:lastModifiedBy>longhui weng</cp:lastModifiedBy>
  <cp:revision>1</cp:revision>
  <dcterms:created xsi:type="dcterms:W3CDTF">2017-04-30T02:34:18Z</dcterms:created>
  <dcterms:modified xsi:type="dcterms:W3CDTF">2017-04-30T02:35:03Z</dcterms:modified>
</cp:coreProperties>
</file>