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C88A-888D-4DD2-AC2E-CB27399C9202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E7B6-CE76-4616-A4FB-F1F43BCDF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33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C88A-888D-4DD2-AC2E-CB27399C9202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E7B6-CE76-4616-A4FB-F1F43BCDF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16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C88A-888D-4DD2-AC2E-CB27399C9202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E7B6-CE76-4616-A4FB-F1F43BCDF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18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C88A-888D-4DD2-AC2E-CB27399C9202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E7B6-CE76-4616-A4FB-F1F43BCDF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0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C88A-888D-4DD2-AC2E-CB27399C9202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E7B6-CE76-4616-A4FB-F1F43BCDF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07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C88A-888D-4DD2-AC2E-CB27399C9202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E7B6-CE76-4616-A4FB-F1F43BCDF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88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C88A-888D-4DD2-AC2E-CB27399C9202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E7B6-CE76-4616-A4FB-F1F43BCDF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88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C88A-888D-4DD2-AC2E-CB27399C9202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E7B6-CE76-4616-A4FB-F1F43BCDF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6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C88A-888D-4DD2-AC2E-CB27399C9202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E7B6-CE76-4616-A4FB-F1F43BCDF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50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C88A-888D-4DD2-AC2E-CB27399C9202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E7B6-CE76-4616-A4FB-F1F43BCDF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69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C88A-888D-4DD2-AC2E-CB27399C9202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E7B6-CE76-4616-A4FB-F1F43BCDF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76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AC88A-888D-4DD2-AC2E-CB27399C9202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1E7B6-CE76-4616-A4FB-F1F43BCDF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41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REST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244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Rest API?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</a:t>
            </a:r>
            <a:r>
              <a:rPr lang="en-US" dirty="0"/>
              <a:t>epresentational </a:t>
            </a:r>
            <a:r>
              <a:rPr lang="en-US" b="1" dirty="0"/>
              <a:t>S</a:t>
            </a:r>
            <a:r>
              <a:rPr lang="en-US" dirty="0"/>
              <a:t>tate </a:t>
            </a:r>
            <a:r>
              <a:rPr lang="en-US" b="1" dirty="0"/>
              <a:t>T</a:t>
            </a:r>
            <a:r>
              <a:rPr lang="en-US" dirty="0"/>
              <a:t>ransfer (REST) is an architectural style that defines a set of constraints to be used for creating web services. </a:t>
            </a:r>
            <a:endParaRPr lang="en-US" dirty="0" smtClean="0"/>
          </a:p>
          <a:p>
            <a:r>
              <a:rPr lang="en-US" b="1" dirty="0" smtClean="0"/>
              <a:t>REST </a:t>
            </a:r>
            <a:r>
              <a:rPr lang="en-US" b="1" dirty="0"/>
              <a:t>API</a:t>
            </a:r>
            <a:r>
              <a:rPr lang="en-US" dirty="0"/>
              <a:t> is a way of accessing web services in a simple and flexible way without having any processing</a:t>
            </a:r>
            <a:r>
              <a:rPr lang="en-US" dirty="0" smtClean="0"/>
              <a:t>.</a:t>
            </a:r>
          </a:p>
          <a:p>
            <a:r>
              <a:rPr lang="en-US" dirty="0"/>
              <a:t>REST uses less bandwidth, simple and flexible making it more suitable for internet usage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It’s used to fetch or give some information from a web service.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communication done via REST API uses only HTTP request.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126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request is sent from client to server in the form of a web URL as HTTP GET or POST or PUT or DELETE request. After that, a response comes back from the server in the form of a resource which can be anything like HTML, XML, Image, or JSON. But now JSON is the most popular format being used in Web Services</a:t>
            </a:r>
            <a:r>
              <a:rPr lang="en-US" sz="2000" dirty="0"/>
              <a:t>. 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65541"/>
            <a:ext cx="9640645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2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8000"/>
            <a:ext cx="10515600" cy="56689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 </a:t>
            </a:r>
            <a:r>
              <a:rPr lang="en-US" sz="2400" b="1" dirty="0"/>
              <a:t>HTTP</a:t>
            </a:r>
            <a:r>
              <a:rPr lang="en-US" sz="2400" dirty="0"/>
              <a:t> there are five methods that are commonly used in a REST-based Architecture i.e., POST, GET, PUT, PATCH, and DELETE. </a:t>
            </a:r>
            <a:endParaRPr lang="en-US" sz="2400" dirty="0" smtClean="0"/>
          </a:p>
          <a:p>
            <a:r>
              <a:rPr lang="en-US" sz="2400" dirty="0" smtClean="0"/>
              <a:t>These </a:t>
            </a:r>
            <a:r>
              <a:rPr lang="en-US" sz="2400" dirty="0"/>
              <a:t>correspond to create, read, update, and delete (or CRUD) operations respectively. </a:t>
            </a:r>
            <a:r>
              <a:rPr lang="en-US" sz="2400" dirty="0" smtClean="0"/>
              <a:t>There </a:t>
            </a:r>
            <a:r>
              <a:rPr lang="en-US" sz="2400" dirty="0"/>
              <a:t>are other methods which are less frequently used like </a:t>
            </a:r>
            <a:r>
              <a:rPr lang="en-US" sz="2400" dirty="0" smtClean="0"/>
              <a:t>OPTIONS </a:t>
            </a:r>
            <a:r>
              <a:rPr lang="en-US" sz="2400" dirty="0"/>
              <a:t>and HEAD.  </a:t>
            </a:r>
            <a:endParaRPr lang="en-US" sz="2400" dirty="0" smtClean="0"/>
          </a:p>
          <a:p>
            <a:r>
              <a:rPr lang="en-US" sz="2400" b="1" dirty="0"/>
              <a:t>GET: </a:t>
            </a:r>
            <a:r>
              <a:rPr lang="en-US" sz="2400" dirty="0"/>
              <a:t>The HTTP GET method is used to </a:t>
            </a:r>
            <a:r>
              <a:rPr lang="en-US" sz="2400" b="1" dirty="0"/>
              <a:t>read</a:t>
            </a:r>
            <a:r>
              <a:rPr lang="en-US" sz="2400" dirty="0"/>
              <a:t> (or retrieve) a representation of a resource. In the safe path, GET returns a representation in XML or JSON and an HTTP response code of 200 (OK). In an error case, it most often returns a 404 (NOT </a:t>
            </a:r>
            <a:r>
              <a:rPr lang="en-US" sz="2400" dirty="0" smtClean="0"/>
              <a:t>FOUND) </a:t>
            </a:r>
            <a:r>
              <a:rPr lang="en-US" sz="2400" dirty="0"/>
              <a:t>or 400 (BAD REQUEST). </a:t>
            </a:r>
            <a:endParaRPr lang="en-US" sz="2400" dirty="0" smtClean="0"/>
          </a:p>
          <a:p>
            <a:pPr lvl="2"/>
            <a:r>
              <a:rPr lang="en-US" sz="1600" dirty="0" err="1" smtClean="0"/>
              <a:t>Eg</a:t>
            </a:r>
            <a:r>
              <a:rPr lang="en-US" sz="1600" dirty="0" smtClean="0"/>
              <a:t>: </a:t>
            </a:r>
            <a:r>
              <a:rPr lang="en-IN" dirty="0"/>
              <a:t>GET:/</a:t>
            </a:r>
            <a:r>
              <a:rPr lang="en-IN" dirty="0" err="1"/>
              <a:t>api</a:t>
            </a:r>
            <a:r>
              <a:rPr lang="en-IN" dirty="0"/>
              <a:t>/students</a:t>
            </a:r>
            <a:endParaRPr lang="en-US" sz="1600" dirty="0"/>
          </a:p>
          <a:p>
            <a:endParaRPr lang="en-US" sz="2400" dirty="0" smtClean="0"/>
          </a:p>
          <a:p>
            <a:r>
              <a:rPr lang="en-US" sz="2400" b="1" dirty="0"/>
              <a:t>POST:</a:t>
            </a:r>
            <a:r>
              <a:rPr lang="en-US" sz="2400" dirty="0"/>
              <a:t> The POST verb is most often utilized to </a:t>
            </a:r>
            <a:r>
              <a:rPr lang="en-US" sz="2400" b="1" dirty="0"/>
              <a:t>create</a:t>
            </a:r>
            <a:r>
              <a:rPr lang="en-US" sz="2400" dirty="0"/>
              <a:t> new resources. </a:t>
            </a:r>
            <a:r>
              <a:rPr lang="en-US" sz="2400" dirty="0" smtClean="0"/>
              <a:t>On </a:t>
            </a:r>
            <a:r>
              <a:rPr lang="en-US" sz="2400" dirty="0"/>
              <a:t>successful creation, return HTTP status 201, returning a Location header with a link to the newly-created resource with the 201 HTTP status.</a:t>
            </a:r>
            <a:r>
              <a:rPr lang="en-US" dirty="0"/>
              <a:t> </a:t>
            </a:r>
            <a:endParaRPr lang="en-US" dirty="0" smtClean="0"/>
          </a:p>
          <a:p>
            <a:pPr lvl="3" fontAlgn="base"/>
            <a:r>
              <a:rPr lang="en-IN" dirty="0" err="1" smtClean="0"/>
              <a:t>Eg</a:t>
            </a:r>
            <a:r>
              <a:rPr lang="en-IN" dirty="0" smtClean="0"/>
              <a:t>: POST</a:t>
            </a:r>
            <a:r>
              <a:rPr lang="en-IN" dirty="0"/>
              <a:t>:/</a:t>
            </a:r>
            <a:r>
              <a:rPr lang="en-IN" dirty="0" err="1"/>
              <a:t>api</a:t>
            </a:r>
            <a:r>
              <a:rPr lang="en-IN" dirty="0"/>
              <a:t>/students</a:t>
            </a:r>
          </a:p>
          <a:p>
            <a:pPr lvl="3" fontAlgn="base"/>
            <a:r>
              <a:rPr lang="en-IN" dirty="0"/>
              <a:t>{“</a:t>
            </a:r>
            <a:r>
              <a:rPr lang="en-IN" dirty="0" err="1"/>
              <a:t>name”:”Raj</a:t>
            </a:r>
            <a:r>
              <a:rPr lang="en-IN" dirty="0"/>
              <a:t>”}</a:t>
            </a:r>
          </a:p>
          <a:p>
            <a:pPr lvl="2"/>
            <a:endParaRPr lang="en-US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4447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3418"/>
            <a:ext cx="10515600" cy="5613545"/>
          </a:xfrm>
        </p:spPr>
        <p:txBody>
          <a:bodyPr/>
          <a:lstStyle/>
          <a:p>
            <a:r>
              <a:rPr lang="en-US" sz="2400" b="1" dirty="0"/>
              <a:t>PUT: </a:t>
            </a:r>
            <a:r>
              <a:rPr lang="en-US" sz="2400" dirty="0"/>
              <a:t>It is used for </a:t>
            </a:r>
            <a:r>
              <a:rPr lang="en-US" sz="2400" b="1" dirty="0"/>
              <a:t>updating</a:t>
            </a:r>
            <a:r>
              <a:rPr lang="en-US" sz="2400" dirty="0"/>
              <a:t> the capabilities. </a:t>
            </a:r>
            <a:r>
              <a:rPr lang="en-US" sz="2400" dirty="0" smtClean="0"/>
              <a:t>On </a:t>
            </a:r>
            <a:r>
              <a:rPr lang="en-US" sz="2400" dirty="0"/>
              <a:t>successful update, return 200 (or 204 if not returning any content in the body) from a PUT. If using PUT for create, return HTTP status 201 on successful creation. PUT is not safe operation but it’s idempotent. </a:t>
            </a:r>
            <a:endParaRPr lang="en-US" sz="2400" dirty="0" smtClean="0"/>
          </a:p>
          <a:p>
            <a:pPr lvl="2" fontAlgn="base"/>
            <a:r>
              <a:rPr lang="en-US" dirty="0" err="1" smtClean="0"/>
              <a:t>Eg</a:t>
            </a:r>
            <a:r>
              <a:rPr lang="en-US" dirty="0" smtClean="0"/>
              <a:t>: PUT </a:t>
            </a:r>
            <a:r>
              <a:rPr lang="en-US" dirty="0"/>
              <a:t>or PATCH:/</a:t>
            </a:r>
            <a:r>
              <a:rPr lang="en-US" dirty="0" err="1"/>
              <a:t>api</a:t>
            </a:r>
            <a:r>
              <a:rPr lang="en-US" dirty="0"/>
              <a:t>/students/1</a:t>
            </a:r>
          </a:p>
          <a:p>
            <a:pPr lvl="2" fontAlgn="base"/>
            <a:r>
              <a:rPr lang="en-US" dirty="0"/>
              <a:t>{“</a:t>
            </a:r>
            <a:r>
              <a:rPr lang="en-US" dirty="0" err="1"/>
              <a:t>name”:”Raj</a:t>
            </a:r>
            <a:r>
              <a:rPr lang="en-US" dirty="0"/>
              <a:t>”}</a:t>
            </a:r>
          </a:p>
          <a:p>
            <a:pPr lvl="2"/>
            <a:endParaRPr lang="en-US" sz="1600" dirty="0" smtClean="0"/>
          </a:p>
          <a:p>
            <a:endParaRPr lang="en-US" sz="2400" dirty="0"/>
          </a:p>
          <a:p>
            <a:r>
              <a:rPr lang="en-US" sz="2400" b="1" dirty="0"/>
              <a:t>DELETE: </a:t>
            </a:r>
            <a:r>
              <a:rPr lang="en-US" sz="2400" dirty="0"/>
              <a:t>It is used to </a:t>
            </a:r>
            <a:r>
              <a:rPr lang="en-US" sz="2400" b="1" dirty="0"/>
              <a:t>delete</a:t>
            </a:r>
            <a:r>
              <a:rPr lang="en-US" sz="2400" dirty="0"/>
              <a:t> a resource identified by a URI. On successful deletion, return HTTP status 200 (OK) along with a response body. </a:t>
            </a:r>
            <a:endParaRPr lang="en-US" sz="2400" dirty="0" smtClean="0"/>
          </a:p>
          <a:p>
            <a:pPr lvl="2"/>
            <a:r>
              <a:rPr lang="en-IN" dirty="0" err="1" smtClean="0"/>
              <a:t>Eg</a:t>
            </a:r>
            <a:r>
              <a:rPr lang="en-IN" dirty="0" smtClean="0"/>
              <a:t>: DELETE</a:t>
            </a:r>
            <a:r>
              <a:rPr lang="en-IN" dirty="0"/>
              <a:t>:/</a:t>
            </a:r>
            <a:r>
              <a:rPr lang="en-IN" dirty="0" err="1"/>
              <a:t>api</a:t>
            </a:r>
            <a:r>
              <a:rPr lang="en-IN" dirty="0"/>
              <a:t>/students/1</a:t>
            </a:r>
            <a:endParaRPr lang="en-US" sz="1600" dirty="0"/>
          </a:p>
          <a:p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374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IN" dirty="0" smtClean="0"/>
              <a:t>Rules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4846927"/>
          </a:xfrm>
        </p:spPr>
        <p:txBody>
          <a:bodyPr/>
          <a:lstStyle/>
          <a:p>
            <a:r>
              <a:rPr lang="en-US" sz="2000" dirty="0"/>
              <a:t>Always use plurals in URL to keep an API URI consistent throughout the application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261" y="1757956"/>
            <a:ext cx="4553585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9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5564"/>
            <a:ext cx="10515600" cy="5881399"/>
          </a:xfrm>
        </p:spPr>
        <p:txBody>
          <a:bodyPr/>
          <a:lstStyle/>
          <a:p>
            <a:r>
              <a:rPr lang="en-US" sz="2400" dirty="0"/>
              <a:t>Send a proper HTTP code to indicate a success or error status.</a:t>
            </a:r>
          </a:p>
          <a:p>
            <a:r>
              <a:rPr lang="en-US" sz="2400" dirty="0"/>
              <a:t>HTTP verbs are used to identify the action. Some of the HTTP verbs are – GET, PUT, POST, DELETE, GET, PATCH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 web application should be organized into resources like users and then uses HTTP verbs like – GET, PUT, POST, DELETE to modify those resources. And as a developer it should be clear that what needs to be done just by looking at the endpoint and HTTP method used</a:t>
            </a:r>
            <a:r>
              <a:rPr lang="en-US" dirty="0"/>
              <a:t>.</a:t>
            </a:r>
          </a:p>
          <a:p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49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581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REST API</vt:lpstr>
      <vt:lpstr>What is Rest API?</vt:lpstr>
      <vt:lpstr>Working</vt:lpstr>
      <vt:lpstr>PowerPoint Presentation</vt:lpstr>
      <vt:lpstr>PowerPoint Presentation</vt:lpstr>
      <vt:lpstr>Rules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</dc:title>
  <dc:creator>Sarath Baiju</dc:creator>
  <cp:lastModifiedBy>Sarath Baiju</cp:lastModifiedBy>
  <cp:revision>4</cp:revision>
  <dcterms:created xsi:type="dcterms:W3CDTF">2022-09-20T05:49:47Z</dcterms:created>
  <dcterms:modified xsi:type="dcterms:W3CDTF">2022-09-20T06:13:36Z</dcterms:modified>
</cp:coreProperties>
</file>