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9" r:id="rId2"/>
    <p:sldId id="284" r:id="rId3"/>
    <p:sldId id="283" r:id="rId4"/>
    <p:sldId id="286" r:id="rId5"/>
    <p:sldId id="272" r:id="rId6"/>
    <p:sldId id="277" r:id="rId7"/>
    <p:sldId id="273" r:id="rId8"/>
    <p:sldId id="278" r:id="rId9"/>
    <p:sldId id="279" r:id="rId10"/>
    <p:sldId id="280" r:id="rId11"/>
    <p:sldId id="281" r:id="rId12"/>
    <p:sldId id="282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47" autoAdjust="0"/>
    <p:restoredTop sz="94660"/>
  </p:normalViewPr>
  <p:slideViewPr>
    <p:cSldViewPr>
      <p:cViewPr>
        <p:scale>
          <a:sx n="80" d="100"/>
          <a:sy n="80" d="100"/>
        </p:scale>
        <p:origin x="-1308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E6BDE44-14C3-4A01-A4E4-C314A3BF6650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B53F240-A69D-4162-B978-8F7CF350A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DE44-14C3-4A01-A4E4-C314A3BF6650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F240-A69D-4162-B978-8F7CF350A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DE44-14C3-4A01-A4E4-C314A3BF6650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F240-A69D-4162-B978-8F7CF350A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E6BDE44-14C3-4A01-A4E4-C314A3BF6650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F240-A69D-4162-B978-8F7CF350A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E6BDE44-14C3-4A01-A4E4-C314A3BF6650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B53F240-A69D-4162-B978-8F7CF350AD4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E6BDE44-14C3-4A01-A4E4-C314A3BF6650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B53F240-A69D-4162-B978-8F7CF350A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E6BDE44-14C3-4A01-A4E4-C314A3BF6650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B53F240-A69D-4162-B978-8F7CF350A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DE44-14C3-4A01-A4E4-C314A3BF6650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F240-A69D-4162-B978-8F7CF350A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E6BDE44-14C3-4A01-A4E4-C314A3BF6650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B53F240-A69D-4162-B978-8F7CF350A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E6BDE44-14C3-4A01-A4E4-C314A3BF6650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B53F240-A69D-4162-B978-8F7CF350A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E6BDE44-14C3-4A01-A4E4-C314A3BF6650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B53F240-A69D-4162-B978-8F7CF350A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/>
            </a:gs>
            <a:gs pos="31000">
              <a:schemeClr val="tx1"/>
            </a:gs>
            <a:gs pos="100000">
              <a:schemeClr val="bg2">
                <a:tint val="85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E6BDE44-14C3-4A01-A4E4-C314A3BF6650}" type="datetimeFigureOut">
              <a:rPr lang="en-US" smtClean="0"/>
              <a:pPr/>
              <a:t>31/01/2019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B53F240-A69D-4162-B978-8F7CF350A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tx1"/>
            </a:gs>
            <a:gs pos="31000">
              <a:schemeClr val="tx1"/>
            </a:gs>
            <a:gs pos="100000">
              <a:schemeClr val="bg2">
                <a:tint val="85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8" descr="rcu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42852"/>
            <a:ext cx="1371600" cy="1110343"/>
          </a:xfrm>
          <a:prstGeom prst="rect">
            <a:avLst/>
          </a:prstGeom>
          <a:noFill/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00034" y="457200"/>
            <a:ext cx="84182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RANI CHANNAMMA                   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UNIVERSITY, BELAGAVI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5786" y="2392088"/>
            <a:ext cx="7286676" cy="422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IN" sz="11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Presentation On</a:t>
            </a:r>
            <a:endParaRPr lang="en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“Image Slide Show”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4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pPr algn="ctr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Mr. Appayya  Badiger.</a:t>
            </a:r>
          </a:p>
          <a:p>
            <a:pPr algn="ctr"/>
            <a:r>
              <a:rPr lang="en-IN" sz="20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 1</a:t>
            </a:r>
            <a:r>
              <a:rPr lang="en-IN" sz="2000" b="1" baseline="300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20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Semester</a:t>
            </a:r>
          </a:p>
          <a:p>
            <a:pPr algn="ctr"/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December -2018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357290" y="1142984"/>
            <a:ext cx="648607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0488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School of Mathematics and Computing Sciences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0488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DEPARTMENT OF COMPUTER SCIENCE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0488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Screen Shots: 3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6015" y="1882775"/>
            <a:ext cx="813196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Screen Shots:4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6015" y="1882775"/>
            <a:ext cx="813196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Screen Shots:5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6015" y="1882775"/>
            <a:ext cx="813196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				</a:t>
            </a:r>
          </a:p>
          <a:p>
            <a:pPr>
              <a:buNone/>
            </a:pPr>
            <a:endParaRPr lang="en-US" dirty="0" smtClean="0"/>
          </a:p>
          <a:p>
            <a:pPr lvl="5">
              <a:buNone/>
            </a:pP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</a:t>
            </a: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  <a:endParaRPr lang="en-US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Problem Definition: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the html document with java script the web page consisting of </a:t>
            </a:r>
            <a:r>
              <a:rPr lang="en-US" b="1" dirty="0" smtClean="0"/>
              <a:t>“</a:t>
            </a:r>
            <a:r>
              <a:rPr lang="en-US" b="1" dirty="0" smtClean="0"/>
              <a:t>IMAGE SLIDE SHOW” </a:t>
            </a:r>
            <a:r>
              <a:rPr lang="en-US" dirty="0" smtClean="0"/>
              <a:t>with associated text message.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Using Four Buttons(</a:t>
            </a:r>
            <a:r>
              <a:rPr lang="en-US" dirty="0" err="1" smtClean="0"/>
              <a:t>Play,Stop,Next</a:t>
            </a:r>
            <a:r>
              <a:rPr lang="en-US" dirty="0" smtClean="0"/>
              <a:t>, Previous)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153400" cy="4365592"/>
          </a:xfrm>
        </p:spPr>
        <p:txBody>
          <a:bodyPr/>
          <a:lstStyle/>
          <a:p>
            <a:r>
              <a:rPr lang="en-IN" dirty="0" smtClean="0"/>
              <a:t>The main objective of the project is of the Image Slideshow. A well-organized slide show allows a presenter to </a:t>
            </a:r>
            <a:r>
              <a:rPr lang="en-IN" b="1" dirty="0" smtClean="0"/>
              <a:t>fit visual </a:t>
            </a:r>
            <a:r>
              <a:rPr lang="en-IN" dirty="0" smtClean="0"/>
              <a:t>The old adage "A picture is worth a thousand words" holds true, in that a single image can save a presenter from speaking a paragraph of descriptive details.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Purpose of Project: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purpose was generating awareness as well as improving the efficiency of welfare services for women and </a:t>
            </a:r>
            <a:r>
              <a:rPr lang="en-US" b="1" dirty="0" smtClean="0"/>
              <a:t>girl child</a:t>
            </a:r>
            <a:r>
              <a:rPr lang="en-US" dirty="0" smtClean="0"/>
              <a:t> in the </a:t>
            </a:r>
            <a:r>
              <a:rPr lang="en-US" dirty="0" err="1" smtClean="0"/>
              <a:t>indian</a:t>
            </a:r>
            <a:r>
              <a:rPr lang="en-US" dirty="0" smtClean="0"/>
              <a:t> society. 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/>
              <a:t>System Architecture: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72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sz="4400" dirty="0" smtClean="0"/>
          </a:p>
          <a:p>
            <a:r>
              <a:rPr lang="en-US" sz="4400" b="1" dirty="0" smtClean="0"/>
              <a:t>     </a:t>
            </a:r>
            <a:r>
              <a:rPr lang="en-US" sz="4400" b="1" u="sng" dirty="0" smtClean="0"/>
              <a:t>Software And Hardware Requirements</a:t>
            </a:r>
            <a:endParaRPr lang="en-US" sz="4400" dirty="0" smtClean="0"/>
          </a:p>
          <a:p>
            <a:pPr>
              <a:buNone/>
            </a:pPr>
            <a:r>
              <a:rPr lang="en-US" sz="4400" b="1" dirty="0" smtClean="0"/>
              <a:t> </a:t>
            </a:r>
            <a:endParaRPr lang="en-US" sz="4400" dirty="0" smtClean="0"/>
          </a:p>
          <a:p>
            <a:r>
              <a:rPr lang="en-US" sz="4400" b="1" dirty="0" smtClean="0"/>
              <a:t>      Software requirements:</a:t>
            </a:r>
            <a:endParaRPr lang="en-US" sz="4400" dirty="0" smtClean="0"/>
          </a:p>
          <a:p>
            <a:r>
              <a:rPr lang="en-US" sz="4400" dirty="0" smtClean="0"/>
              <a:t>      Languages                        :</a:t>
            </a:r>
            <a:r>
              <a:rPr lang="en-US" sz="4400" dirty="0" err="1" smtClean="0"/>
              <a:t>HTML,JavaScript,CSS</a:t>
            </a:r>
            <a:endParaRPr lang="en-US" sz="4400" dirty="0" smtClean="0"/>
          </a:p>
          <a:p>
            <a:r>
              <a:rPr lang="en-US" sz="4400" dirty="0" smtClean="0"/>
              <a:t>     Operating System              :Window 7 Higher  Version</a:t>
            </a:r>
          </a:p>
          <a:p>
            <a:r>
              <a:rPr lang="en-US" sz="4400" dirty="0" smtClean="0"/>
              <a:t>      Editor                                  :Notepad++</a:t>
            </a:r>
          </a:p>
          <a:p>
            <a:pPr>
              <a:buNone/>
            </a:pPr>
            <a:r>
              <a:rPr lang="en-US" sz="4400" dirty="0" smtClean="0"/>
              <a:t>     </a:t>
            </a:r>
          </a:p>
          <a:p>
            <a:r>
              <a:rPr lang="en-US" sz="4400" b="1" dirty="0" smtClean="0"/>
              <a:t>      Hardware requirements:</a:t>
            </a:r>
          </a:p>
          <a:p>
            <a:r>
              <a:rPr lang="en-US" sz="4400" dirty="0" smtClean="0"/>
              <a:t>       Processor                             :Core i5 processor</a:t>
            </a:r>
            <a:endParaRPr lang="en-US" sz="4400" b="1" dirty="0" smtClean="0"/>
          </a:p>
          <a:p>
            <a:r>
              <a:rPr lang="en-US" sz="4400" dirty="0" smtClean="0"/>
              <a:t>       Hard Disk                             :4GB.</a:t>
            </a:r>
            <a:endParaRPr lang="en-US" sz="4400" b="1" dirty="0" smtClean="0"/>
          </a:p>
          <a:p>
            <a:r>
              <a:rPr lang="en-US" sz="4400" dirty="0" smtClean="0"/>
              <a:t>       RAM                                     :2 GB</a:t>
            </a:r>
          </a:p>
          <a:p>
            <a:pPr>
              <a:buNone/>
            </a:pPr>
            <a:endParaRPr lang="en-US" sz="4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19200" y="2667000"/>
            <a:ext cx="8686800" cy="2133600"/>
          </a:xfrm>
        </p:spPr>
        <p:txBody>
          <a:bodyPr>
            <a:noAutofit/>
            <a:scene3d>
              <a:camera prst="perspectiveHeroicExtremeRightFacing" fov="6000000"/>
              <a:lightRig rig="threePt" dir="t"/>
            </a:scene3d>
          </a:bodyPr>
          <a:lstStyle/>
          <a:p>
            <a:r>
              <a:rPr lang="en-US" sz="8800" b="1" dirty="0" smtClean="0">
                <a:ln w="900" cmpd="sng">
                  <a:solidFill>
                    <a:schemeClr val="bg2"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  <a:reflection blurRad="6350" stA="60000" endA="900" endPos="60000" dist="2999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Image  Slide Show…</a:t>
            </a:r>
            <a:endParaRPr lang="en-US" sz="8800" b="1" dirty="0">
              <a:ln w="900" cmpd="sng">
                <a:solidFill>
                  <a:schemeClr val="bg2">
                    <a:alpha val="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  <a:reflection blurRad="6350" stA="60000" endA="900" endPos="60000" dist="2999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Slide Show view?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collection of pages arranged in sequence that contain text and images for presenting to an audience.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Screen Shots:1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6015" y="1882775"/>
            <a:ext cx="813196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Screen Shots: 2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6015" y="1882775"/>
            <a:ext cx="813196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407</TotalTime>
  <Words>156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Slide 1</vt:lpstr>
      <vt:lpstr>Problem Definition:</vt:lpstr>
      <vt:lpstr>Objective:</vt:lpstr>
      <vt:lpstr>The Purpose of Project:</vt:lpstr>
      <vt:lpstr>System Architecture:</vt:lpstr>
      <vt:lpstr>Image  Slide Show…</vt:lpstr>
      <vt:lpstr>What is Slide Show view?</vt:lpstr>
      <vt:lpstr>Screen Shots:1</vt:lpstr>
      <vt:lpstr>Screen Shots: 2</vt:lpstr>
      <vt:lpstr>Screen Shots: 3</vt:lpstr>
      <vt:lpstr>Screen Shots:4</vt:lpstr>
      <vt:lpstr>Screen Shots:5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APPU</dc:creator>
  <cp:lastModifiedBy>APPU</cp:lastModifiedBy>
  <cp:revision>34</cp:revision>
  <dcterms:created xsi:type="dcterms:W3CDTF">2018-12-08T06:33:26Z</dcterms:created>
  <dcterms:modified xsi:type="dcterms:W3CDTF">2019-01-31T02:57:30Z</dcterms:modified>
</cp:coreProperties>
</file>