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90" r:id="rId3"/>
    <p:sldId id="271" r:id="rId4"/>
    <p:sldId id="272" r:id="rId5"/>
    <p:sldId id="261" r:id="rId6"/>
    <p:sldId id="291" r:id="rId7"/>
    <p:sldId id="292" r:id="rId8"/>
    <p:sldId id="301" r:id="rId9"/>
    <p:sldId id="302" r:id="rId10"/>
    <p:sldId id="304" r:id="rId11"/>
    <p:sldId id="305" r:id="rId12"/>
    <p:sldId id="306" r:id="rId13"/>
  </p:sldIdLst>
  <p:sldSz cx="118872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540" y="-102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457200" y="685800"/>
            <a:ext cx="5943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5513E39-3FA1-4302-A495-B018B76A6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A9D38-B3AD-4A41-A015-F0BC4877CD8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CE2B0-87D9-40A7-8BFF-7E9EF370C71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9F0A7-3B5F-4D2B-A0EF-75EA6F84562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35FEC-3070-4946-96AF-D37466FCDCC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AB8AD-735D-4B82-BC2B-1DC7B0CB8F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DA05C-35B1-4ED6-96DA-687FC9A1258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1DB45-7B0C-4072-BB94-CF719780CE2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7F323-752C-4400-A17A-057F49ABDA3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130425"/>
            <a:ext cx="101028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3" y="3886200"/>
            <a:ext cx="832167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C91F5-81CB-4A9D-BF06-D83DD1D08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6014E-9F5E-4766-90FE-4C96A1F62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538" y="274638"/>
            <a:ext cx="267493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274638"/>
            <a:ext cx="78724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8FC61-2F1B-4907-AEBE-865AAC021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72291-4A33-479D-BA21-E93909FB4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406900"/>
            <a:ext cx="10102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2906713"/>
            <a:ext cx="101028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9C5A6-5C6D-4CA6-9EB6-1E960D3F6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600200"/>
            <a:ext cx="52736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146F4-985D-442E-B418-CAEBA0D6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535113"/>
            <a:ext cx="52530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174875"/>
            <a:ext cx="52530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0" y="1535113"/>
            <a:ext cx="52546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0" y="2174875"/>
            <a:ext cx="52546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549D-4912-4D1D-B90C-D46CAE98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A003D-3C3B-4F99-8E4C-1FE608793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9959-3BBB-432D-B0EC-F7B02A244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73050"/>
            <a:ext cx="3911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435100"/>
            <a:ext cx="391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8CB3-3AB0-438D-9609-79792420B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4800600"/>
            <a:ext cx="7132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612775"/>
            <a:ext cx="71326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5367338"/>
            <a:ext cx="7132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76599-44DA-4D05-8290-2D9A938DE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274638"/>
            <a:ext cx="1069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600200"/>
            <a:ext cx="10699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3725" y="6245225"/>
            <a:ext cx="2774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0825" y="6245225"/>
            <a:ext cx="3765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245225"/>
            <a:ext cx="2774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239A344-D2AD-4371-969A-C018062CA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8400"/>
            <a:ext cx="11887200" cy="1143000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User Datagram Protocol (UDP)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38200" y="1219200"/>
            <a:ext cx="96774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/>
              <a:t>UDP is used for management processes such as SNMP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8200" y="1219200"/>
            <a:ext cx="96774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/>
              <a:t>UDP is used for some route updating protocols such as 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98438" y="152400"/>
            <a:ext cx="113919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98438" y="990600"/>
            <a:ext cx="113919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73375" y="282575"/>
            <a:ext cx="4645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CC3300"/>
                </a:solidFill>
                <a:latin typeface="Times New Roman" pitchFamily="18" charset="0"/>
              </a:rPr>
              <a:t>Applications of UDP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98438" y="6248400"/>
            <a:ext cx="113919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1295400"/>
            <a:ext cx="124809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DNS –Domain Name Services</a:t>
            </a:r>
          </a:p>
          <a:p>
            <a:pPr>
              <a:spcBef>
                <a:spcPct val="50000"/>
              </a:spcBef>
            </a:pPr>
            <a:r>
              <a:rPr lang="en-US" sz="3600"/>
              <a:t>SNMP-Simple Network Management Protocol</a:t>
            </a:r>
          </a:p>
          <a:p>
            <a:pPr>
              <a:spcBef>
                <a:spcPct val="50000"/>
              </a:spcBef>
            </a:pPr>
            <a:r>
              <a:rPr lang="en-US" sz="3600"/>
              <a:t>TFTP – Trivial File Transfer Protocol</a:t>
            </a:r>
          </a:p>
          <a:p>
            <a:pPr>
              <a:spcBef>
                <a:spcPct val="50000"/>
              </a:spcBef>
            </a:pPr>
            <a:r>
              <a:rPr lang="en-US" sz="3600"/>
              <a:t>RTP – Real Time Protocol</a:t>
            </a:r>
          </a:p>
          <a:p>
            <a:pPr>
              <a:spcBef>
                <a:spcPct val="50000"/>
              </a:spcBef>
            </a:pPr>
            <a:endParaRPr lang="en-US" sz="36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263" y="533400"/>
            <a:ext cx="9190037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387475" y="0"/>
            <a:ext cx="8716963" cy="457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CC3300"/>
                </a:solidFill>
              </a:rPr>
              <a:t>Position of UDP in the layered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188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datagram Protocol (UDP)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6863" y="1143000"/>
            <a:ext cx="11193462" cy="443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3200">
                <a:latin typeface="Tahoma" pitchFamily="34" charset="0"/>
              </a:rPr>
              <a:t> UDP is a transport protocol </a:t>
            </a:r>
          </a:p>
          <a:p>
            <a:pPr lvl="1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3200">
                <a:latin typeface="Tahoma" pitchFamily="34" charset="0"/>
              </a:rPr>
              <a:t> communication between processes </a:t>
            </a:r>
          </a:p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3200">
                <a:latin typeface="Tahoma" pitchFamily="34" charset="0"/>
              </a:rPr>
              <a:t> UDP uses IP to deliver datagrams to the right host</a:t>
            </a:r>
          </a:p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3200">
                <a:latin typeface="Tahoma" pitchFamily="34" charset="0"/>
              </a:rPr>
              <a:t> Connectionless</a:t>
            </a:r>
          </a:p>
          <a:p>
            <a:pPr lvl="1" eaLnBrk="0" hangingPunct="0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3200">
                <a:latin typeface="Tahoma" pitchFamily="34" charset="0"/>
              </a:rPr>
              <a:t> No session is established.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sz="32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188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datagram Protocol (UDP)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96863" y="1143000"/>
            <a:ext cx="11193462" cy="466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2800">
                <a:latin typeface="Tahoma" pitchFamily="34" charset="0"/>
              </a:rPr>
              <a:t>Does not guarantee delivery </a:t>
            </a:r>
          </a:p>
          <a:p>
            <a:pPr lvl="1" eaLnBrk="0" hangingPunct="0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2800">
                <a:latin typeface="Tahoma" pitchFamily="34" charset="0"/>
              </a:rPr>
              <a:t> No sequence numbers</a:t>
            </a:r>
          </a:p>
          <a:p>
            <a:pPr lvl="1" eaLnBrk="0" hangingPunct="0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2800">
                <a:latin typeface="Tahoma" pitchFamily="34" charset="0"/>
              </a:rPr>
              <a:t> No acknowledgements</a:t>
            </a:r>
          </a:p>
          <a:p>
            <a:pPr lvl="1" eaLnBrk="0" hangingPunct="0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2800">
                <a:latin typeface="Tahoma" pitchFamily="34" charset="0"/>
              </a:rPr>
              <a:t>No flow control</a:t>
            </a:r>
          </a:p>
          <a:p>
            <a:pPr lvl="1" eaLnBrk="0" hangingPunct="0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2800">
                <a:latin typeface="Tahoma" pitchFamily="34" charset="0"/>
              </a:rPr>
              <a:t>No error control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sz="2800">
                <a:latin typeface="Tahoma" pitchFamily="34" charset="0"/>
              </a:rPr>
              <a:t> Reliability is the responsibility of the application. Uses Port numbers as endpoints to communicate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198438" y="152400"/>
            <a:ext cx="113919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98438" y="990600"/>
            <a:ext cx="113919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73375" y="381000"/>
            <a:ext cx="391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i="1">
                <a:latin typeface="Times New Roman" pitchFamily="18" charset="0"/>
              </a:rPr>
              <a:t>User datagram format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98438" y="6248400"/>
            <a:ext cx="113919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6025" y="1866900"/>
            <a:ext cx="91852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3"/>
          <p:cNvSpPr>
            <a:spLocks noChangeShapeType="1"/>
          </p:cNvSpPr>
          <p:nvPr/>
        </p:nvSpPr>
        <p:spPr bwMode="auto">
          <a:xfrm>
            <a:off x="198438" y="990600"/>
            <a:ext cx="113919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873375" y="282575"/>
            <a:ext cx="2779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CC3300"/>
                </a:solidFill>
                <a:latin typeface="Times New Roman" pitchFamily="18" charset="0"/>
              </a:rPr>
              <a:t>Why UDP ?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198438" y="6248400"/>
            <a:ext cx="113919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96863" y="1295400"/>
            <a:ext cx="113919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/>
              <a:t>TCP is a complicated protocol involving 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3600"/>
              <a:t>Flow control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3600"/>
              <a:t>Exchange of acknowledgements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3600"/>
              <a:t>etc.,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>
                <a:solidFill>
                  <a:srgbClr val="CC3300"/>
                </a:solidFill>
              </a:rPr>
              <a:t>Hence for delay sensitive applications, TCP becomes inefficient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>
                <a:solidFill>
                  <a:srgbClr val="CC3300"/>
                </a:solidFill>
              </a:rPr>
              <a:t>However TCP gives utmost importance for reliability ( but at the cost of efficiency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198438" y="152400"/>
            <a:ext cx="113919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98438" y="990600"/>
            <a:ext cx="113919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873375" y="282575"/>
            <a:ext cx="2779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CC3300"/>
                </a:solidFill>
                <a:latin typeface="Times New Roman" pitchFamily="18" charset="0"/>
              </a:rPr>
              <a:t>Why UDP ?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98438" y="6248400"/>
            <a:ext cx="113919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96863" y="1295400"/>
            <a:ext cx="107981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There are many applications which don’t demand reliability, </a:t>
            </a:r>
            <a:r>
              <a:rPr lang="en-US" sz="4000">
                <a:solidFill>
                  <a:srgbClr val="CC3300"/>
                </a:solidFill>
              </a:rPr>
              <a:t>but demand fast delivery</a:t>
            </a:r>
          </a:p>
          <a:p>
            <a:pPr>
              <a:spcBef>
                <a:spcPct val="50000"/>
              </a:spcBef>
            </a:pPr>
            <a:r>
              <a:rPr lang="en-US" sz="4000"/>
              <a:t>Typically audio / video streaming applications, where even loosing some bits doesn’t matter</a:t>
            </a:r>
          </a:p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CC3300"/>
                </a:solidFill>
              </a:rPr>
              <a:t>In such cases UDP is 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7"/>
          <p:cNvSpPr txBox="1">
            <a:spLocks noChangeArrowheads="1"/>
          </p:cNvSpPr>
          <p:nvPr/>
        </p:nvSpPr>
        <p:spPr bwMode="auto">
          <a:xfrm>
            <a:off x="838200" y="1219200"/>
            <a:ext cx="9677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UDP is suitable for a process that requires simple request –response communication with little concern for flow and error control</a:t>
            </a:r>
          </a:p>
          <a:p>
            <a:pPr>
              <a:spcBef>
                <a:spcPct val="50000"/>
              </a:spcBef>
            </a:pPr>
            <a:r>
              <a:rPr lang="en-US" sz="4000"/>
              <a:t>It is not usually used for a process like FTP that needs to send bulk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38200" y="1219200"/>
            <a:ext cx="96774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UDP is suitable for a process with internal flow and error control mechanisms. For example Trivial File Transfer Protocol ( TFTP ) process includes flow and error control. It uses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289</Words>
  <Application>Microsoft Office PowerPoint</Application>
  <PresentationFormat>Custom</PresentationFormat>
  <Paragraphs>46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Tahoma</vt:lpstr>
      <vt:lpstr>Wingdings</vt:lpstr>
      <vt:lpstr>Times New Roman</vt:lpstr>
      <vt:lpstr>Default Design</vt:lpstr>
      <vt:lpstr>User Datagram Protocol (UDP)</vt:lpstr>
      <vt:lpstr>Slide 2</vt:lpstr>
      <vt:lpstr>User datagram Protocol (UDP)</vt:lpstr>
      <vt:lpstr>User datagram Protocol (UDP)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pesit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UDP</dc:title>
  <dc:creator>pes</dc:creator>
  <cp:lastModifiedBy>CK</cp:lastModifiedBy>
  <cp:revision>89</cp:revision>
  <dcterms:created xsi:type="dcterms:W3CDTF">2007-05-14T08:21:10Z</dcterms:created>
  <dcterms:modified xsi:type="dcterms:W3CDTF">2017-10-20T07:21:03Z</dcterms:modified>
</cp:coreProperties>
</file>