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65" r:id="rId2"/>
    <p:sldId id="266" r:id="rId3"/>
    <p:sldId id="267" r:id="rId4"/>
    <p:sldId id="268" r:id="rId5"/>
    <p:sldId id="269" r:id="rId6"/>
    <p:sldId id="270" r:id="rId7"/>
    <p:sldId id="273" r:id="rId8"/>
    <p:sldId id="275" r:id="rId9"/>
    <p:sldId id="276" r:id="rId10"/>
    <p:sldId id="281" r:id="rId11"/>
    <p:sldId id="282" r:id="rId12"/>
    <p:sldId id="283" r:id="rId13"/>
    <p:sldId id="284" r:id="rId14"/>
    <p:sldId id="285" r:id="rId15"/>
    <p:sldId id="286" r:id="rId16"/>
    <p:sldId id="287" r:id="rId17"/>
    <p:sldId id="288" r:id="rId18"/>
    <p:sldId id="289" r:id="rId19"/>
    <p:sldId id="290" r:id="rId20"/>
    <p:sldId id="293"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53" d="100"/>
          <a:sy n="53" d="100"/>
        </p:scale>
        <p:origin x="-912" y="-102"/>
      </p:cViewPr>
      <p:guideLst>
        <p:guide orient="horz" pos="2160"/>
        <p:guide pos="2880"/>
      </p:guideLst>
    </p:cSldViewPr>
  </p:slideViewPr>
  <p:notesTextViewPr>
    <p:cViewPr>
      <p:scale>
        <a:sx n="100" d="100"/>
        <a:sy n="100" d="100"/>
      </p:scale>
      <p:origin x="0" y="0"/>
    </p:cViewPr>
  </p:notesTextViewPr>
  <p:sorterViewPr>
    <p:cViewPr>
      <p:scale>
        <a:sx n="80" d="100"/>
        <a:sy n="8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1E54AB-FDE0-4063-865D-F5618F58F01B}" type="datetimeFigureOut">
              <a:rPr lang="en-US" smtClean="0"/>
              <a:pPr/>
              <a:t>10/20/2016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72165F-B50D-4FEF-8FD5-7D1C2862608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116052-8919-49BC-964C-4720477288DB}" type="slidenum">
              <a:rPr lang="en-US"/>
              <a:pPr/>
              <a:t>1</a:t>
            </a:fld>
            <a:endParaRPr lang="en-US"/>
          </a:p>
        </p:txBody>
      </p:sp>
      <p:sp>
        <p:nvSpPr>
          <p:cNvPr id="919554" name="Rectangle 2"/>
          <p:cNvSpPr>
            <a:spLocks noGrp="1" noRot="1" noChangeAspect="1" noChangeArrowheads="1" noTextEdit="1"/>
          </p:cNvSpPr>
          <p:nvPr>
            <p:ph type="sldImg"/>
          </p:nvPr>
        </p:nvSpPr>
        <p:spPr>
          <a:ln/>
        </p:spPr>
      </p:sp>
      <p:sp>
        <p:nvSpPr>
          <p:cNvPr id="9195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CA696D-B921-4521-B19E-2BE28FCA61B1}" type="slidenum">
              <a:rPr lang="en-US"/>
              <a:pPr/>
              <a:t>10</a:t>
            </a:fld>
            <a:endParaRPr lang="en-US"/>
          </a:p>
        </p:txBody>
      </p:sp>
      <p:sp>
        <p:nvSpPr>
          <p:cNvPr id="935938" name="Rectangle 2"/>
          <p:cNvSpPr>
            <a:spLocks noGrp="1" noRot="1" noChangeAspect="1" noChangeArrowheads="1" noTextEdit="1"/>
          </p:cNvSpPr>
          <p:nvPr>
            <p:ph type="sldImg"/>
          </p:nvPr>
        </p:nvSpPr>
        <p:spPr>
          <a:ln/>
        </p:spPr>
      </p:sp>
      <p:sp>
        <p:nvSpPr>
          <p:cNvPr id="9359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4A235C-A783-4CA4-ADE2-BBFEF4A0C5F5}" type="slidenum">
              <a:rPr lang="en-US"/>
              <a:pPr/>
              <a:t>11</a:t>
            </a:fld>
            <a:endParaRPr lang="en-US"/>
          </a:p>
        </p:txBody>
      </p:sp>
      <p:sp>
        <p:nvSpPr>
          <p:cNvPr id="936962" name="Rectangle 2"/>
          <p:cNvSpPr>
            <a:spLocks noGrp="1" noRot="1" noChangeAspect="1" noChangeArrowheads="1" noTextEdit="1"/>
          </p:cNvSpPr>
          <p:nvPr>
            <p:ph type="sldImg"/>
          </p:nvPr>
        </p:nvSpPr>
        <p:spPr>
          <a:ln/>
        </p:spPr>
      </p:sp>
      <p:sp>
        <p:nvSpPr>
          <p:cNvPr id="9369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E56B99-1100-4B34-85AD-CF8682CFD29C}" type="slidenum">
              <a:rPr lang="en-US"/>
              <a:pPr/>
              <a:t>12</a:t>
            </a:fld>
            <a:endParaRPr lang="en-US"/>
          </a:p>
        </p:txBody>
      </p:sp>
      <p:sp>
        <p:nvSpPr>
          <p:cNvPr id="937986" name="Rectangle 2"/>
          <p:cNvSpPr>
            <a:spLocks noGrp="1" noRot="1" noChangeAspect="1" noChangeArrowheads="1" noTextEdit="1"/>
          </p:cNvSpPr>
          <p:nvPr>
            <p:ph type="sldImg"/>
          </p:nvPr>
        </p:nvSpPr>
        <p:spPr>
          <a:ln/>
        </p:spPr>
      </p:sp>
      <p:sp>
        <p:nvSpPr>
          <p:cNvPr id="9379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FBED84-4C11-4C78-90B0-194C130B1861}" type="slidenum">
              <a:rPr lang="en-US"/>
              <a:pPr/>
              <a:t>13</a:t>
            </a:fld>
            <a:endParaRPr lang="en-US"/>
          </a:p>
        </p:txBody>
      </p:sp>
      <p:sp>
        <p:nvSpPr>
          <p:cNvPr id="939010" name="Rectangle 2"/>
          <p:cNvSpPr>
            <a:spLocks noGrp="1" noRot="1" noChangeAspect="1" noChangeArrowheads="1" noTextEdit="1"/>
          </p:cNvSpPr>
          <p:nvPr>
            <p:ph type="sldImg"/>
          </p:nvPr>
        </p:nvSpPr>
        <p:spPr>
          <a:ln/>
        </p:spPr>
      </p:sp>
      <p:sp>
        <p:nvSpPr>
          <p:cNvPr id="9390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9486D8-4B18-4FB9-B7A7-F15E5503443B}" type="slidenum">
              <a:rPr lang="en-US"/>
              <a:pPr/>
              <a:t>14</a:t>
            </a:fld>
            <a:endParaRPr lang="en-US"/>
          </a:p>
        </p:txBody>
      </p:sp>
      <p:sp>
        <p:nvSpPr>
          <p:cNvPr id="940034" name="Rectangle 2"/>
          <p:cNvSpPr>
            <a:spLocks noGrp="1" noRot="1" noChangeAspect="1" noChangeArrowheads="1" noTextEdit="1"/>
          </p:cNvSpPr>
          <p:nvPr>
            <p:ph type="sldImg"/>
          </p:nvPr>
        </p:nvSpPr>
        <p:spPr>
          <a:ln/>
        </p:spPr>
      </p:sp>
      <p:sp>
        <p:nvSpPr>
          <p:cNvPr id="9400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1B9959-7214-4BE2-A022-691E23C301F2}" type="slidenum">
              <a:rPr lang="en-US"/>
              <a:pPr/>
              <a:t>15</a:t>
            </a:fld>
            <a:endParaRPr lang="en-US"/>
          </a:p>
        </p:txBody>
      </p:sp>
      <p:sp>
        <p:nvSpPr>
          <p:cNvPr id="941058" name="Rectangle 2"/>
          <p:cNvSpPr>
            <a:spLocks noGrp="1" noRot="1" noChangeAspect="1" noChangeArrowheads="1" noTextEdit="1"/>
          </p:cNvSpPr>
          <p:nvPr>
            <p:ph type="sldImg"/>
          </p:nvPr>
        </p:nvSpPr>
        <p:spPr>
          <a:ln/>
        </p:spPr>
      </p:sp>
      <p:sp>
        <p:nvSpPr>
          <p:cNvPr id="9410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4F45F2-9EF2-4A27-A40B-6E8B82DFE1B4}" type="slidenum">
              <a:rPr lang="en-US"/>
              <a:pPr/>
              <a:t>16</a:t>
            </a:fld>
            <a:endParaRPr lang="en-US"/>
          </a:p>
        </p:txBody>
      </p:sp>
      <p:sp>
        <p:nvSpPr>
          <p:cNvPr id="942082" name="Rectangle 2"/>
          <p:cNvSpPr>
            <a:spLocks noGrp="1" noRot="1" noChangeAspect="1" noChangeArrowheads="1" noTextEdit="1"/>
          </p:cNvSpPr>
          <p:nvPr>
            <p:ph type="sldImg"/>
          </p:nvPr>
        </p:nvSpPr>
        <p:spPr>
          <a:ln/>
        </p:spPr>
      </p:sp>
      <p:sp>
        <p:nvSpPr>
          <p:cNvPr id="9420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F6FAF6-EFFD-4094-8CF6-5D32297A3C9C}" type="slidenum">
              <a:rPr lang="en-US"/>
              <a:pPr/>
              <a:t>17</a:t>
            </a:fld>
            <a:endParaRPr lang="en-US"/>
          </a:p>
        </p:txBody>
      </p:sp>
      <p:sp>
        <p:nvSpPr>
          <p:cNvPr id="943106" name="Rectangle 2"/>
          <p:cNvSpPr>
            <a:spLocks noGrp="1" noRot="1" noChangeAspect="1" noChangeArrowheads="1" noTextEdit="1"/>
          </p:cNvSpPr>
          <p:nvPr>
            <p:ph type="sldImg"/>
          </p:nvPr>
        </p:nvSpPr>
        <p:spPr>
          <a:ln/>
        </p:spPr>
      </p:sp>
      <p:sp>
        <p:nvSpPr>
          <p:cNvPr id="9431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AE02FB-4E3E-4015-823A-E125D5B61618}" type="slidenum">
              <a:rPr lang="en-US"/>
              <a:pPr/>
              <a:t>18</a:t>
            </a:fld>
            <a:endParaRPr lang="en-US"/>
          </a:p>
        </p:txBody>
      </p:sp>
      <p:sp>
        <p:nvSpPr>
          <p:cNvPr id="944130" name="Rectangle 2"/>
          <p:cNvSpPr>
            <a:spLocks noGrp="1" noRot="1" noChangeAspect="1" noChangeArrowheads="1" noTextEdit="1"/>
          </p:cNvSpPr>
          <p:nvPr>
            <p:ph type="sldImg"/>
          </p:nvPr>
        </p:nvSpPr>
        <p:spPr>
          <a:ln/>
        </p:spPr>
      </p:sp>
      <p:sp>
        <p:nvSpPr>
          <p:cNvPr id="9441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42CEA9-AF77-4211-AB0A-8D2D8C679008}" type="slidenum">
              <a:rPr lang="en-US"/>
              <a:pPr/>
              <a:t>19</a:t>
            </a:fld>
            <a:endParaRPr lang="en-US"/>
          </a:p>
        </p:txBody>
      </p:sp>
      <p:sp>
        <p:nvSpPr>
          <p:cNvPr id="945154" name="Rectangle 2"/>
          <p:cNvSpPr>
            <a:spLocks noGrp="1" noRot="1" noChangeAspect="1" noChangeArrowheads="1" noTextEdit="1"/>
          </p:cNvSpPr>
          <p:nvPr>
            <p:ph type="sldImg"/>
          </p:nvPr>
        </p:nvSpPr>
        <p:spPr>
          <a:ln/>
        </p:spPr>
      </p:sp>
      <p:sp>
        <p:nvSpPr>
          <p:cNvPr id="9451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CC56A9-7EDB-4F74-8B80-BEFC046E1AE0}" type="slidenum">
              <a:rPr lang="en-US"/>
              <a:pPr/>
              <a:t>2</a:t>
            </a:fld>
            <a:endParaRPr lang="en-US"/>
          </a:p>
        </p:txBody>
      </p:sp>
      <p:sp>
        <p:nvSpPr>
          <p:cNvPr id="920578" name="Rectangle 2"/>
          <p:cNvSpPr>
            <a:spLocks noGrp="1" noRot="1" noChangeAspect="1" noChangeArrowheads="1" noTextEdit="1"/>
          </p:cNvSpPr>
          <p:nvPr>
            <p:ph type="sldImg"/>
          </p:nvPr>
        </p:nvSpPr>
        <p:spPr>
          <a:ln/>
        </p:spPr>
      </p:sp>
      <p:sp>
        <p:nvSpPr>
          <p:cNvPr id="9205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F2F8E0-E7BC-4E59-9345-488E020010A3}" type="slidenum">
              <a:rPr lang="en-US"/>
              <a:pPr/>
              <a:t>20</a:t>
            </a:fld>
            <a:endParaRPr lang="en-US"/>
          </a:p>
        </p:txBody>
      </p:sp>
      <p:sp>
        <p:nvSpPr>
          <p:cNvPr id="948226" name="Rectangle 2"/>
          <p:cNvSpPr>
            <a:spLocks noGrp="1" noRot="1" noChangeAspect="1" noChangeArrowheads="1" noTextEdit="1"/>
          </p:cNvSpPr>
          <p:nvPr>
            <p:ph type="sldImg"/>
          </p:nvPr>
        </p:nvSpPr>
        <p:spPr>
          <a:ln/>
        </p:spPr>
      </p:sp>
      <p:sp>
        <p:nvSpPr>
          <p:cNvPr id="9482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D2D724-345C-4A32-B706-DDC0724173C6}" type="slidenum">
              <a:rPr lang="en-US"/>
              <a:pPr/>
              <a:t>3</a:t>
            </a:fld>
            <a:endParaRPr lang="en-US"/>
          </a:p>
        </p:txBody>
      </p:sp>
      <p:sp>
        <p:nvSpPr>
          <p:cNvPr id="921602" name="Rectangle 2"/>
          <p:cNvSpPr>
            <a:spLocks noGrp="1" noRot="1" noChangeAspect="1" noChangeArrowheads="1" noTextEdit="1"/>
          </p:cNvSpPr>
          <p:nvPr>
            <p:ph type="sldImg"/>
          </p:nvPr>
        </p:nvSpPr>
        <p:spPr>
          <a:ln/>
        </p:spPr>
      </p:sp>
      <p:sp>
        <p:nvSpPr>
          <p:cNvPr id="9216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D21901-009E-44A2-BF94-895988E36AF3}" type="slidenum">
              <a:rPr lang="en-US"/>
              <a:pPr/>
              <a:t>4</a:t>
            </a:fld>
            <a:endParaRPr lang="en-US"/>
          </a:p>
        </p:txBody>
      </p:sp>
      <p:sp>
        <p:nvSpPr>
          <p:cNvPr id="922626" name="Rectangle 2"/>
          <p:cNvSpPr>
            <a:spLocks noGrp="1" noRot="1" noChangeAspect="1" noChangeArrowheads="1" noTextEdit="1"/>
          </p:cNvSpPr>
          <p:nvPr>
            <p:ph type="sldImg"/>
          </p:nvPr>
        </p:nvSpPr>
        <p:spPr>
          <a:ln/>
        </p:spPr>
      </p:sp>
      <p:sp>
        <p:nvSpPr>
          <p:cNvPr id="9226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111B2C-4811-45E6-89AD-5D0385AD1E26}" type="slidenum">
              <a:rPr lang="en-US"/>
              <a:pPr/>
              <a:t>5</a:t>
            </a:fld>
            <a:endParaRPr lang="en-US"/>
          </a:p>
        </p:txBody>
      </p:sp>
      <p:sp>
        <p:nvSpPr>
          <p:cNvPr id="923650" name="Rectangle 2"/>
          <p:cNvSpPr>
            <a:spLocks noGrp="1" noRot="1" noChangeAspect="1" noChangeArrowheads="1" noTextEdit="1"/>
          </p:cNvSpPr>
          <p:nvPr>
            <p:ph type="sldImg"/>
          </p:nvPr>
        </p:nvSpPr>
        <p:spPr>
          <a:ln/>
        </p:spPr>
      </p:sp>
      <p:sp>
        <p:nvSpPr>
          <p:cNvPr id="9236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6E0CFE-476A-4E8E-BDE5-C98FFBD99AC3}" type="slidenum">
              <a:rPr lang="en-US"/>
              <a:pPr/>
              <a:t>6</a:t>
            </a:fld>
            <a:endParaRPr lang="en-US"/>
          </a:p>
        </p:txBody>
      </p:sp>
      <p:sp>
        <p:nvSpPr>
          <p:cNvPr id="924674" name="Rectangle 2"/>
          <p:cNvSpPr>
            <a:spLocks noGrp="1" noRot="1" noChangeAspect="1" noChangeArrowheads="1" noTextEdit="1"/>
          </p:cNvSpPr>
          <p:nvPr>
            <p:ph type="sldImg"/>
          </p:nvPr>
        </p:nvSpPr>
        <p:spPr>
          <a:ln/>
        </p:spPr>
      </p:sp>
      <p:sp>
        <p:nvSpPr>
          <p:cNvPr id="924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1DC207-7753-4EA6-BC49-C96DDFB295EC}" type="slidenum">
              <a:rPr lang="en-US"/>
              <a:pPr/>
              <a:t>7</a:t>
            </a:fld>
            <a:endParaRPr lang="en-US"/>
          </a:p>
        </p:txBody>
      </p:sp>
      <p:sp>
        <p:nvSpPr>
          <p:cNvPr id="927746" name="Rectangle 2"/>
          <p:cNvSpPr>
            <a:spLocks noGrp="1" noRot="1" noChangeAspect="1" noChangeArrowheads="1" noTextEdit="1"/>
          </p:cNvSpPr>
          <p:nvPr>
            <p:ph type="sldImg"/>
          </p:nvPr>
        </p:nvSpPr>
        <p:spPr>
          <a:ln/>
        </p:spPr>
      </p:sp>
      <p:sp>
        <p:nvSpPr>
          <p:cNvPr id="9277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5C9359-8E80-46F3-933D-4BA5B4B83918}" type="slidenum">
              <a:rPr lang="en-US"/>
              <a:pPr/>
              <a:t>8</a:t>
            </a:fld>
            <a:endParaRPr lang="en-US"/>
          </a:p>
        </p:txBody>
      </p:sp>
      <p:sp>
        <p:nvSpPr>
          <p:cNvPr id="929794" name="Rectangle 2"/>
          <p:cNvSpPr>
            <a:spLocks noGrp="1" noRot="1" noChangeAspect="1" noChangeArrowheads="1" noTextEdit="1"/>
          </p:cNvSpPr>
          <p:nvPr>
            <p:ph type="sldImg"/>
          </p:nvPr>
        </p:nvSpPr>
        <p:spPr>
          <a:ln/>
        </p:spPr>
      </p:sp>
      <p:sp>
        <p:nvSpPr>
          <p:cNvPr id="9297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E72C2A-C211-445F-B6EB-20AD1290F605}" type="slidenum">
              <a:rPr lang="en-US"/>
              <a:pPr/>
              <a:t>9</a:t>
            </a:fld>
            <a:endParaRPr lang="en-US"/>
          </a:p>
        </p:txBody>
      </p:sp>
      <p:sp>
        <p:nvSpPr>
          <p:cNvPr id="930818" name="Rectangle 2"/>
          <p:cNvSpPr>
            <a:spLocks noGrp="1" noRot="1" noChangeAspect="1" noChangeArrowheads="1" noTextEdit="1"/>
          </p:cNvSpPr>
          <p:nvPr>
            <p:ph type="sldImg"/>
          </p:nvPr>
        </p:nvSpPr>
        <p:spPr>
          <a:ln/>
        </p:spPr>
      </p:sp>
      <p:sp>
        <p:nvSpPr>
          <p:cNvPr id="930819"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6AD5EF-FDF0-4EC0-918D-BD4E08F16B31}" type="datetimeFigureOut">
              <a:rPr lang="en-US" smtClean="0"/>
              <a:pPr/>
              <a:t>10/20/2016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ACFC0C-362B-46AC-B805-E978062F5DC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6AD5EF-FDF0-4EC0-918D-BD4E08F16B31}" type="datetimeFigureOut">
              <a:rPr lang="en-US" smtClean="0"/>
              <a:pPr/>
              <a:t>10/20/2016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ACFC0C-362B-46AC-B805-E978062F5DC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6AD5EF-FDF0-4EC0-918D-BD4E08F16B31}" type="datetimeFigureOut">
              <a:rPr lang="en-US" smtClean="0"/>
              <a:pPr/>
              <a:t>10/20/2016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ACFC0C-362B-46AC-B805-E978062F5DC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6AD5EF-FDF0-4EC0-918D-BD4E08F16B31}" type="datetimeFigureOut">
              <a:rPr lang="en-US" smtClean="0"/>
              <a:pPr/>
              <a:t>10/20/2016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ACFC0C-362B-46AC-B805-E978062F5DC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6AD5EF-FDF0-4EC0-918D-BD4E08F16B31}" type="datetimeFigureOut">
              <a:rPr lang="en-US" smtClean="0"/>
              <a:pPr/>
              <a:t>10/20/2016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ACFC0C-362B-46AC-B805-E978062F5DC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6AD5EF-FDF0-4EC0-918D-BD4E08F16B31}" type="datetimeFigureOut">
              <a:rPr lang="en-US" smtClean="0"/>
              <a:pPr/>
              <a:t>10/20/2016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ACFC0C-362B-46AC-B805-E978062F5DC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6AD5EF-FDF0-4EC0-918D-BD4E08F16B31}" type="datetimeFigureOut">
              <a:rPr lang="en-US" smtClean="0"/>
              <a:pPr/>
              <a:t>10/20/2016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ACFC0C-362B-46AC-B805-E978062F5DC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6AD5EF-FDF0-4EC0-918D-BD4E08F16B31}" type="datetimeFigureOut">
              <a:rPr lang="en-US" smtClean="0"/>
              <a:pPr/>
              <a:t>10/20/2016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ACFC0C-362B-46AC-B805-E978062F5DC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6AD5EF-FDF0-4EC0-918D-BD4E08F16B31}" type="datetimeFigureOut">
              <a:rPr lang="en-US" smtClean="0"/>
              <a:pPr/>
              <a:t>10/20/2016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ACFC0C-362B-46AC-B805-E978062F5DC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6AD5EF-FDF0-4EC0-918D-BD4E08F16B31}" type="datetimeFigureOut">
              <a:rPr lang="en-US" smtClean="0"/>
              <a:pPr/>
              <a:t>10/20/2016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ACFC0C-362B-46AC-B805-E978062F5DC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6AD5EF-FDF0-4EC0-918D-BD4E08F16B31}" type="datetimeFigureOut">
              <a:rPr lang="en-US" smtClean="0"/>
              <a:pPr/>
              <a:t>10/20/2016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ACFC0C-362B-46AC-B805-E978062F5DC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6AD5EF-FDF0-4EC0-918D-BD4E08F16B31}" type="datetimeFigureOut">
              <a:rPr lang="en-US" smtClean="0"/>
              <a:pPr/>
              <a:t>10/20/2016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ACFC0C-362B-46AC-B805-E978062F5DC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Slide Number Placeholder 1"/>
          <p:cNvSpPr>
            <a:spLocks noGrp="1"/>
          </p:cNvSpPr>
          <p:nvPr>
            <p:ph type="sldNum" sz="quarter" idx="10"/>
          </p:nvPr>
        </p:nvSpPr>
        <p:spPr/>
        <p:txBody>
          <a:bodyPr/>
          <a:lstStyle/>
          <a:p>
            <a:r>
              <a:rPr lang="en-US"/>
              <a:t>20.</a:t>
            </a:r>
            <a:fld id="{F44C05E6-B61E-4A60-9380-BB4C4A29801E}" type="slidenum">
              <a:rPr lang="en-US"/>
              <a:pPr/>
              <a:t>1</a:t>
            </a:fld>
            <a:endParaRPr lang="en-US"/>
          </a:p>
        </p:txBody>
      </p:sp>
      <p:sp>
        <p:nvSpPr>
          <p:cNvPr id="858114"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a:endParaRPr lang="en-US">
              <a:effectLst>
                <a:outerShdw blurRad="38100" dist="38100" dir="2700000" algn="tl">
                  <a:srgbClr val="FFFFFF"/>
                </a:outerShdw>
              </a:effectLst>
              <a:latin typeface="Times New Roman" pitchFamily="18" charset="0"/>
            </a:endParaRPr>
          </a:p>
        </p:txBody>
      </p:sp>
      <p:sp>
        <p:nvSpPr>
          <p:cNvPr id="858115" name="Text Box 3"/>
          <p:cNvSpPr txBox="1">
            <a:spLocks noChangeArrowheads="1"/>
          </p:cNvSpPr>
          <p:nvPr/>
        </p:nvSpPr>
        <p:spPr bwMode="auto">
          <a:xfrm>
            <a:off x="228600" y="406400"/>
            <a:ext cx="2046288" cy="579438"/>
          </a:xfrm>
          <a:prstGeom prst="rect">
            <a:avLst/>
          </a:prstGeom>
          <a:noFill/>
          <a:ln w="9525">
            <a:noFill/>
            <a:miter lim="800000"/>
            <a:headEnd/>
            <a:tailEnd/>
          </a:ln>
          <a:effectLst/>
        </p:spPr>
        <p:txBody>
          <a:bodyPr wrap="none">
            <a:spAutoFit/>
          </a:bodyPr>
          <a:lstStyle/>
          <a:p>
            <a:r>
              <a:rPr lang="en-US">
                <a:effectLst>
                  <a:outerShdw blurRad="38100" dist="38100" dir="2700000" algn="tl">
                    <a:srgbClr val="C0C0C0"/>
                  </a:outerShdw>
                </a:effectLst>
                <a:latin typeface="Times" pitchFamily="18" charset="0"/>
              </a:rPr>
              <a:t>20-2   IPv4</a:t>
            </a:r>
          </a:p>
        </p:txBody>
      </p:sp>
      <p:sp>
        <p:nvSpPr>
          <p:cNvPr id="858116"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sz="1800">
              <a:latin typeface="Times New Roman" pitchFamily="18" charset="0"/>
            </a:endParaRPr>
          </a:p>
        </p:txBody>
      </p:sp>
      <p:sp>
        <p:nvSpPr>
          <p:cNvPr id="858117" name="Rectangle 5"/>
          <p:cNvSpPr>
            <a:spLocks noChangeArrowheads="1"/>
          </p:cNvSpPr>
          <p:nvPr/>
        </p:nvSpPr>
        <p:spPr bwMode="auto">
          <a:xfrm>
            <a:off x="304800" y="1600200"/>
            <a:ext cx="8229600" cy="946150"/>
          </a:xfrm>
          <a:prstGeom prst="rect">
            <a:avLst/>
          </a:prstGeom>
          <a:noFill/>
          <a:ln w="9525">
            <a:noFill/>
            <a:miter lim="800000"/>
            <a:headEnd/>
            <a:tailEnd/>
          </a:ln>
          <a:effectLst/>
        </p:spPr>
        <p:txBody>
          <a:bodyPr anchor="ctr">
            <a:spAutoFit/>
          </a:bodyPr>
          <a:lstStyle/>
          <a:p>
            <a:pPr algn="just" eaLnBrk="1" hangingPunct="1"/>
            <a:r>
              <a:rPr lang="en-US" sz="2800" i="1">
                <a:effectLst>
                  <a:outerShdw blurRad="38100" dist="38100" dir="2700000" algn="tl">
                    <a:srgbClr val="C0C0C0"/>
                  </a:outerShdw>
                </a:effectLst>
                <a:latin typeface="Times New Roman" pitchFamily="18" charset="0"/>
              </a:rPr>
              <a:t>The Internet Protocol version 4 (</a:t>
            </a:r>
            <a:r>
              <a:rPr lang="en-US" sz="2800" i="1">
                <a:solidFill>
                  <a:schemeClr val="hlink"/>
                </a:solidFill>
                <a:effectLst>
                  <a:outerShdw blurRad="38100" dist="38100" dir="2700000" algn="tl">
                    <a:srgbClr val="C0C0C0"/>
                  </a:outerShdw>
                </a:effectLst>
                <a:latin typeface="Times New Roman" pitchFamily="18" charset="0"/>
              </a:rPr>
              <a:t>IPv4</a:t>
            </a:r>
            <a:r>
              <a:rPr lang="en-US" sz="2800" i="1">
                <a:effectLst>
                  <a:outerShdw blurRad="38100" dist="38100" dir="2700000" algn="tl">
                    <a:srgbClr val="C0C0C0"/>
                  </a:outerShdw>
                </a:effectLst>
                <a:latin typeface="Times New Roman" pitchFamily="18" charset="0"/>
              </a:rPr>
              <a:t>) is the delivery mechanism used by the TCP/IP protocols.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20.</a:t>
            </a:r>
            <a:fld id="{A94C9AA1-FA6F-480C-835E-C7E071573ED6}" type="slidenum">
              <a:rPr lang="en-US"/>
              <a:pPr/>
              <a:t>10</a:t>
            </a:fld>
            <a:endParaRPr lang="en-US"/>
          </a:p>
        </p:txBody>
      </p:sp>
      <p:sp>
        <p:nvSpPr>
          <p:cNvPr id="869378"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69379"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69380" name="Text Box 4"/>
          <p:cNvSpPr txBox="1">
            <a:spLocks noChangeArrowheads="1"/>
          </p:cNvSpPr>
          <p:nvPr/>
        </p:nvSpPr>
        <p:spPr bwMode="auto">
          <a:xfrm>
            <a:off x="304800" y="762000"/>
            <a:ext cx="5068888"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Figure 20.9  </a:t>
            </a:r>
            <a:r>
              <a:rPr lang="en-US" sz="2000" i="1">
                <a:latin typeface="Times New Roman" pitchFamily="18" charset="0"/>
              </a:rPr>
              <a:t>Maximum transfer unit (MTU)</a:t>
            </a:r>
          </a:p>
        </p:txBody>
      </p:sp>
      <p:sp>
        <p:nvSpPr>
          <p:cNvPr id="869381"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69382" name="Picture 6"/>
          <p:cNvPicPr>
            <a:picLocks noChangeAspect="1" noChangeArrowheads="1"/>
          </p:cNvPicPr>
          <p:nvPr/>
        </p:nvPicPr>
        <p:blipFill>
          <a:blip r:embed="rId3"/>
          <a:srcRect/>
          <a:stretch>
            <a:fillRect/>
          </a:stretch>
        </p:blipFill>
        <p:spPr bwMode="auto">
          <a:xfrm>
            <a:off x="944563" y="2613025"/>
            <a:ext cx="7056437" cy="17303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r>
              <a:rPr lang="en-US"/>
              <a:t>20.</a:t>
            </a:r>
            <a:fld id="{949F73B1-2B31-4FFD-80AF-E5109281D093}" type="slidenum">
              <a:rPr lang="en-US"/>
              <a:pPr/>
              <a:t>11</a:t>
            </a:fld>
            <a:endParaRPr lang="en-US"/>
          </a:p>
        </p:txBody>
      </p:sp>
      <p:sp>
        <p:nvSpPr>
          <p:cNvPr id="890882" name="Text Box 2"/>
          <p:cNvSpPr txBox="1">
            <a:spLocks noChangeArrowheads="1"/>
          </p:cNvSpPr>
          <p:nvPr/>
        </p:nvSpPr>
        <p:spPr bwMode="auto">
          <a:xfrm>
            <a:off x="1838325" y="762000"/>
            <a:ext cx="4333875"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Table 20.5  </a:t>
            </a:r>
            <a:r>
              <a:rPr lang="en-US" sz="2000" i="1">
                <a:latin typeface="Times New Roman" pitchFamily="18" charset="0"/>
              </a:rPr>
              <a:t>MTUs for some networks</a:t>
            </a:r>
          </a:p>
        </p:txBody>
      </p:sp>
      <p:pic>
        <p:nvPicPr>
          <p:cNvPr id="890884" name="Picture 4"/>
          <p:cNvPicPr>
            <a:picLocks noChangeAspect="1" noChangeArrowheads="1"/>
          </p:cNvPicPr>
          <p:nvPr/>
        </p:nvPicPr>
        <p:blipFill>
          <a:blip r:embed="rId3"/>
          <a:srcRect/>
          <a:stretch>
            <a:fillRect/>
          </a:stretch>
        </p:blipFill>
        <p:spPr bwMode="auto">
          <a:xfrm>
            <a:off x="1477963" y="1217613"/>
            <a:ext cx="6370637" cy="47259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20.</a:t>
            </a:r>
            <a:fld id="{F49B6C2F-E71D-4E98-B650-327F6E78F12F}" type="slidenum">
              <a:rPr lang="en-US"/>
              <a:pPr/>
              <a:t>12</a:t>
            </a:fld>
            <a:endParaRPr lang="en-US"/>
          </a:p>
        </p:txBody>
      </p:sp>
      <p:sp>
        <p:nvSpPr>
          <p:cNvPr id="870402"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70403"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70404" name="Text Box 4"/>
          <p:cNvSpPr txBox="1">
            <a:spLocks noChangeArrowheads="1"/>
          </p:cNvSpPr>
          <p:nvPr/>
        </p:nvSpPr>
        <p:spPr bwMode="auto">
          <a:xfrm>
            <a:off x="304800" y="762000"/>
            <a:ext cx="4926013"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Figure 20.10  </a:t>
            </a:r>
            <a:r>
              <a:rPr lang="en-US" sz="2000" i="1">
                <a:latin typeface="Times New Roman" pitchFamily="18" charset="0"/>
              </a:rPr>
              <a:t>Flags used in fragmentation</a:t>
            </a:r>
          </a:p>
        </p:txBody>
      </p:sp>
      <p:pic>
        <p:nvPicPr>
          <p:cNvPr id="870406" name="Picture 6"/>
          <p:cNvPicPr>
            <a:picLocks noChangeAspect="1" noChangeArrowheads="1"/>
          </p:cNvPicPr>
          <p:nvPr/>
        </p:nvPicPr>
        <p:blipFill>
          <a:blip r:embed="rId3"/>
          <a:srcRect/>
          <a:stretch>
            <a:fillRect/>
          </a:stretch>
        </p:blipFill>
        <p:spPr bwMode="auto">
          <a:xfrm>
            <a:off x="1809750" y="3060700"/>
            <a:ext cx="5524500" cy="73501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20.</a:t>
            </a:r>
            <a:fld id="{9FDEF530-7852-465C-8F96-D11DEB34862C}" type="slidenum">
              <a:rPr lang="en-US"/>
              <a:pPr/>
              <a:t>13</a:t>
            </a:fld>
            <a:endParaRPr lang="en-US"/>
          </a:p>
        </p:txBody>
      </p:sp>
      <p:sp>
        <p:nvSpPr>
          <p:cNvPr id="871426"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71427"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71428" name="Text Box 4"/>
          <p:cNvSpPr txBox="1">
            <a:spLocks noChangeArrowheads="1"/>
          </p:cNvSpPr>
          <p:nvPr/>
        </p:nvSpPr>
        <p:spPr bwMode="auto">
          <a:xfrm>
            <a:off x="304800" y="762000"/>
            <a:ext cx="4475163"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Figure 20.11  </a:t>
            </a:r>
            <a:r>
              <a:rPr lang="en-US" sz="2000" i="1">
                <a:latin typeface="Times New Roman" pitchFamily="18" charset="0"/>
              </a:rPr>
              <a:t>Fragmentation example</a:t>
            </a:r>
          </a:p>
        </p:txBody>
      </p:sp>
      <p:sp>
        <p:nvSpPr>
          <p:cNvPr id="871429"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71430" name="Picture 6"/>
          <p:cNvPicPr>
            <a:picLocks noChangeAspect="1" noChangeArrowheads="1"/>
          </p:cNvPicPr>
          <p:nvPr/>
        </p:nvPicPr>
        <p:blipFill>
          <a:blip r:embed="rId3"/>
          <a:srcRect/>
          <a:stretch>
            <a:fillRect/>
          </a:stretch>
        </p:blipFill>
        <p:spPr bwMode="auto">
          <a:xfrm>
            <a:off x="477838" y="2170113"/>
            <a:ext cx="7751762" cy="30114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20.</a:t>
            </a:r>
            <a:fld id="{B9E4C892-5CA0-4150-B0E0-20051FF981F1}" type="slidenum">
              <a:rPr lang="en-US"/>
              <a:pPr/>
              <a:t>14</a:t>
            </a:fld>
            <a:endParaRPr lang="en-US"/>
          </a:p>
        </p:txBody>
      </p:sp>
      <p:sp>
        <p:nvSpPr>
          <p:cNvPr id="872450" name="Line 2"/>
          <p:cNvSpPr>
            <a:spLocks noChangeShapeType="1"/>
          </p:cNvSpPr>
          <p:nvPr/>
        </p:nvSpPr>
        <p:spPr bwMode="auto">
          <a:xfrm>
            <a:off x="152400" y="76200"/>
            <a:ext cx="8763000" cy="0"/>
          </a:xfrm>
          <a:prstGeom prst="line">
            <a:avLst/>
          </a:prstGeom>
          <a:noFill/>
          <a:ln w="76200">
            <a:solidFill>
              <a:schemeClr val="hlink"/>
            </a:solidFill>
            <a:round/>
            <a:headEnd/>
            <a:tailEnd/>
          </a:ln>
          <a:effectLst/>
        </p:spPr>
        <p:txBody>
          <a:bodyPr/>
          <a:lstStyle/>
          <a:p>
            <a:endParaRPr lang="en-US"/>
          </a:p>
        </p:txBody>
      </p:sp>
      <p:sp>
        <p:nvSpPr>
          <p:cNvPr id="872451" name="Line 3"/>
          <p:cNvSpPr>
            <a:spLocks noChangeShapeType="1"/>
          </p:cNvSpPr>
          <p:nvPr/>
        </p:nvSpPr>
        <p:spPr bwMode="auto">
          <a:xfrm>
            <a:off x="152400" y="914400"/>
            <a:ext cx="8763000" cy="0"/>
          </a:xfrm>
          <a:prstGeom prst="line">
            <a:avLst/>
          </a:prstGeom>
          <a:noFill/>
          <a:ln w="19050">
            <a:solidFill>
              <a:schemeClr val="hlink"/>
            </a:solidFill>
            <a:round/>
            <a:headEnd/>
            <a:tailEnd/>
          </a:ln>
          <a:effectLst/>
        </p:spPr>
        <p:txBody>
          <a:bodyPr/>
          <a:lstStyle/>
          <a:p>
            <a:endParaRPr lang="en-US"/>
          </a:p>
        </p:txBody>
      </p:sp>
      <p:sp>
        <p:nvSpPr>
          <p:cNvPr id="872452" name="Text Box 4"/>
          <p:cNvSpPr txBox="1">
            <a:spLocks noChangeArrowheads="1"/>
          </p:cNvSpPr>
          <p:nvPr/>
        </p:nvSpPr>
        <p:spPr bwMode="auto">
          <a:xfrm>
            <a:off x="304800" y="304800"/>
            <a:ext cx="5326063"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Figure 20.12  </a:t>
            </a:r>
            <a:r>
              <a:rPr lang="en-US" sz="2000" i="1">
                <a:latin typeface="Times New Roman" pitchFamily="18" charset="0"/>
              </a:rPr>
              <a:t>Detailed fragmentation example</a:t>
            </a:r>
          </a:p>
        </p:txBody>
      </p:sp>
      <p:sp>
        <p:nvSpPr>
          <p:cNvPr id="872453" name="Line 5"/>
          <p:cNvSpPr>
            <a:spLocks noChangeShapeType="1"/>
          </p:cNvSpPr>
          <p:nvPr/>
        </p:nvSpPr>
        <p:spPr bwMode="auto">
          <a:xfrm>
            <a:off x="152400" y="6400800"/>
            <a:ext cx="8763000" cy="0"/>
          </a:xfrm>
          <a:prstGeom prst="line">
            <a:avLst/>
          </a:prstGeom>
          <a:noFill/>
          <a:ln w="76200">
            <a:solidFill>
              <a:schemeClr val="hlink"/>
            </a:solidFill>
            <a:round/>
            <a:headEnd/>
            <a:tailEnd/>
          </a:ln>
          <a:effectLst/>
        </p:spPr>
        <p:txBody>
          <a:bodyPr/>
          <a:lstStyle/>
          <a:p>
            <a:endParaRPr lang="en-US"/>
          </a:p>
        </p:txBody>
      </p:sp>
      <p:pic>
        <p:nvPicPr>
          <p:cNvPr id="872454" name="Picture 6"/>
          <p:cNvPicPr>
            <a:picLocks noChangeAspect="1" noChangeArrowheads="1"/>
          </p:cNvPicPr>
          <p:nvPr/>
        </p:nvPicPr>
        <p:blipFill>
          <a:blip r:embed="rId3"/>
          <a:srcRect/>
          <a:stretch>
            <a:fillRect/>
          </a:stretch>
        </p:blipFill>
        <p:spPr bwMode="auto">
          <a:xfrm>
            <a:off x="739775" y="1198563"/>
            <a:ext cx="6956425" cy="51260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
          <p:cNvSpPr>
            <a:spLocks noGrp="1"/>
          </p:cNvSpPr>
          <p:nvPr>
            <p:ph type="sldNum" sz="quarter" idx="10"/>
          </p:nvPr>
        </p:nvSpPr>
        <p:spPr/>
        <p:txBody>
          <a:bodyPr/>
          <a:lstStyle/>
          <a:p>
            <a:r>
              <a:rPr lang="en-US"/>
              <a:t>20.</a:t>
            </a:r>
            <a:fld id="{1F911C81-FFDC-458F-9922-2070E23C0590}" type="slidenum">
              <a:rPr lang="en-US"/>
              <a:pPr/>
              <a:t>15</a:t>
            </a:fld>
            <a:endParaRPr lang="en-US"/>
          </a:p>
        </p:txBody>
      </p:sp>
      <p:sp>
        <p:nvSpPr>
          <p:cNvPr id="902146"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214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2148"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214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215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2151"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215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2153" name="Rectangle 9"/>
          <p:cNvSpPr>
            <a:spLocks noChangeArrowheads="1"/>
          </p:cNvSpPr>
          <p:nvPr/>
        </p:nvSpPr>
        <p:spPr bwMode="auto">
          <a:xfrm>
            <a:off x="228600" y="1143000"/>
            <a:ext cx="8686800" cy="1373188"/>
          </a:xfrm>
          <a:prstGeom prst="rect">
            <a:avLst/>
          </a:prstGeom>
          <a:noFill/>
          <a:ln w="9525">
            <a:noFill/>
            <a:miter lim="800000"/>
            <a:headEnd/>
            <a:tailEnd/>
          </a:ln>
          <a:effectLst/>
        </p:spPr>
        <p:txBody>
          <a:bodyPr>
            <a:spAutoFit/>
          </a:bodyPr>
          <a:lstStyle/>
          <a:p>
            <a:pPr algn="just"/>
            <a:r>
              <a:rPr lang="en-US" sz="2800" i="1">
                <a:latin typeface="Times New Roman" pitchFamily="18" charset="0"/>
              </a:rPr>
              <a:t>A packet has arrived with an M bit value of 0. Is this the first fragment, the last fragment, or a middle fragment? Do we know if the packet was fragmented?</a:t>
            </a:r>
          </a:p>
        </p:txBody>
      </p:sp>
      <p:sp>
        <p:nvSpPr>
          <p:cNvPr id="902154" name="Rectangle 10"/>
          <p:cNvSpPr>
            <a:spLocks noChangeArrowheads="1"/>
          </p:cNvSpPr>
          <p:nvPr/>
        </p:nvSpPr>
        <p:spPr bwMode="auto">
          <a:xfrm>
            <a:off x="228600" y="3106738"/>
            <a:ext cx="8686800" cy="2227262"/>
          </a:xfrm>
          <a:prstGeom prst="rect">
            <a:avLst/>
          </a:prstGeom>
          <a:noFill/>
          <a:ln w="9525">
            <a:noFill/>
            <a:miter lim="800000"/>
            <a:headEnd/>
            <a:tailEnd/>
          </a:ln>
          <a:effectLst/>
        </p:spPr>
        <p:txBody>
          <a:bodyPr>
            <a:spAutoFit/>
          </a:bodyPr>
          <a:lstStyle/>
          <a:p>
            <a:pPr algn="just"/>
            <a:r>
              <a:rPr lang="en-US" sz="2800" i="1">
                <a:solidFill>
                  <a:schemeClr val="hlink"/>
                </a:solidFill>
                <a:latin typeface="Times New Roman" pitchFamily="18" charset="0"/>
              </a:rPr>
              <a:t>Solution</a:t>
            </a:r>
          </a:p>
          <a:p>
            <a:pPr algn="just"/>
            <a:r>
              <a:rPr lang="en-US" sz="2800" i="1">
                <a:latin typeface="Times" pitchFamily="18" charset="0"/>
              </a:rPr>
              <a:t>If the M bit is 0, it means that there are no more fragments; the fragment is the last one. However, we cannot say if the original packet was fragmented or not. A non-fragmented packet is considered the last fragment.</a:t>
            </a:r>
          </a:p>
        </p:txBody>
      </p:sp>
      <p:sp>
        <p:nvSpPr>
          <p:cNvPr id="902155" name="Text Box 11"/>
          <p:cNvSpPr txBox="1">
            <a:spLocks noChangeArrowheads="1"/>
          </p:cNvSpPr>
          <p:nvPr/>
        </p:nvSpPr>
        <p:spPr bwMode="auto">
          <a:xfrm>
            <a:off x="1143000" y="0"/>
            <a:ext cx="2487613" cy="579438"/>
          </a:xfrm>
          <a:prstGeom prst="rect">
            <a:avLst/>
          </a:prstGeom>
          <a:noFill/>
          <a:ln w="9525">
            <a:noFill/>
            <a:miter lim="800000"/>
            <a:headEnd/>
            <a:tailEnd/>
          </a:ln>
          <a:effectLst/>
        </p:spPr>
        <p:txBody>
          <a:bodyPr wrap="none">
            <a:spAutoFit/>
          </a:bodyPr>
          <a:lstStyle/>
          <a:p>
            <a:r>
              <a:rPr lang="en-US" i="1">
                <a:solidFill>
                  <a:schemeClr val="hlink"/>
                </a:solidFill>
                <a:latin typeface="Times New Roman" pitchFamily="18" charset="0"/>
              </a:rPr>
              <a:t>Example 20.5</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
          <p:cNvSpPr>
            <a:spLocks noGrp="1"/>
          </p:cNvSpPr>
          <p:nvPr>
            <p:ph type="sldNum" sz="quarter" idx="10"/>
          </p:nvPr>
        </p:nvSpPr>
        <p:spPr/>
        <p:txBody>
          <a:bodyPr/>
          <a:lstStyle/>
          <a:p>
            <a:r>
              <a:rPr lang="en-US"/>
              <a:t>20.</a:t>
            </a:r>
            <a:fld id="{6BA79FE0-7BA9-47E0-94BF-45874858BD6E}" type="slidenum">
              <a:rPr lang="en-US"/>
              <a:pPr/>
              <a:t>16</a:t>
            </a:fld>
            <a:endParaRPr lang="en-US"/>
          </a:p>
        </p:txBody>
      </p:sp>
      <p:sp>
        <p:nvSpPr>
          <p:cNvPr id="903170"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317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3172"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317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317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3175"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317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3177" name="Rectangle 9"/>
          <p:cNvSpPr>
            <a:spLocks noChangeArrowheads="1"/>
          </p:cNvSpPr>
          <p:nvPr/>
        </p:nvSpPr>
        <p:spPr bwMode="auto">
          <a:xfrm>
            <a:off x="228600" y="1143000"/>
            <a:ext cx="8686800" cy="1373188"/>
          </a:xfrm>
          <a:prstGeom prst="rect">
            <a:avLst/>
          </a:prstGeom>
          <a:noFill/>
          <a:ln w="9525">
            <a:noFill/>
            <a:miter lim="800000"/>
            <a:headEnd/>
            <a:tailEnd/>
          </a:ln>
          <a:effectLst/>
        </p:spPr>
        <p:txBody>
          <a:bodyPr>
            <a:spAutoFit/>
          </a:bodyPr>
          <a:lstStyle/>
          <a:p>
            <a:pPr algn="just"/>
            <a:r>
              <a:rPr lang="en-US" sz="2800" i="1">
                <a:latin typeface="Times New Roman" pitchFamily="18" charset="0"/>
              </a:rPr>
              <a:t>A packet has arrived with an M bit value of 1. Is this the first fragment, the last fragment, or a middle fragment? Do we know if the packet was fragmented?</a:t>
            </a:r>
          </a:p>
        </p:txBody>
      </p:sp>
      <p:sp>
        <p:nvSpPr>
          <p:cNvPr id="903178" name="Rectangle 10"/>
          <p:cNvSpPr>
            <a:spLocks noChangeArrowheads="1"/>
          </p:cNvSpPr>
          <p:nvPr/>
        </p:nvSpPr>
        <p:spPr bwMode="auto">
          <a:xfrm>
            <a:off x="228600" y="3106738"/>
            <a:ext cx="8686800" cy="2654300"/>
          </a:xfrm>
          <a:prstGeom prst="rect">
            <a:avLst/>
          </a:prstGeom>
          <a:noFill/>
          <a:ln w="9525">
            <a:noFill/>
            <a:miter lim="800000"/>
            <a:headEnd/>
            <a:tailEnd/>
          </a:ln>
          <a:effectLst/>
        </p:spPr>
        <p:txBody>
          <a:bodyPr>
            <a:spAutoFit/>
          </a:bodyPr>
          <a:lstStyle/>
          <a:p>
            <a:pPr algn="just"/>
            <a:r>
              <a:rPr lang="en-US" sz="2800" i="1">
                <a:solidFill>
                  <a:schemeClr val="hlink"/>
                </a:solidFill>
                <a:latin typeface="Times New Roman" pitchFamily="18" charset="0"/>
              </a:rPr>
              <a:t>Solution</a:t>
            </a:r>
          </a:p>
          <a:p>
            <a:pPr algn="just"/>
            <a:r>
              <a:rPr lang="en-US" sz="2800" i="1">
                <a:latin typeface="Times" pitchFamily="18" charset="0"/>
              </a:rPr>
              <a:t>If the M bit is 1, it means that there is at least one more fragment. This fragment can be the first one or a middle one, but not the last one. We don’t know if it is the first one or a middle one; we need more information (the value of the fragmentation offset).</a:t>
            </a:r>
          </a:p>
        </p:txBody>
      </p:sp>
      <p:sp>
        <p:nvSpPr>
          <p:cNvPr id="903179" name="Text Box 11"/>
          <p:cNvSpPr txBox="1">
            <a:spLocks noChangeArrowheads="1"/>
          </p:cNvSpPr>
          <p:nvPr/>
        </p:nvSpPr>
        <p:spPr bwMode="auto">
          <a:xfrm>
            <a:off x="1143000" y="0"/>
            <a:ext cx="2487613" cy="579438"/>
          </a:xfrm>
          <a:prstGeom prst="rect">
            <a:avLst/>
          </a:prstGeom>
          <a:noFill/>
          <a:ln w="9525">
            <a:noFill/>
            <a:miter lim="800000"/>
            <a:headEnd/>
            <a:tailEnd/>
          </a:ln>
          <a:effectLst/>
        </p:spPr>
        <p:txBody>
          <a:bodyPr wrap="none">
            <a:spAutoFit/>
          </a:bodyPr>
          <a:lstStyle/>
          <a:p>
            <a:r>
              <a:rPr lang="en-US" i="1">
                <a:solidFill>
                  <a:schemeClr val="hlink"/>
                </a:solidFill>
                <a:latin typeface="Times New Roman" pitchFamily="18" charset="0"/>
              </a:rPr>
              <a:t>Example 20.6</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
          <p:cNvSpPr>
            <a:spLocks noGrp="1"/>
          </p:cNvSpPr>
          <p:nvPr>
            <p:ph type="sldNum" sz="quarter" idx="10"/>
          </p:nvPr>
        </p:nvSpPr>
        <p:spPr/>
        <p:txBody>
          <a:bodyPr/>
          <a:lstStyle/>
          <a:p>
            <a:r>
              <a:rPr lang="en-US"/>
              <a:t>20.</a:t>
            </a:r>
            <a:fld id="{43FAB197-5D4C-46C1-A264-2C34CAF3A3F5}" type="slidenum">
              <a:rPr lang="en-US"/>
              <a:pPr/>
              <a:t>17</a:t>
            </a:fld>
            <a:endParaRPr lang="en-US"/>
          </a:p>
        </p:txBody>
      </p:sp>
      <p:sp>
        <p:nvSpPr>
          <p:cNvPr id="904194"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419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4196"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419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419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4199"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420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4201" name="Rectangle 9"/>
          <p:cNvSpPr>
            <a:spLocks noChangeArrowheads="1"/>
          </p:cNvSpPr>
          <p:nvPr/>
        </p:nvSpPr>
        <p:spPr bwMode="auto">
          <a:xfrm>
            <a:off x="228600" y="1143000"/>
            <a:ext cx="8686800" cy="1373188"/>
          </a:xfrm>
          <a:prstGeom prst="rect">
            <a:avLst/>
          </a:prstGeom>
          <a:noFill/>
          <a:ln w="9525">
            <a:noFill/>
            <a:miter lim="800000"/>
            <a:headEnd/>
            <a:tailEnd/>
          </a:ln>
          <a:effectLst/>
        </p:spPr>
        <p:txBody>
          <a:bodyPr>
            <a:spAutoFit/>
          </a:bodyPr>
          <a:lstStyle/>
          <a:p>
            <a:pPr algn="just"/>
            <a:r>
              <a:rPr lang="en-US" sz="2800" i="1">
                <a:latin typeface="Times New Roman" pitchFamily="18" charset="0"/>
              </a:rPr>
              <a:t>A packet has arrived with an M bit value of 1 and a fragmentation offset value of 0. Is this the first fragment, the last fragment, or a middle fragment?</a:t>
            </a:r>
          </a:p>
        </p:txBody>
      </p:sp>
      <p:sp>
        <p:nvSpPr>
          <p:cNvPr id="904202" name="Rectangle 10"/>
          <p:cNvSpPr>
            <a:spLocks noChangeArrowheads="1"/>
          </p:cNvSpPr>
          <p:nvPr/>
        </p:nvSpPr>
        <p:spPr bwMode="auto">
          <a:xfrm>
            <a:off x="228600" y="3106738"/>
            <a:ext cx="8686800" cy="1800225"/>
          </a:xfrm>
          <a:prstGeom prst="rect">
            <a:avLst/>
          </a:prstGeom>
          <a:noFill/>
          <a:ln w="9525">
            <a:noFill/>
            <a:miter lim="800000"/>
            <a:headEnd/>
            <a:tailEnd/>
          </a:ln>
          <a:effectLst/>
        </p:spPr>
        <p:txBody>
          <a:bodyPr>
            <a:spAutoFit/>
          </a:bodyPr>
          <a:lstStyle/>
          <a:p>
            <a:pPr algn="just"/>
            <a:r>
              <a:rPr lang="en-US" sz="2800" i="1">
                <a:solidFill>
                  <a:schemeClr val="hlink"/>
                </a:solidFill>
                <a:latin typeface="Times New Roman" pitchFamily="18" charset="0"/>
              </a:rPr>
              <a:t>Solution</a:t>
            </a:r>
          </a:p>
          <a:p>
            <a:pPr algn="just"/>
            <a:r>
              <a:rPr lang="en-US" sz="2800" i="1">
                <a:latin typeface="Times" pitchFamily="18" charset="0"/>
              </a:rPr>
              <a:t>Because the M bit is 1, it is either the first fragment or a middle one. Because the offset value is 0, it is the first fragment.</a:t>
            </a:r>
          </a:p>
        </p:txBody>
      </p:sp>
      <p:sp>
        <p:nvSpPr>
          <p:cNvPr id="904203" name="Text Box 11"/>
          <p:cNvSpPr txBox="1">
            <a:spLocks noChangeArrowheads="1"/>
          </p:cNvSpPr>
          <p:nvPr/>
        </p:nvSpPr>
        <p:spPr bwMode="auto">
          <a:xfrm>
            <a:off x="1143000" y="0"/>
            <a:ext cx="2487613" cy="579438"/>
          </a:xfrm>
          <a:prstGeom prst="rect">
            <a:avLst/>
          </a:prstGeom>
          <a:noFill/>
          <a:ln w="9525">
            <a:noFill/>
            <a:miter lim="800000"/>
            <a:headEnd/>
            <a:tailEnd/>
          </a:ln>
          <a:effectLst/>
        </p:spPr>
        <p:txBody>
          <a:bodyPr wrap="none">
            <a:spAutoFit/>
          </a:bodyPr>
          <a:lstStyle/>
          <a:p>
            <a:r>
              <a:rPr lang="en-US" i="1">
                <a:solidFill>
                  <a:schemeClr val="hlink"/>
                </a:solidFill>
                <a:latin typeface="Times New Roman" pitchFamily="18" charset="0"/>
              </a:rPr>
              <a:t>Example 20.7</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
          <p:cNvSpPr>
            <a:spLocks noGrp="1"/>
          </p:cNvSpPr>
          <p:nvPr>
            <p:ph type="sldNum" sz="quarter" idx="10"/>
          </p:nvPr>
        </p:nvSpPr>
        <p:spPr/>
        <p:txBody>
          <a:bodyPr/>
          <a:lstStyle/>
          <a:p>
            <a:r>
              <a:rPr lang="en-US"/>
              <a:t>20.</a:t>
            </a:r>
            <a:fld id="{E663E734-A778-4FD3-B5DB-F176F1DBCB74}" type="slidenum">
              <a:rPr lang="en-US"/>
              <a:pPr/>
              <a:t>18</a:t>
            </a:fld>
            <a:endParaRPr lang="en-US"/>
          </a:p>
        </p:txBody>
      </p:sp>
      <p:sp>
        <p:nvSpPr>
          <p:cNvPr id="905218"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5219"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5220"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5221"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5222"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5223"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5224"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5225" name="Rectangle 9"/>
          <p:cNvSpPr>
            <a:spLocks noChangeArrowheads="1"/>
          </p:cNvSpPr>
          <p:nvPr/>
        </p:nvSpPr>
        <p:spPr bwMode="auto">
          <a:xfrm>
            <a:off x="228600" y="1143000"/>
            <a:ext cx="8686800" cy="1373188"/>
          </a:xfrm>
          <a:prstGeom prst="rect">
            <a:avLst/>
          </a:prstGeom>
          <a:noFill/>
          <a:ln w="9525">
            <a:noFill/>
            <a:miter lim="800000"/>
            <a:headEnd/>
            <a:tailEnd/>
          </a:ln>
          <a:effectLst/>
        </p:spPr>
        <p:txBody>
          <a:bodyPr>
            <a:spAutoFit/>
          </a:bodyPr>
          <a:lstStyle/>
          <a:p>
            <a:pPr algn="just"/>
            <a:r>
              <a:rPr lang="en-US" sz="2800" i="1">
                <a:latin typeface="Times New Roman" pitchFamily="18" charset="0"/>
              </a:rPr>
              <a:t>A packet has arrived in which the offset value is 100. What is the number of the first byte? Do we know the number of the last byte?</a:t>
            </a:r>
          </a:p>
        </p:txBody>
      </p:sp>
      <p:sp>
        <p:nvSpPr>
          <p:cNvPr id="905226" name="Rectangle 10"/>
          <p:cNvSpPr>
            <a:spLocks noChangeArrowheads="1"/>
          </p:cNvSpPr>
          <p:nvPr/>
        </p:nvSpPr>
        <p:spPr bwMode="auto">
          <a:xfrm>
            <a:off x="228600" y="3106738"/>
            <a:ext cx="8686800" cy="2227262"/>
          </a:xfrm>
          <a:prstGeom prst="rect">
            <a:avLst/>
          </a:prstGeom>
          <a:noFill/>
          <a:ln w="9525">
            <a:noFill/>
            <a:miter lim="800000"/>
            <a:headEnd/>
            <a:tailEnd/>
          </a:ln>
          <a:effectLst/>
        </p:spPr>
        <p:txBody>
          <a:bodyPr>
            <a:spAutoFit/>
          </a:bodyPr>
          <a:lstStyle/>
          <a:p>
            <a:r>
              <a:rPr lang="en-US" sz="2800" i="1">
                <a:solidFill>
                  <a:schemeClr val="hlink"/>
                </a:solidFill>
                <a:latin typeface="Times New Roman" pitchFamily="18" charset="0"/>
              </a:rPr>
              <a:t>Solution</a:t>
            </a:r>
          </a:p>
          <a:p>
            <a:r>
              <a:rPr lang="en-US" sz="2800" i="1">
                <a:latin typeface="Times New Roman" pitchFamily="18" charset="0"/>
              </a:rPr>
              <a:t>To find the number of the first byte, we multiply the offset value by 8. This means that the first byte number is 800. We cannot determine the number of the last byte unless we know the length.</a:t>
            </a:r>
          </a:p>
        </p:txBody>
      </p:sp>
      <p:sp>
        <p:nvSpPr>
          <p:cNvPr id="905227" name="Text Box 11"/>
          <p:cNvSpPr txBox="1">
            <a:spLocks noChangeArrowheads="1"/>
          </p:cNvSpPr>
          <p:nvPr/>
        </p:nvSpPr>
        <p:spPr bwMode="auto">
          <a:xfrm>
            <a:off x="1143000" y="0"/>
            <a:ext cx="2487613" cy="579438"/>
          </a:xfrm>
          <a:prstGeom prst="rect">
            <a:avLst/>
          </a:prstGeom>
          <a:noFill/>
          <a:ln w="9525">
            <a:noFill/>
            <a:miter lim="800000"/>
            <a:headEnd/>
            <a:tailEnd/>
          </a:ln>
          <a:effectLst/>
        </p:spPr>
        <p:txBody>
          <a:bodyPr wrap="none">
            <a:spAutoFit/>
          </a:bodyPr>
          <a:lstStyle/>
          <a:p>
            <a:r>
              <a:rPr lang="en-US" i="1">
                <a:solidFill>
                  <a:schemeClr val="hlink"/>
                </a:solidFill>
                <a:latin typeface="Times New Roman" pitchFamily="18" charset="0"/>
              </a:rPr>
              <a:t>Example 20.8</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
          <p:cNvSpPr>
            <a:spLocks noGrp="1"/>
          </p:cNvSpPr>
          <p:nvPr>
            <p:ph type="sldNum" sz="quarter" idx="10"/>
          </p:nvPr>
        </p:nvSpPr>
        <p:spPr/>
        <p:txBody>
          <a:bodyPr/>
          <a:lstStyle/>
          <a:p>
            <a:r>
              <a:rPr lang="en-US"/>
              <a:t>20.</a:t>
            </a:r>
            <a:fld id="{16AAD0B7-5D27-4F59-8DFF-E370DF94544F}" type="slidenum">
              <a:rPr lang="en-US"/>
              <a:pPr/>
              <a:t>19</a:t>
            </a:fld>
            <a:endParaRPr lang="en-US"/>
          </a:p>
        </p:txBody>
      </p:sp>
      <p:sp>
        <p:nvSpPr>
          <p:cNvPr id="906242"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624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6244"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624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624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6247"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624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6249" name="Rectangle 9"/>
          <p:cNvSpPr>
            <a:spLocks noChangeArrowheads="1"/>
          </p:cNvSpPr>
          <p:nvPr/>
        </p:nvSpPr>
        <p:spPr bwMode="auto">
          <a:xfrm>
            <a:off x="228600" y="1143000"/>
            <a:ext cx="8686800" cy="1800225"/>
          </a:xfrm>
          <a:prstGeom prst="rect">
            <a:avLst/>
          </a:prstGeom>
          <a:noFill/>
          <a:ln w="9525">
            <a:noFill/>
            <a:miter lim="800000"/>
            <a:headEnd/>
            <a:tailEnd/>
          </a:ln>
          <a:effectLst/>
        </p:spPr>
        <p:txBody>
          <a:bodyPr>
            <a:spAutoFit/>
          </a:bodyPr>
          <a:lstStyle/>
          <a:p>
            <a:pPr algn="just"/>
            <a:r>
              <a:rPr lang="en-US" sz="2800" i="1">
                <a:latin typeface="Times New Roman" pitchFamily="18" charset="0"/>
              </a:rPr>
              <a:t>A packet has arrived in which the offset value is 100, the value of HLEN is 5, and the value of the total length field is 100. What are the numbers of the first byte and the last byte?</a:t>
            </a:r>
          </a:p>
        </p:txBody>
      </p:sp>
      <p:sp>
        <p:nvSpPr>
          <p:cNvPr id="906250" name="Rectangle 10"/>
          <p:cNvSpPr>
            <a:spLocks noChangeArrowheads="1"/>
          </p:cNvSpPr>
          <p:nvPr/>
        </p:nvSpPr>
        <p:spPr bwMode="auto">
          <a:xfrm>
            <a:off x="228600" y="3106738"/>
            <a:ext cx="8686800" cy="2227262"/>
          </a:xfrm>
          <a:prstGeom prst="rect">
            <a:avLst/>
          </a:prstGeom>
          <a:noFill/>
          <a:ln w="9525">
            <a:noFill/>
            <a:miter lim="800000"/>
            <a:headEnd/>
            <a:tailEnd/>
          </a:ln>
          <a:effectLst/>
        </p:spPr>
        <p:txBody>
          <a:bodyPr>
            <a:spAutoFit/>
          </a:bodyPr>
          <a:lstStyle/>
          <a:p>
            <a:r>
              <a:rPr lang="en-US" sz="2800" i="1">
                <a:solidFill>
                  <a:schemeClr val="hlink"/>
                </a:solidFill>
                <a:latin typeface="Times New Roman" pitchFamily="18" charset="0"/>
              </a:rPr>
              <a:t>Solution</a:t>
            </a:r>
          </a:p>
          <a:p>
            <a:r>
              <a:rPr lang="en-US" sz="2800" i="1">
                <a:latin typeface="Times" pitchFamily="18" charset="0"/>
              </a:rPr>
              <a:t>The first byte number is 100 × 8 = 800. The total length is 100 bytes, and the header length is 20 bytes (5 × 4), which means that there are 80 bytes in this datagram. If the first byte number is 800, the last byte number must be 879.</a:t>
            </a:r>
          </a:p>
        </p:txBody>
      </p:sp>
      <p:sp>
        <p:nvSpPr>
          <p:cNvPr id="906251" name="Text Box 11"/>
          <p:cNvSpPr txBox="1">
            <a:spLocks noChangeArrowheads="1"/>
          </p:cNvSpPr>
          <p:nvPr/>
        </p:nvSpPr>
        <p:spPr bwMode="auto">
          <a:xfrm>
            <a:off x="1143000" y="0"/>
            <a:ext cx="2487613" cy="579438"/>
          </a:xfrm>
          <a:prstGeom prst="rect">
            <a:avLst/>
          </a:prstGeom>
          <a:noFill/>
          <a:ln w="9525">
            <a:noFill/>
            <a:miter lim="800000"/>
            <a:headEnd/>
            <a:tailEnd/>
          </a:ln>
          <a:effectLst/>
        </p:spPr>
        <p:txBody>
          <a:bodyPr wrap="none">
            <a:spAutoFit/>
          </a:bodyPr>
          <a:lstStyle/>
          <a:p>
            <a:r>
              <a:rPr lang="en-US" i="1">
                <a:solidFill>
                  <a:schemeClr val="hlink"/>
                </a:solidFill>
                <a:latin typeface="Times New Roman" pitchFamily="18" charset="0"/>
              </a:rPr>
              <a:t>Example 20.9</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20.</a:t>
            </a:r>
            <a:fld id="{1B1AB351-2CD4-4224-BBBB-E1548AA84DD7}" type="slidenum">
              <a:rPr lang="en-US"/>
              <a:pPr/>
              <a:t>2</a:t>
            </a:fld>
            <a:endParaRPr lang="en-US"/>
          </a:p>
        </p:txBody>
      </p:sp>
      <p:sp>
        <p:nvSpPr>
          <p:cNvPr id="864258"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64259"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64260" name="Text Box 4"/>
          <p:cNvSpPr txBox="1">
            <a:spLocks noChangeArrowheads="1"/>
          </p:cNvSpPr>
          <p:nvPr/>
        </p:nvSpPr>
        <p:spPr bwMode="auto">
          <a:xfrm>
            <a:off x="304800" y="762000"/>
            <a:ext cx="6119813"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Figure 20.4  </a:t>
            </a:r>
            <a:r>
              <a:rPr lang="en-US" sz="2000" i="1">
                <a:latin typeface="Times New Roman" pitchFamily="18" charset="0"/>
              </a:rPr>
              <a:t>Position of IPv4 in TCP/IP protocol suite</a:t>
            </a:r>
          </a:p>
        </p:txBody>
      </p:sp>
      <p:sp>
        <p:nvSpPr>
          <p:cNvPr id="864261"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64262" name="Picture 6"/>
          <p:cNvPicPr>
            <a:picLocks noChangeAspect="1" noChangeArrowheads="1"/>
          </p:cNvPicPr>
          <p:nvPr/>
        </p:nvPicPr>
        <p:blipFill>
          <a:blip r:embed="rId3"/>
          <a:srcRect/>
          <a:stretch>
            <a:fillRect/>
          </a:stretch>
        </p:blipFill>
        <p:spPr bwMode="auto">
          <a:xfrm>
            <a:off x="465138" y="1984375"/>
            <a:ext cx="7916862" cy="35782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20.</a:t>
            </a:r>
            <a:fld id="{66197119-71DF-456F-A525-57E9FD89C37C}" type="slidenum">
              <a:rPr lang="en-US"/>
              <a:pPr/>
              <a:t>20</a:t>
            </a:fld>
            <a:endParaRPr lang="en-US"/>
          </a:p>
        </p:txBody>
      </p:sp>
      <p:sp>
        <p:nvSpPr>
          <p:cNvPr id="874498"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74499"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74500" name="Text Box 4"/>
          <p:cNvSpPr txBox="1">
            <a:spLocks noChangeArrowheads="1"/>
          </p:cNvSpPr>
          <p:nvPr/>
        </p:nvSpPr>
        <p:spPr bwMode="auto">
          <a:xfrm>
            <a:off x="304800" y="762000"/>
            <a:ext cx="5003800"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Figure 20.14  </a:t>
            </a:r>
            <a:r>
              <a:rPr lang="en-US" sz="2000" i="1">
                <a:latin typeface="Times New Roman" pitchFamily="18" charset="0"/>
              </a:rPr>
              <a:t>Taxonomy of options in IPv4</a:t>
            </a:r>
          </a:p>
        </p:txBody>
      </p:sp>
      <p:sp>
        <p:nvSpPr>
          <p:cNvPr id="874501"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74502" name="Picture 6"/>
          <p:cNvPicPr>
            <a:picLocks noChangeAspect="1" noChangeArrowheads="1"/>
          </p:cNvPicPr>
          <p:nvPr/>
        </p:nvPicPr>
        <p:blipFill>
          <a:blip r:embed="rId3"/>
          <a:srcRect/>
          <a:stretch>
            <a:fillRect/>
          </a:stretch>
        </p:blipFill>
        <p:spPr bwMode="auto">
          <a:xfrm>
            <a:off x="609600" y="1905000"/>
            <a:ext cx="7331075" cy="35782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20.</a:t>
            </a:r>
            <a:fld id="{EDD686CA-D513-40FA-88F1-32BB8951889F}" type="slidenum">
              <a:rPr lang="en-US"/>
              <a:pPr/>
              <a:t>3</a:t>
            </a:fld>
            <a:endParaRPr lang="en-US"/>
          </a:p>
        </p:txBody>
      </p:sp>
      <p:sp>
        <p:nvSpPr>
          <p:cNvPr id="865282"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65283"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65284" name="Text Box 4"/>
          <p:cNvSpPr txBox="1">
            <a:spLocks noChangeArrowheads="1"/>
          </p:cNvSpPr>
          <p:nvPr/>
        </p:nvSpPr>
        <p:spPr bwMode="auto">
          <a:xfrm>
            <a:off x="304800" y="762000"/>
            <a:ext cx="4132263"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Figure 20.5  </a:t>
            </a:r>
            <a:r>
              <a:rPr lang="en-US" sz="2000" i="1">
                <a:latin typeface="Times New Roman" pitchFamily="18" charset="0"/>
              </a:rPr>
              <a:t>IPv4 datagram format</a:t>
            </a:r>
          </a:p>
        </p:txBody>
      </p:sp>
      <p:sp>
        <p:nvSpPr>
          <p:cNvPr id="865285"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65286" name="Picture 6"/>
          <p:cNvPicPr>
            <a:picLocks noChangeAspect="1" noChangeArrowheads="1"/>
          </p:cNvPicPr>
          <p:nvPr/>
        </p:nvPicPr>
        <p:blipFill>
          <a:blip r:embed="rId3"/>
          <a:srcRect/>
          <a:stretch>
            <a:fillRect/>
          </a:stretch>
        </p:blipFill>
        <p:spPr bwMode="auto">
          <a:xfrm>
            <a:off x="1362075" y="1662113"/>
            <a:ext cx="6334125" cy="43576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20.</a:t>
            </a:r>
            <a:fld id="{3F85CC63-2898-444F-B249-A6A20724AEA6}" type="slidenum">
              <a:rPr lang="en-US"/>
              <a:pPr/>
              <a:t>4</a:t>
            </a:fld>
            <a:endParaRPr lang="en-US"/>
          </a:p>
        </p:txBody>
      </p:sp>
      <p:sp>
        <p:nvSpPr>
          <p:cNvPr id="866306"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66307"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66308" name="Text Box 4"/>
          <p:cNvSpPr txBox="1">
            <a:spLocks noChangeArrowheads="1"/>
          </p:cNvSpPr>
          <p:nvPr/>
        </p:nvSpPr>
        <p:spPr bwMode="auto">
          <a:xfrm>
            <a:off x="304800" y="762000"/>
            <a:ext cx="5692775"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Figure 20.6  </a:t>
            </a:r>
            <a:r>
              <a:rPr lang="en-US" sz="2000" i="1">
                <a:latin typeface="Times New Roman" pitchFamily="18" charset="0"/>
              </a:rPr>
              <a:t>Service type or differentiated services</a:t>
            </a:r>
          </a:p>
        </p:txBody>
      </p:sp>
      <p:sp>
        <p:nvSpPr>
          <p:cNvPr id="866309"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66310" name="Picture 6"/>
          <p:cNvPicPr>
            <a:picLocks noChangeAspect="1" noChangeArrowheads="1"/>
          </p:cNvPicPr>
          <p:nvPr/>
        </p:nvPicPr>
        <p:blipFill>
          <a:blip r:embed="rId3"/>
          <a:srcRect/>
          <a:stretch>
            <a:fillRect/>
          </a:stretch>
        </p:blipFill>
        <p:spPr bwMode="auto">
          <a:xfrm>
            <a:off x="563563" y="2727325"/>
            <a:ext cx="7742237" cy="13112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t>20.</a:t>
            </a:r>
            <a:fld id="{00AFF28E-68D2-444D-8128-343C63D98B73}" type="slidenum">
              <a:rPr lang="en-US"/>
              <a:pPr/>
              <a:t>5</a:t>
            </a:fld>
            <a:endParaRPr lang="en-US"/>
          </a:p>
        </p:txBody>
      </p:sp>
      <p:sp>
        <p:nvSpPr>
          <p:cNvPr id="884738"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84739"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84740"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84741"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84742"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84743"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84744"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84745"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US"/>
          </a:p>
        </p:txBody>
      </p:sp>
      <p:sp>
        <p:nvSpPr>
          <p:cNvPr id="884746" name="Line 10"/>
          <p:cNvSpPr>
            <a:spLocks noChangeShapeType="1"/>
          </p:cNvSpPr>
          <p:nvPr/>
        </p:nvSpPr>
        <p:spPr bwMode="auto">
          <a:xfrm>
            <a:off x="458788" y="3886200"/>
            <a:ext cx="8153400" cy="0"/>
          </a:xfrm>
          <a:prstGeom prst="line">
            <a:avLst/>
          </a:prstGeom>
          <a:noFill/>
          <a:ln w="76200">
            <a:solidFill>
              <a:srgbClr val="009900"/>
            </a:solidFill>
            <a:round/>
            <a:headEnd/>
            <a:tailEnd/>
          </a:ln>
          <a:effectLst/>
        </p:spPr>
        <p:txBody>
          <a:bodyPr/>
          <a:lstStyle/>
          <a:p>
            <a:endParaRPr lang="en-US"/>
          </a:p>
        </p:txBody>
      </p:sp>
      <p:sp>
        <p:nvSpPr>
          <p:cNvPr id="884747" name="Rectangle 11"/>
          <p:cNvSpPr>
            <a:spLocks noChangeArrowheads="1"/>
          </p:cNvSpPr>
          <p:nvPr/>
        </p:nvSpPr>
        <p:spPr bwMode="auto">
          <a:xfrm>
            <a:off x="495300" y="2759075"/>
            <a:ext cx="8077200" cy="1066800"/>
          </a:xfrm>
          <a:prstGeom prst="rect">
            <a:avLst/>
          </a:prstGeom>
          <a:solidFill>
            <a:srgbClr val="99FF33"/>
          </a:solidFill>
          <a:ln w="76200" algn="ctr">
            <a:noFill/>
            <a:miter lim="800000"/>
            <a:headEnd/>
            <a:tailEnd/>
          </a:ln>
          <a:effectLst/>
        </p:spPr>
        <p:txBody>
          <a:bodyPr>
            <a:spAutoFit/>
          </a:bodyPr>
          <a:lstStyle/>
          <a:p>
            <a:pPr algn="ctr"/>
            <a:r>
              <a:rPr lang="en-US"/>
              <a:t>The precedence subfield was part of version 4, but never used.</a:t>
            </a:r>
          </a:p>
        </p:txBody>
      </p:sp>
      <p:grpSp>
        <p:nvGrpSpPr>
          <p:cNvPr id="2" name="Group 12"/>
          <p:cNvGrpSpPr>
            <a:grpSpLocks/>
          </p:cNvGrpSpPr>
          <p:nvPr/>
        </p:nvGrpSpPr>
        <p:grpSpPr bwMode="auto">
          <a:xfrm>
            <a:off x="457200" y="1981200"/>
            <a:ext cx="1143000" cy="566738"/>
            <a:chOff x="1200" y="1248"/>
            <a:chExt cx="720" cy="357"/>
          </a:xfrm>
        </p:grpSpPr>
        <p:pic>
          <p:nvPicPr>
            <p:cNvPr id="884749" name="Picture 13"/>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a:effectLst/>
          </p:spPr>
        </p:pic>
        <p:sp>
          <p:nvSpPr>
            <p:cNvPr id="884750"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i="1">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r>
              <a:rPr lang="en-US"/>
              <a:t>20.</a:t>
            </a:r>
            <a:fld id="{E8292352-FDAA-4119-9A66-AB2A175B8D06}" type="slidenum">
              <a:rPr lang="en-US"/>
              <a:pPr/>
              <a:t>6</a:t>
            </a:fld>
            <a:endParaRPr lang="en-US"/>
          </a:p>
        </p:txBody>
      </p:sp>
      <p:sp>
        <p:nvSpPr>
          <p:cNvPr id="886786" name="Text Box 2"/>
          <p:cNvSpPr txBox="1">
            <a:spLocks noChangeArrowheads="1"/>
          </p:cNvSpPr>
          <p:nvPr/>
        </p:nvSpPr>
        <p:spPr bwMode="auto">
          <a:xfrm>
            <a:off x="2362200" y="1295400"/>
            <a:ext cx="3352800"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Table 20.1  </a:t>
            </a:r>
            <a:r>
              <a:rPr lang="en-US" sz="2000" i="1">
                <a:latin typeface="Times New Roman" pitchFamily="18" charset="0"/>
              </a:rPr>
              <a:t>Types of service</a:t>
            </a:r>
          </a:p>
        </p:txBody>
      </p:sp>
      <p:pic>
        <p:nvPicPr>
          <p:cNvPr id="886788" name="Picture 4"/>
          <p:cNvPicPr>
            <a:picLocks noChangeAspect="1" noChangeArrowheads="1"/>
          </p:cNvPicPr>
          <p:nvPr/>
        </p:nvPicPr>
        <p:blipFill>
          <a:blip r:embed="rId3"/>
          <a:srcRect/>
          <a:stretch>
            <a:fillRect/>
          </a:stretch>
        </p:blipFill>
        <p:spPr bwMode="auto">
          <a:xfrm>
            <a:off x="2133600" y="1800225"/>
            <a:ext cx="5348288" cy="35861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t>20.</a:t>
            </a:r>
            <a:fld id="{5A835BB6-A315-4F10-BF90-D81526139325}" type="slidenum">
              <a:rPr lang="en-US"/>
              <a:pPr/>
              <a:t>7</a:t>
            </a:fld>
            <a:endParaRPr lang="en-US"/>
          </a:p>
        </p:txBody>
      </p:sp>
      <p:sp>
        <p:nvSpPr>
          <p:cNvPr id="885762"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8576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85764"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8576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8576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85767"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8576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85769"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US"/>
          </a:p>
        </p:txBody>
      </p:sp>
      <p:sp>
        <p:nvSpPr>
          <p:cNvPr id="885770" name="Line 10"/>
          <p:cNvSpPr>
            <a:spLocks noChangeShapeType="1"/>
          </p:cNvSpPr>
          <p:nvPr/>
        </p:nvSpPr>
        <p:spPr bwMode="auto">
          <a:xfrm>
            <a:off x="458788" y="4419600"/>
            <a:ext cx="8153400" cy="0"/>
          </a:xfrm>
          <a:prstGeom prst="line">
            <a:avLst/>
          </a:prstGeom>
          <a:noFill/>
          <a:ln w="76200">
            <a:solidFill>
              <a:srgbClr val="009900"/>
            </a:solidFill>
            <a:round/>
            <a:headEnd/>
            <a:tailEnd/>
          </a:ln>
          <a:effectLst/>
        </p:spPr>
        <p:txBody>
          <a:bodyPr/>
          <a:lstStyle/>
          <a:p>
            <a:endParaRPr lang="en-US"/>
          </a:p>
        </p:txBody>
      </p:sp>
      <p:sp>
        <p:nvSpPr>
          <p:cNvPr id="885771" name="Rectangle 11"/>
          <p:cNvSpPr>
            <a:spLocks noChangeArrowheads="1"/>
          </p:cNvSpPr>
          <p:nvPr/>
        </p:nvSpPr>
        <p:spPr bwMode="auto">
          <a:xfrm>
            <a:off x="495300" y="2759075"/>
            <a:ext cx="8077200" cy="1554163"/>
          </a:xfrm>
          <a:prstGeom prst="rect">
            <a:avLst/>
          </a:prstGeom>
          <a:solidFill>
            <a:srgbClr val="99FF33"/>
          </a:solidFill>
          <a:ln w="76200" algn="ctr">
            <a:noFill/>
            <a:miter lim="800000"/>
            <a:headEnd/>
            <a:tailEnd/>
          </a:ln>
          <a:effectLst/>
        </p:spPr>
        <p:txBody>
          <a:bodyPr>
            <a:spAutoFit/>
          </a:bodyPr>
          <a:lstStyle/>
          <a:p>
            <a:pPr algn="ctr"/>
            <a:r>
              <a:rPr lang="en-US"/>
              <a:t>The total length field defines the total length of the datagram including the header.</a:t>
            </a:r>
          </a:p>
        </p:txBody>
      </p:sp>
      <p:grpSp>
        <p:nvGrpSpPr>
          <p:cNvPr id="2" name="Group 12"/>
          <p:cNvGrpSpPr>
            <a:grpSpLocks/>
          </p:cNvGrpSpPr>
          <p:nvPr/>
        </p:nvGrpSpPr>
        <p:grpSpPr bwMode="auto">
          <a:xfrm>
            <a:off x="457200" y="1981200"/>
            <a:ext cx="1143000" cy="566738"/>
            <a:chOff x="1200" y="1248"/>
            <a:chExt cx="720" cy="357"/>
          </a:xfrm>
        </p:grpSpPr>
        <p:pic>
          <p:nvPicPr>
            <p:cNvPr id="885773" name="Picture 13"/>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a:effectLst/>
          </p:spPr>
        </p:pic>
        <p:sp>
          <p:nvSpPr>
            <p:cNvPr id="885774"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i="1">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20.</a:t>
            </a:r>
            <a:fld id="{E9213C7B-CF39-43EF-B538-D270E21FE762}" type="slidenum">
              <a:rPr lang="en-US"/>
              <a:pPr/>
              <a:t>8</a:t>
            </a:fld>
            <a:endParaRPr lang="en-US"/>
          </a:p>
        </p:txBody>
      </p:sp>
      <p:sp>
        <p:nvSpPr>
          <p:cNvPr id="868354"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68355"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68356" name="Text Box 4"/>
          <p:cNvSpPr txBox="1">
            <a:spLocks noChangeArrowheads="1"/>
          </p:cNvSpPr>
          <p:nvPr/>
        </p:nvSpPr>
        <p:spPr bwMode="auto">
          <a:xfrm>
            <a:off x="304800" y="762000"/>
            <a:ext cx="5626100"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Figure 20.8  </a:t>
            </a:r>
            <a:r>
              <a:rPr lang="en-US" sz="2000" i="1">
                <a:latin typeface="Times New Roman" pitchFamily="18" charset="0"/>
              </a:rPr>
              <a:t>Protocol field and encapsulated data</a:t>
            </a:r>
          </a:p>
        </p:txBody>
      </p:sp>
      <p:sp>
        <p:nvSpPr>
          <p:cNvPr id="868357"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68358" name="Picture 6"/>
          <p:cNvPicPr>
            <a:picLocks noChangeAspect="1" noChangeArrowheads="1"/>
          </p:cNvPicPr>
          <p:nvPr/>
        </p:nvPicPr>
        <p:blipFill>
          <a:blip r:embed="rId3"/>
          <a:srcRect/>
          <a:stretch>
            <a:fillRect/>
          </a:stretch>
        </p:blipFill>
        <p:spPr bwMode="auto">
          <a:xfrm>
            <a:off x="514350" y="2541588"/>
            <a:ext cx="7715250" cy="21828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r>
              <a:rPr lang="en-US"/>
              <a:t>20.</a:t>
            </a:r>
            <a:fld id="{BE9791B4-9D19-40AE-B1DC-B9805B3BD67E}" type="slidenum">
              <a:rPr lang="en-US"/>
              <a:pPr/>
              <a:t>9</a:t>
            </a:fld>
            <a:endParaRPr lang="en-US"/>
          </a:p>
        </p:txBody>
      </p:sp>
      <p:sp>
        <p:nvSpPr>
          <p:cNvPr id="889858" name="Text Box 2"/>
          <p:cNvSpPr txBox="1">
            <a:spLocks noChangeArrowheads="1"/>
          </p:cNvSpPr>
          <p:nvPr/>
        </p:nvSpPr>
        <p:spPr bwMode="auto">
          <a:xfrm>
            <a:off x="2411413" y="1371600"/>
            <a:ext cx="3303587"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Table 20.4  </a:t>
            </a:r>
            <a:r>
              <a:rPr lang="en-US" sz="2000" i="1">
                <a:latin typeface="Times New Roman" pitchFamily="18" charset="0"/>
              </a:rPr>
              <a:t>Protocol values</a:t>
            </a:r>
          </a:p>
        </p:txBody>
      </p:sp>
      <p:pic>
        <p:nvPicPr>
          <p:cNvPr id="889860" name="Picture 4"/>
          <p:cNvPicPr>
            <a:picLocks noChangeAspect="1" noChangeArrowheads="1"/>
          </p:cNvPicPr>
          <p:nvPr/>
        </p:nvPicPr>
        <p:blipFill>
          <a:blip r:embed="rId3"/>
          <a:srcRect/>
          <a:stretch>
            <a:fillRect/>
          </a:stretch>
        </p:blipFill>
        <p:spPr bwMode="auto">
          <a:xfrm>
            <a:off x="2111375" y="1843088"/>
            <a:ext cx="5127625" cy="39481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596</Words>
  <Application>Microsoft Office PowerPoint</Application>
  <PresentationFormat>On-screen Show (4:3)</PresentationFormat>
  <Paragraphs>78</Paragraphs>
  <Slides>20</Slides>
  <Notes>20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PESIT</dc:creator>
  <cp:lastModifiedBy>CK</cp:lastModifiedBy>
  <cp:revision>3</cp:revision>
  <dcterms:created xsi:type="dcterms:W3CDTF">2013-02-24T12:45:13Z</dcterms:created>
  <dcterms:modified xsi:type="dcterms:W3CDTF">2016-10-20T00:39:01Z</dcterms:modified>
</cp:coreProperties>
</file>