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57" r:id="rId4"/>
    <p:sldId id="271" r:id="rId5"/>
    <p:sldId id="261" r:id="rId6"/>
    <p:sldId id="263" r:id="rId7"/>
    <p:sldId id="268" r:id="rId8"/>
    <p:sldId id="270" r:id="rId9"/>
    <p:sldId id="26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5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68C295-5C32-469F-97DA-96E6608D5871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6644F-E5AF-49D8-BFE2-1875DCB95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8" descr="rcu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2852"/>
            <a:ext cx="1428760" cy="1156615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34" y="457200"/>
            <a:ext cx="8418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RANI CHANNAMMA              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UNIVERSITY, BELAGAVI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2209800"/>
            <a:ext cx="7286676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IN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“wholesale management system”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Shivanand</a:t>
            </a:r>
            <a:r>
              <a:rPr lang="en-I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Chavan</a:t>
            </a:r>
            <a:r>
              <a:rPr lang="en-I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I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MSc 1</a:t>
            </a:r>
            <a:r>
              <a:rPr lang="en-IN" sz="2000" b="1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Semester</a:t>
            </a:r>
          </a:p>
          <a:p>
            <a:pPr algn="ctr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December -2018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57290" y="1142984"/>
            <a:ext cx="64860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School of Mathematics and Computing Sciences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133600"/>
            <a:ext cx="8641080" cy="169164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</a:t>
            </a:r>
            <a:r>
              <a:rPr lang="en-US" sz="8000" dirty="0" smtClean="0">
                <a:solidFill>
                  <a:schemeClr val="bg1"/>
                </a:solidFill>
              </a:rPr>
              <a:t>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2920" y="533400"/>
            <a:ext cx="8183880" cy="1051560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Definition: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This project aims to develop sales management web application for a wholesale business to improve the efficiency and security of the business.</a:t>
            </a:r>
          </a:p>
          <a:p>
            <a:pPr algn="just"/>
            <a:r>
              <a:rPr lang="en-US" sz="24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lightweight nature of the web application makes it ideal for small businesses which cannot afford the expensive alternates present in the market.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38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Purpose: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2209800"/>
          </a:xfrm>
        </p:spPr>
        <p:txBody>
          <a:bodyPr/>
          <a:lstStyle/>
          <a:p>
            <a:pPr algn="just"/>
            <a:r>
              <a:rPr lang="en-IN" sz="2400" dirty="0" smtClean="0"/>
              <a:t>The Main objective of this project is to develop software to show the details of stock like their id, name, quantity and details of customer </a:t>
            </a:r>
            <a:r>
              <a:rPr lang="en-IN" sz="2400" dirty="0" err="1" smtClean="0"/>
              <a:t>i.e</a:t>
            </a:r>
            <a:r>
              <a:rPr lang="en-IN" sz="2400" dirty="0" smtClean="0"/>
              <a:t> name, id, address. Registration, Updating, transaction. </a:t>
            </a:r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HARDWARE AND SOFTWARE REQUIREMENTS: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pPr algn="just"/>
            <a:r>
              <a:rPr lang="en-US" sz="2400" u="sng" dirty="0" smtClean="0">
                <a:solidFill>
                  <a:srgbClr val="002060"/>
                </a:solidFill>
              </a:rPr>
              <a:t>Hardware requirements 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/>
              <a:t>    Processor: </a:t>
            </a:r>
            <a:r>
              <a:rPr lang="en-US" sz="2400" dirty="0" err="1" smtClean="0"/>
              <a:t>intelcore</a:t>
            </a:r>
            <a:r>
              <a:rPr lang="en-US" sz="2400" dirty="0" smtClean="0"/>
              <a:t> i5 processor.</a:t>
            </a:r>
          </a:p>
          <a:p>
            <a:pPr>
              <a:buNone/>
            </a:pPr>
            <a:r>
              <a:rPr lang="en-US" sz="2400" dirty="0" smtClean="0"/>
              <a:t>    Hard disk: </a:t>
            </a:r>
            <a:r>
              <a:rPr lang="en-US" sz="2400" dirty="0" smtClean="0"/>
              <a:t>40GB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RAM: </a:t>
            </a:r>
            <a:r>
              <a:rPr lang="en-US" sz="2400" dirty="0" smtClean="0"/>
              <a:t>4 </a:t>
            </a:r>
            <a:r>
              <a:rPr lang="en-US" sz="2400" dirty="0" smtClean="0"/>
              <a:t>GB  </a:t>
            </a:r>
          </a:p>
          <a:p>
            <a:r>
              <a:rPr lang="en-US" sz="2400" u="sng" dirty="0" smtClean="0">
                <a:solidFill>
                  <a:srgbClr val="002060"/>
                </a:solidFill>
              </a:rPr>
              <a:t>Software requirements 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/>
              <a:t>	Web technology: HTML,JS,CSS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Editor:Notpad</a:t>
            </a:r>
            <a:r>
              <a:rPr lang="en-US" sz="2400" smtClean="0"/>
              <a:t>++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Operating system: windows 7 on words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New Customer:</a:t>
            </a:r>
            <a:endParaRPr lang="en-US" dirty="0"/>
          </a:p>
        </p:txBody>
      </p:sp>
      <p:pic>
        <p:nvPicPr>
          <p:cNvPr id="4" name="Content Placeholder 3" descr="new custom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441989" cy="41878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8183880" cy="1051560"/>
          </a:xfrm>
        </p:spPr>
        <p:txBody>
          <a:bodyPr/>
          <a:lstStyle/>
          <a:p>
            <a:r>
              <a:rPr lang="en-US" dirty="0" smtClean="0"/>
              <a:t>New Transaction:</a:t>
            </a:r>
            <a:endParaRPr lang="en-US" dirty="0"/>
          </a:p>
        </p:txBody>
      </p:sp>
      <p:pic>
        <p:nvPicPr>
          <p:cNvPr id="4" name="Content Placeholder 3" descr="tr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7729780" cy="4343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6240"/>
            <a:ext cx="8183880" cy="1051560"/>
          </a:xfrm>
        </p:spPr>
        <p:txBody>
          <a:bodyPr/>
          <a:lstStyle/>
          <a:p>
            <a:r>
              <a:rPr lang="en-US" dirty="0" smtClean="0"/>
              <a:t>Defaulters Table:</a:t>
            </a:r>
            <a:endParaRPr lang="en-US" dirty="0"/>
          </a:p>
        </p:txBody>
      </p:sp>
      <p:pic>
        <p:nvPicPr>
          <p:cNvPr id="4" name="Picture 4" descr="C:\Users\APPU\Desktop\fnly shivu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726992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74280" cy="1051560"/>
          </a:xfrm>
        </p:spPr>
        <p:txBody>
          <a:bodyPr/>
          <a:lstStyle/>
          <a:p>
            <a:r>
              <a:rPr lang="en-US" dirty="0" smtClean="0"/>
              <a:t>Update Stocks:</a:t>
            </a:r>
            <a:endParaRPr lang="en-US" dirty="0"/>
          </a:p>
        </p:txBody>
      </p:sp>
      <p:pic>
        <p:nvPicPr>
          <p:cNvPr id="4" name="Picture 5" descr="C:\Users\APPU\Desktop\fnly shivu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707862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Add Supplier:</a:t>
            </a:r>
            <a:endParaRPr lang="en-US" dirty="0"/>
          </a:p>
        </p:txBody>
      </p:sp>
      <p:pic>
        <p:nvPicPr>
          <p:cNvPr id="8" name="Picture 2" descr="C:\Users\APPU\Desktop\fnly shivu\Capture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873803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138</TotalTime>
  <Words>174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Slide 1</vt:lpstr>
      <vt:lpstr>Slide 2</vt:lpstr>
      <vt:lpstr>The Purpose:  </vt:lpstr>
      <vt:lpstr>HARDWARE AND SOFTWARE REQUIREMENTS:</vt:lpstr>
      <vt:lpstr>New Customer:</vt:lpstr>
      <vt:lpstr>New Transaction:</vt:lpstr>
      <vt:lpstr>Defaulters Table:</vt:lpstr>
      <vt:lpstr>Update Stocks:</vt:lpstr>
      <vt:lpstr>Add Supplier: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APPU</dc:creator>
  <cp:lastModifiedBy>APPU</cp:lastModifiedBy>
  <cp:revision>27</cp:revision>
  <dcterms:created xsi:type="dcterms:W3CDTF">2018-12-11T01:07:28Z</dcterms:created>
  <dcterms:modified xsi:type="dcterms:W3CDTF">2019-01-31T05:01:45Z</dcterms:modified>
</cp:coreProperties>
</file>