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1149"/>
            <a:ext cx="7772400" cy="161249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Price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>
            <a:normAutofit lnSpcReduction="10000"/>
          </a:bodyPr>
          <a:lstStyle/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Aparna C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Internship: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Internship</a:t>
            </a:r>
          </a:p>
          <a:p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Elevate Labs + MSME, Govt. of India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interactive dashboard that helps business stakeholders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trends in car selling prices using data visualization tools.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Kaggle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Name: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 Prices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sellingprice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year, transmission, body type, odometer, state,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explore factors affecting car prices and sales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(Key Metrics)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Average Selling Price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Maximum Selling Price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Count of Cars Sold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Average Price by Body Type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Count of Transmission 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95167"/>
            <a:ext cx="7580671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Card visuals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Avg, Max, and Count of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sellingprice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Average selling price by body type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Donut chart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Count by transmission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chart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Avg selling price over years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chart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Odometer vs selling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Slicers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Year, Transmission, Body Type, State</a:t>
            </a:r>
          </a:p>
          <a:p>
            <a:pPr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53D67-991A-A9CA-B31A-90EF7BDCE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" y="0"/>
            <a:ext cx="9137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61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Selling price has increased steadily after 2010.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Automatic cars are more common than manual.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Some body types (like SUVs and sedans) have higher average prices.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Certain states or years show higher volumes of data.</a:t>
            </a:r>
          </a:p>
          <a:p>
            <a:pPr>
              <a:buFont typeface="Wingdings" panose="05000000000000000000" pitchFamily="2" charset="2"/>
              <a:buChar char="Ø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insights help understand market demand and pricing strategy.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The dashboard offers a quick and interactive way to explore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car pricing trends, helping stakeholders make data-driven decisions.</a:t>
            </a:r>
          </a:p>
          <a:p>
            <a:pPr>
              <a:buFont typeface="Wingdings" panose="05000000000000000000" pitchFamily="2" charset="2"/>
              <a:buChar char="Ø"/>
            </a:pP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Tools Used: Microsoft Power BI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Skills Applied: Data Cleaning, KPI Selection, Visual Design, Interactivity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time and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APARNA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Intern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288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Car Price Dashboard</vt:lpstr>
      <vt:lpstr>Objective</vt:lpstr>
      <vt:lpstr>Dataset Information</vt:lpstr>
      <vt:lpstr>KPIs (Key Metrics)</vt:lpstr>
      <vt:lpstr>Visualizations Used</vt:lpstr>
      <vt:lpstr>PowerPoint Presentation</vt:lpstr>
      <vt:lpstr>Key Insights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AparnaC</dc:creator>
  <cp:keywords/>
  <dc:description>generated using python-pptx</dc:description>
  <cp:lastModifiedBy>Aparna C</cp:lastModifiedBy>
  <cp:revision>2</cp:revision>
  <dcterms:created xsi:type="dcterms:W3CDTF">2013-01-27T09:14:16Z</dcterms:created>
  <dcterms:modified xsi:type="dcterms:W3CDTF">2025-06-26T20:21:30Z</dcterms:modified>
  <cp:category/>
</cp:coreProperties>
</file>