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03F84-127C-4895-9DC2-D8D9640B7D0F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495F-97C6-4940-89E9-1CE4E9E3F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6495F-97C6-4940-89E9-1CE4E9E3F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3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6495F-97C6-4940-89E9-1CE4E9E3F3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3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5DA99D-4BC1-499A-B64A-A9493C6E13B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C1A29-2D33-4F8E-A3B3-869BE8F2FC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36912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OOPs</a:t>
            </a:r>
            <a:br>
              <a:rPr lang="en-GB" dirty="0"/>
            </a:br>
            <a:r>
              <a:rPr lang="en-GB" dirty="0"/>
              <a:t>Constructor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a(</a:t>
            </a:r>
            <a:r>
              <a:rPr lang="en-GB" dirty="0" err="1" smtClean="0"/>
              <a:t>int</a:t>
            </a:r>
            <a:r>
              <a:rPr lang="en-GB" dirty="0" smtClean="0"/>
              <a:t> a)</a:t>
            </a:r>
          </a:p>
          <a:p>
            <a:pPr marL="137160" indent="0">
              <a:buNone/>
            </a:pPr>
            <a:r>
              <a:rPr lang="en-GB" dirty="0" smtClean="0"/>
              <a:t>	{</a:t>
            </a:r>
          </a:p>
          <a:p>
            <a:pPr marL="137160" indent="0">
              <a:buNone/>
            </a:pPr>
            <a:r>
              <a:rPr lang="en-GB" dirty="0" smtClean="0"/>
              <a:t>       		   // code</a:t>
            </a:r>
          </a:p>
          <a:p>
            <a:pPr marL="137160" indent="0">
              <a:buNone/>
            </a:pPr>
            <a:r>
              <a:rPr lang="en-GB" dirty="0" smtClean="0"/>
              <a:t>	}</a:t>
            </a:r>
          </a:p>
          <a:p>
            <a:pPr marL="137160" indent="0">
              <a:buNone/>
            </a:pPr>
            <a:r>
              <a:rPr lang="en-GB" dirty="0" smtClean="0"/>
              <a:t>Public a(</a:t>
            </a:r>
            <a:r>
              <a:rPr lang="en-GB" dirty="0" err="1" smtClean="0"/>
              <a:t>int</a:t>
            </a:r>
            <a:r>
              <a:rPr lang="en-GB" dirty="0" smtClean="0"/>
              <a:t> a , </a:t>
            </a:r>
            <a:r>
              <a:rPr lang="en-GB" dirty="0" err="1" smtClean="0"/>
              <a:t>int</a:t>
            </a:r>
            <a:r>
              <a:rPr lang="en-GB" dirty="0" smtClean="0"/>
              <a:t> b){</a:t>
            </a:r>
          </a:p>
          <a:p>
            <a:pPr marL="137160" indent="0">
              <a:buNone/>
            </a:pPr>
            <a:r>
              <a:rPr lang="en-GB" dirty="0"/>
              <a:t>	</a:t>
            </a:r>
            <a:r>
              <a:rPr lang="en-GB" dirty="0" smtClean="0"/>
              <a:t>{</a:t>
            </a:r>
          </a:p>
          <a:p>
            <a:pPr marL="137160" indent="0">
              <a:buNone/>
            </a:pPr>
            <a:r>
              <a:rPr lang="en-GB" dirty="0"/>
              <a:t>	</a:t>
            </a:r>
            <a:r>
              <a:rPr lang="en-GB" dirty="0" smtClean="0"/>
              <a:t>//code</a:t>
            </a:r>
          </a:p>
          <a:p>
            <a:pPr marL="13716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424936" cy="12870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4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It is special type of method which will be same name as class name with no return type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Purpose: Constructor are mainly used to initialization of instance variable of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access-modifiers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GB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Types of Constructor 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* Default Constructor 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* parameterized constructor </a:t>
            </a: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Default Constructor:</a:t>
            </a:r>
          </a:p>
          <a:p>
            <a:r>
              <a:rPr lang="en-GB" dirty="0" smtClean="0"/>
              <a:t>Constructor with ‘0’ parameter it is considered as default constructor.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dirty="0" smtClean="0"/>
              <a:t>ScreenShoots-1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8483929" cy="33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8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ScreenShoots-2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6" y="2132856"/>
            <a:ext cx="8568952" cy="323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06218" y="3244334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ScreenShoots-1</a:t>
            </a:r>
          </a:p>
        </p:txBody>
      </p:sp>
    </p:spTree>
    <p:extLst>
      <p:ext uri="{BB962C8B-B14F-4D97-AF65-F5344CB8AC3E}">
        <p14:creationId xmlns:p14="http://schemas.microsoft.com/office/powerpoint/2010/main" val="13861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De compilation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848636" cy="338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4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Parameterized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constructor 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Defining constructor with parameter is know as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parameterized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r>
              <a:rPr lang="en-GB" b="1" dirty="0" smtClean="0"/>
              <a:t>Or</a:t>
            </a:r>
          </a:p>
          <a:p>
            <a:pPr marL="137160" indent="0">
              <a:buNone/>
            </a:pPr>
            <a:r>
              <a:rPr lang="en-GB" dirty="0" smtClean="0"/>
              <a:t>     Constructor defining programmers is know as</a:t>
            </a:r>
          </a:p>
          <a:p>
            <a:pPr marL="137160" indent="0">
              <a:buNone/>
            </a:pPr>
            <a:r>
              <a:rPr lang="en-GB" dirty="0" smtClean="0"/>
              <a:t>	User defined constructor  </a:t>
            </a:r>
            <a:endParaRPr lang="en-GB" b="1" dirty="0" smtClean="0"/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Public a(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 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b){</a:t>
            </a:r>
          </a:p>
          <a:p>
            <a:pPr marL="13716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(a+”   , ”+b);</a:t>
            </a:r>
          </a:p>
          <a:p>
            <a:pPr marL="13716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 Overloading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class defining more than one constructor with different parameter list is know as constructor overloading.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8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383</TotalTime>
  <Words>105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     JAVA OOPs Constructor </vt:lpstr>
      <vt:lpstr>Constructor</vt:lpstr>
      <vt:lpstr>Types of Constructor  </vt:lpstr>
      <vt:lpstr>Example: ScreenShoots-1</vt:lpstr>
      <vt:lpstr>ScreenShoots-2</vt:lpstr>
      <vt:lpstr>De compilation</vt:lpstr>
      <vt:lpstr> Parameterized constructor  </vt:lpstr>
      <vt:lpstr>Example</vt:lpstr>
      <vt:lpstr>Constructor Overloading </vt:lpstr>
      <vt:lpstr>Example: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Vitthal</dc:creator>
  <cp:lastModifiedBy>Vitthal</cp:lastModifiedBy>
  <cp:revision>37</cp:revision>
  <dcterms:created xsi:type="dcterms:W3CDTF">2021-03-06T02:10:52Z</dcterms:created>
  <dcterms:modified xsi:type="dcterms:W3CDTF">2021-03-07T15:23:07Z</dcterms:modified>
</cp:coreProperties>
</file>