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24"/>
  </p:notesMasterIdLst>
  <p:sldIdLst>
    <p:sldId id="256" r:id="rId2"/>
    <p:sldId id="257" r:id="rId3"/>
    <p:sldId id="258" r:id="rId4"/>
    <p:sldId id="259" r:id="rId5"/>
    <p:sldId id="261" r:id="rId6"/>
    <p:sldId id="260" r:id="rId7"/>
    <p:sldId id="262" r:id="rId8"/>
    <p:sldId id="304" r:id="rId9"/>
    <p:sldId id="305" r:id="rId10"/>
    <p:sldId id="306" r:id="rId11"/>
    <p:sldId id="307" r:id="rId12"/>
    <p:sldId id="308" r:id="rId13"/>
    <p:sldId id="309" r:id="rId14"/>
    <p:sldId id="310" r:id="rId15"/>
    <p:sldId id="311" r:id="rId16"/>
    <p:sldId id="312" r:id="rId17"/>
    <p:sldId id="314" r:id="rId18"/>
    <p:sldId id="315" r:id="rId19"/>
    <p:sldId id="313" r:id="rId20"/>
    <p:sldId id="316" r:id="rId21"/>
    <p:sldId id="317" r:id="rId22"/>
    <p:sldId id="318" r:id="rId2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745" autoAdjust="0"/>
    <p:restoredTop sz="93566"/>
  </p:normalViewPr>
  <p:slideViewPr>
    <p:cSldViewPr snapToGrid="0" snapToObjects="1">
      <p:cViewPr varScale="1">
        <p:scale>
          <a:sx n="37" d="100"/>
          <a:sy n="37" d="100"/>
        </p:scale>
        <p:origin x="-1051" y="-91"/>
      </p:cViewPr>
      <p:guideLst>
        <p:guide orient="horz" pos="2880"/>
        <p:guide pos="512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3205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1836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99811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1657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737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21109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2202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2280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09814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7485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894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040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Shape 204"/>
        <p:cNvGrpSpPr/>
        <p:nvPr/>
      </p:nvGrpSpPr>
      <p:grpSpPr>
        <a:xfrm>
          <a:off x="0" y="0"/>
          <a:ext cx="0" cy="0"/>
          <a:chOff x="0" y="0"/>
          <a:chExt cx="0" cy="0"/>
        </a:xfrm>
      </p:grpSpPr>
    </p:spTree>
    <p:extLst>
      <p:ext uri="{BB962C8B-B14F-4D97-AF65-F5344CB8AC3E}">
        <p14:creationId xmlns=""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dirty="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endParaRPr lang="en-US" sz="3200" u="sng" strike="noStrike" cap="none" dirty="0">
              <a:solidFill>
                <a:srgbClr val="FFFF00"/>
              </a:solidFill>
              <a:latin typeface="Arial" charset="0"/>
              <a:ea typeface="Arial" charset="0"/>
              <a:cs typeface="Arial" charset="0"/>
              <a:sym typeface="Cabin"/>
              <a:hlinkClick r:id="rId3"/>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 xmlns:p14="http://schemas.microsoft.com/office/powerpoint/2010/main" val="966334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317242"/>
            <a:ext cx="14630400" cy="7850446"/>
          </a:xfrm>
        </p:spPr>
        <p:txBody>
          <a:bodyPr/>
          <a:lstStyle/>
          <a:p>
            <a:r>
              <a:rPr lang="en-US" sz="3600" dirty="0" smtClean="0"/>
              <a:t>When he began implementing </a:t>
            </a:r>
            <a:r>
              <a:rPr lang="en-US" sz="3600" b="1" dirty="0" smtClean="0"/>
              <a:t>Python</a:t>
            </a:r>
            <a:r>
              <a:rPr lang="en-US" sz="3600" dirty="0" smtClean="0"/>
              <a:t>, Guido van Rossum was also reading the published scripts from “Monty </a:t>
            </a:r>
            <a:r>
              <a:rPr lang="en-US" sz="3600" b="1" dirty="0" smtClean="0"/>
              <a:t>Python's</a:t>
            </a:r>
            <a:r>
              <a:rPr lang="en-US" sz="3600" dirty="0" smtClean="0"/>
              <a:t> Flying Circus”, a BBC comedy series from the 1970s. Van Rossum thought he needed a </a:t>
            </a:r>
            <a:r>
              <a:rPr lang="en-US" sz="3600" b="1" dirty="0" smtClean="0"/>
              <a:t>name</a:t>
            </a:r>
            <a:r>
              <a:rPr lang="en-US" sz="3600" dirty="0" smtClean="0"/>
              <a:t> that was short, unique, and slightly mysterious, so he decided to call the language </a:t>
            </a:r>
            <a:r>
              <a:rPr lang="en-US" sz="3600" b="1" dirty="0" smtClean="0"/>
              <a:t>Python</a:t>
            </a:r>
            <a:r>
              <a:rPr lang="en-US" sz="3600" dirty="0" smtClean="0"/>
              <a:t>.</a:t>
            </a:r>
            <a:endParaRPr lang="en-US" sz="3600" dirty="0"/>
          </a:p>
        </p:txBody>
      </p:sp>
      <p:pic>
        <p:nvPicPr>
          <p:cNvPr id="1026" name="Picture 2" descr="C:\Users\Dakshayani\Desktop\creator-of-python.png"/>
          <p:cNvPicPr>
            <a:picLocks noChangeAspect="1" noChangeArrowheads="1"/>
          </p:cNvPicPr>
          <p:nvPr/>
        </p:nvPicPr>
        <p:blipFill>
          <a:blip r:embed="rId2"/>
          <a:srcRect/>
          <a:stretch>
            <a:fillRect/>
          </a:stretch>
        </p:blipFill>
        <p:spPr bwMode="auto">
          <a:xfrm>
            <a:off x="4030824" y="3278107"/>
            <a:ext cx="7016620" cy="588201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Conversing with Python</a:t>
            </a:r>
            <a:endParaRPr lang="en-US" dirty="0"/>
          </a:p>
        </p:txBody>
      </p:sp>
      <p:sp>
        <p:nvSpPr>
          <p:cNvPr id="3" name="Text Placeholder 2"/>
          <p:cNvSpPr>
            <a:spLocks noGrp="1"/>
          </p:cNvSpPr>
          <p:nvPr>
            <p:ph type="body" idx="1"/>
          </p:nvPr>
        </p:nvSpPr>
        <p:spPr/>
        <p:txBody>
          <a:bodyPr/>
          <a:lstStyle/>
          <a:p>
            <a:r>
              <a:rPr lang="en-US" dirty="0" smtClean="0"/>
              <a:t>Python Installation</a:t>
            </a:r>
          </a:p>
          <a:p>
            <a:r>
              <a:rPr lang="en-US" dirty="0" smtClean="0"/>
              <a:t>Cmd prompt: python</a:t>
            </a:r>
          </a:p>
          <a:p>
            <a:r>
              <a:rPr lang="en-US" dirty="0" smtClean="0"/>
              <a:t> &gt;&gt;&gt; : Interpreter waiting command to be executed</a:t>
            </a:r>
          </a:p>
          <a:p>
            <a:r>
              <a:rPr lang="en-US" dirty="0" smtClean="0"/>
              <a:t>Errors for improper syntax</a:t>
            </a:r>
          </a:p>
          <a:p>
            <a:r>
              <a:rPr lang="en-US" dirty="0" smtClean="0"/>
              <a:t>Print function</a:t>
            </a:r>
          </a:p>
          <a:p>
            <a:r>
              <a:rPr lang="en-US" dirty="0" smtClean="0"/>
              <a:t>Quit function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 and Compiler</a:t>
            </a:r>
            <a:endParaRPr lang="en-US" dirty="0"/>
          </a:p>
        </p:txBody>
      </p:sp>
      <p:sp>
        <p:nvSpPr>
          <p:cNvPr id="3" name="Text Placeholder 2"/>
          <p:cNvSpPr>
            <a:spLocks noGrp="1"/>
          </p:cNvSpPr>
          <p:nvPr>
            <p:ph type="body" idx="1"/>
          </p:nvPr>
        </p:nvSpPr>
        <p:spPr/>
        <p:txBody>
          <a:bodyPr/>
          <a:lstStyle/>
          <a:p>
            <a:endParaRPr lang="en-US" dirty="0" smtClean="0"/>
          </a:p>
          <a:p>
            <a:r>
              <a:rPr lang="en-US" dirty="0" smtClean="0"/>
              <a:t>Interpreter</a:t>
            </a:r>
          </a:p>
          <a:p>
            <a:endParaRPr lang="en-US" dirty="0" smtClean="0"/>
          </a:p>
          <a:p>
            <a:r>
              <a:rPr lang="en-US" dirty="0" smtClean="0"/>
              <a:t>Compiler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a:t>
            </a:r>
            <a:endParaRPr lang="en-US" dirty="0"/>
          </a:p>
        </p:txBody>
      </p:sp>
      <p:sp>
        <p:nvSpPr>
          <p:cNvPr id="3" name="Text Placeholder 2"/>
          <p:cNvSpPr>
            <a:spLocks noGrp="1"/>
          </p:cNvSpPr>
          <p:nvPr>
            <p:ph type="body" idx="1"/>
          </p:nvPr>
        </p:nvSpPr>
        <p:spPr/>
        <p:txBody>
          <a:bodyPr/>
          <a:lstStyle/>
          <a:p>
            <a:r>
              <a:rPr lang="en-US" dirty="0" smtClean="0"/>
              <a:t>Creating file in script</a:t>
            </a:r>
          </a:p>
          <a:p>
            <a:r>
              <a:rPr lang="en-US" dirty="0" smtClean="0"/>
              <a:t> .py  extension</a:t>
            </a:r>
          </a:p>
          <a:p>
            <a:r>
              <a:rPr lang="en-US" smtClean="0"/>
              <a:t> Execution through script or cmd prompt.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 of programs</a:t>
            </a:r>
            <a:endParaRPr lang="en-US" dirty="0"/>
          </a:p>
        </p:txBody>
      </p:sp>
      <p:sp>
        <p:nvSpPr>
          <p:cNvPr id="3" name="Text Placeholder 2"/>
          <p:cNvSpPr>
            <a:spLocks noGrp="1"/>
          </p:cNvSpPr>
          <p:nvPr>
            <p:ph type="body" idx="1"/>
          </p:nvPr>
        </p:nvSpPr>
        <p:spPr/>
        <p:txBody>
          <a:bodyPr/>
          <a:lstStyle/>
          <a:p>
            <a:r>
              <a:rPr lang="en-US" dirty="0" smtClean="0"/>
              <a:t>Input</a:t>
            </a:r>
          </a:p>
          <a:p>
            <a:r>
              <a:rPr lang="en-US" dirty="0" smtClean="0"/>
              <a:t>Output</a:t>
            </a:r>
          </a:p>
          <a:p>
            <a:r>
              <a:rPr lang="en-US" dirty="0" smtClean="0"/>
              <a:t>Sequencial Execution</a:t>
            </a:r>
          </a:p>
          <a:p>
            <a:r>
              <a:rPr lang="en-US" dirty="0" smtClean="0"/>
              <a:t>Conditional Execution</a:t>
            </a:r>
          </a:p>
          <a:p>
            <a:r>
              <a:rPr lang="en-US" dirty="0" smtClean="0"/>
              <a:t>Repeated Execution</a:t>
            </a:r>
          </a:p>
          <a:p>
            <a:r>
              <a:rPr lang="en-US" dirty="0" smtClean="0"/>
              <a:t>Reuse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a:t>
            </a:r>
            <a:endParaRPr lang="en-US" dirty="0"/>
          </a:p>
        </p:txBody>
      </p:sp>
      <p:sp>
        <p:nvSpPr>
          <p:cNvPr id="3" name="Text Placeholder 2"/>
          <p:cNvSpPr>
            <a:spLocks noGrp="1"/>
          </p:cNvSpPr>
          <p:nvPr>
            <p:ph type="body" idx="1"/>
          </p:nvPr>
        </p:nvSpPr>
        <p:spPr/>
        <p:txBody>
          <a:bodyPr/>
          <a:lstStyle/>
          <a:p>
            <a:r>
              <a:rPr lang="en-US" dirty="0" smtClean="0"/>
              <a:t>Syntax Error</a:t>
            </a:r>
          </a:p>
          <a:p>
            <a:r>
              <a:rPr lang="en-US" dirty="0" smtClean="0"/>
              <a:t>Logic Error</a:t>
            </a:r>
          </a:p>
          <a:p>
            <a:r>
              <a:rPr lang="en-US" dirty="0" smtClean="0"/>
              <a:t>Semantic Error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t>
            </a:r>
            <a:r>
              <a:rPr lang="en-US" sz="6000" u="none" strike="noStrike" cap="none" dirty="0" smtClean="0">
                <a:solidFill>
                  <a:srgbClr val="FFD966"/>
                </a:solidFill>
                <a:latin typeface="Arial" charset="0"/>
                <a:ea typeface="Arial" charset="0"/>
                <a:cs typeface="Arial" charset="0"/>
                <a:sym typeface="Cabin"/>
              </a:rPr>
              <a:t>A </a:t>
            </a:r>
            <a:r>
              <a:rPr lang="en-US" sz="6000" u="none" strike="noStrike" cap="none" dirty="0">
                <a:solidFill>
                  <a:srgbClr val="FFD966"/>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smtClean="0">
                <a:solidFill>
                  <a:schemeClr val="lt1"/>
                </a:solidFill>
                <a:latin typeface="Arial" charset="0"/>
                <a:ea typeface="Arial" charset="0"/>
                <a:cs typeface="Arial" charset="0"/>
                <a:sym typeface="Cabin"/>
              </a:rPr>
              <a:t>-  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775</Words>
  <Application>Microsoft Macintosh PowerPoint</Application>
  <PresentationFormat>Custom</PresentationFormat>
  <Paragraphs>173</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Title &amp; Subtitle</vt:lpstr>
      <vt:lpstr>Why Program?</vt:lpstr>
      <vt:lpstr>Computers Want to be Helpful...</vt:lpstr>
      <vt:lpstr>Programmers Anticipate Needs</vt:lpstr>
      <vt:lpstr>Users vs. Programmers</vt:lpstr>
      <vt:lpstr>Why be a Programmer?</vt:lpstr>
      <vt:lpstr>Slide 6</vt:lpstr>
      <vt:lpstr>What is Code?  Software? A Program?</vt:lpstr>
      <vt:lpstr>Slide 8</vt:lpstr>
      <vt:lpstr>Definitions</vt:lpstr>
      <vt:lpstr>Slide 10</vt:lpstr>
      <vt:lpstr>Slide 11</vt:lpstr>
      <vt:lpstr>Python as a Language</vt:lpstr>
      <vt:lpstr>Slide 13</vt:lpstr>
      <vt:lpstr>Reserved Words</vt:lpstr>
      <vt:lpstr>Conversing with Python</vt:lpstr>
      <vt:lpstr>Interpreter and Compiler</vt:lpstr>
      <vt:lpstr>Interactive versus Script</vt:lpstr>
      <vt:lpstr>Python Scripts</vt:lpstr>
      <vt:lpstr>Python Script</vt:lpstr>
      <vt:lpstr>Elements of Python</vt:lpstr>
      <vt:lpstr>Building blocks of programs</vt:lpstr>
      <vt:lpstr>Types of Errors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Dakshayani</cp:lastModifiedBy>
  <cp:revision>85</cp:revision>
  <dcterms:modified xsi:type="dcterms:W3CDTF">2018-02-06T04:30:57Z</dcterms:modified>
</cp:coreProperties>
</file>