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303" r:id="rId30"/>
    <p:sldId id="280" r:id="rId31"/>
    <p:sldId id="281" r:id="rId32"/>
    <p:sldId id="289" r:id="rId33"/>
    <p:sldId id="288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294"/>
    <p:restoredTop sz="93566"/>
  </p:normalViewPr>
  <p:slideViewPr>
    <p:cSldViewPr snapToGrid="0" snapToObjects="1">
      <p:cViewPr varScale="1">
        <p:scale>
          <a:sx n="37" d="100"/>
          <a:sy n="37" d="100"/>
        </p:scale>
        <p:origin x="-1099" y="-9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20649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4167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="" xmlns:p14="http://schemas.microsoft.com/office/powerpoint/2010/main" val="972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=""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    x</a:t>
            </a:r>
            <a:r>
              <a:rPr lang="en-US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=""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Expressions</a:t>
            </a:r>
            <a:r>
              <a:rPr lang="is-IS" sz="7200" dirty="0" smtClean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=""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5207000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//</a:t>
                      </a:r>
                      <a:endParaRPr lang="en-US" sz="2300" b="0" i="0" u="none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Floored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?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Syntax: input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Var_name=input(“ Enter the text”)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Any value entered by user will be considered as string.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Var_name=int(input(“ Enter the text”)) //to read int values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Var_name=float(input(“ Enter the text”)) // to read float values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if		for 	        lambda 	continue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def 	       from 		while        nonlocal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	       del 	       global 	not 	        with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     	elif 	       try		 or 		yield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 	else         import 	pass        break 	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 	in 		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59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floor', 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65568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687387" y="1646138"/>
            <a:ext cx="15086013" cy="701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1. Write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program to prompt the user for hours and rate per hour to compute gross pay.</a:t>
            </a:r>
            <a:b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2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2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2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96.25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2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 Write a program to prompt the user for radius and compute area and circumference of circle.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200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 Write a program which prompts the user for a celcius temperature, convert the temperature to fahrenheit and print out the converted tempertature</a:t>
            </a:r>
          </a:p>
          <a:p>
            <a:pPr marL="457200" lvl="0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  </a:t>
            </a:r>
          </a:p>
          <a:p>
            <a:pPr marL="457200" lvl="0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	fahr = celsius * (9.0/5.0) + 32</a:t>
            </a:r>
            <a:endParaRPr lang="en-US" sz="32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2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</p:spTree>
    <p:extLst>
      <p:ext uri="{BB962C8B-B14F-4D97-AF65-F5344CB8AC3E}">
        <p14:creationId xmlns="" xmlns:p14="http://schemas.microsoft.com/office/powerpoint/2010/main" val="13509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="" xmlns:p14="http://schemas.microsoft.com/office/powerpoint/2010/main" val="1538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="" xmlns:p14="http://schemas.microsoft.com/office/powerpoint/2010/main" val="1435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1679</Words>
  <Application>Microsoft Macintosh PowerPoint</Application>
  <PresentationFormat>Custom</PresentationFormat>
  <Paragraphs>347</Paragraphs>
  <Slides>33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Slide 8</vt:lpstr>
      <vt:lpstr>Slide 9</vt:lpstr>
      <vt:lpstr>Slide 10</vt:lpstr>
      <vt:lpstr>Sentences or Lines</vt:lpstr>
      <vt:lpstr>Assignment Statements</vt:lpstr>
      <vt:lpstr>Slide 13</vt:lpstr>
      <vt:lpstr>Slide 14</vt:lpstr>
      <vt:lpstr>Expressions…</vt:lpstr>
      <vt:lpstr>Numeric Expressions</vt:lpstr>
      <vt:lpstr>Numeric Expressions</vt:lpstr>
      <vt:lpstr>Order of Evaluation</vt:lpstr>
      <vt:lpstr>Operator Precedence Rules</vt:lpstr>
      <vt:lpstr>Slide 20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Syntax: input</vt:lpstr>
      <vt:lpstr>Converting User Input</vt:lpstr>
      <vt:lpstr>Comments in Python</vt:lpstr>
      <vt:lpstr>Summary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Dakshayani</cp:lastModifiedBy>
  <cp:revision>85</cp:revision>
  <cp:lastPrinted>2016-11-29T05:21:41Z</cp:lastPrinted>
  <dcterms:modified xsi:type="dcterms:W3CDTF">2018-02-10T04:27:13Z</dcterms:modified>
</cp:coreProperties>
</file>