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4"/>
  </p:notesMasterIdLst>
  <p:sldIdLst>
    <p:sldId id="256" r:id="rId2"/>
    <p:sldId id="300" r:id="rId3"/>
    <p:sldId id="301" r:id="rId4"/>
    <p:sldId id="302" r:id="rId5"/>
    <p:sldId id="303" r:id="rId6"/>
    <p:sldId id="304" r:id="rId7"/>
    <p:sldId id="288" r:id="rId8"/>
    <p:sldId id="260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266" r:id="rId20"/>
    <p:sldId id="276" r:id="rId21"/>
    <p:sldId id="277" r:id="rId22"/>
    <p:sldId id="295" r:id="rId23"/>
    <p:sldId id="280" r:id="rId24"/>
    <p:sldId id="281" r:id="rId25"/>
    <p:sldId id="282" r:id="rId26"/>
    <p:sldId id="316" r:id="rId27"/>
    <p:sldId id="317" r:id="rId28"/>
    <p:sldId id="318" r:id="rId29"/>
    <p:sldId id="285" r:id="rId30"/>
    <p:sldId id="283" r:id="rId31"/>
    <p:sldId id="284" r:id="rId32"/>
    <p:sldId id="315" r:id="rId3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714"/>
    <p:restoredTop sz="93750"/>
  </p:normalViewPr>
  <p:slideViewPr>
    <p:cSldViewPr snapToGrid="0" snapToObjects="1">
      <p:cViewPr varScale="1">
        <p:scale>
          <a:sx n="37" d="100"/>
          <a:sy n="37" d="100"/>
        </p:scale>
        <p:origin x="-269" y="-91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036735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601018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99285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055156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444773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577287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095754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680398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806259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59134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827985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82357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418447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072411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983890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41955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04591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6176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621665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193503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568309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934571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45974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</a:t>
            </a:r>
            <a:r>
              <a:rPr lang="en-US" sz="6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Decisions with else: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print('Bigger')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print('Smaller')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58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print('Bigger')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print('Smaller')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83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</a:rPr>
              <a:t>Chained conditional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3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="" xmlns:p14="http://schemas.microsoft.com/office/powerpoint/2010/main" val="6571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5 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93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print('Medium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print('Big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print('Large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print('Huge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print('Ginormous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5700" y="0"/>
            <a:ext cx="13932000" cy="1794312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 Nested conditionals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55700" y="1517072"/>
            <a:ext cx="14202064" cy="68995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If x==y: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print(‘x and  y are equal’)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Else: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if x&lt;y: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			print(‘x is less than y’)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		  else: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			print(‘x is graeter than y’)</a:t>
            </a:r>
          </a:p>
          <a:p>
            <a:pPr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Exercise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FFFF00"/>
                </a:solidFill>
              </a:rPr>
              <a:t>Exercise : Rewrite your pay computation to give the employee 1.5 times the hourly rate for hours worked above 40 hours.</a:t>
            </a:r>
            <a:endParaRPr lang="en-US" sz="5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print('More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one’)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6000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</a:t>
            </a:r>
            <a:r>
              <a:rPr lang="en-US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evaluate to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False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and False belongs to type bool</a:t>
            </a:r>
            <a:endParaRPr lang="en-US" sz="28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=""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/>
                <a:gridCol w="482879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70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</a:t>
            </a:r>
            <a:r>
              <a:rPr lang="en-US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succeeds -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print('Hello')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print('There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print('Done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print('Nice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work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print('Not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number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Short Circuit evaluation of logical expression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Ex: x&gt;=2 and (x/y)&gt;2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Short Circuiting: Skipping rest part of expression when first fails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Technique can be used to place Guardian pattern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699" y="457200"/>
            <a:ext cx="14451445" cy="8354291"/>
          </a:xfrm>
        </p:spPr>
        <p:txBody>
          <a:bodyPr numCol="2"/>
          <a:lstStyle/>
          <a:p>
            <a:pPr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1] &gt;&gt;&gt; x = 6</a:t>
            </a:r>
          </a:p>
          <a:p>
            <a:pPr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    &gt;&gt;&gt; y = 2</a:t>
            </a:r>
          </a:p>
          <a:p>
            <a:pPr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    &gt;&gt;&gt; x &gt;= 2 and (x/y) &gt; 2</a:t>
            </a:r>
          </a:p>
          <a:p>
            <a:pPr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    True</a:t>
            </a:r>
          </a:p>
          <a:p>
            <a:pPr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2] &gt;&gt;&gt; x = 1</a:t>
            </a:r>
          </a:p>
          <a:p>
            <a:pPr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    &gt;&gt;&gt; y = 0</a:t>
            </a:r>
          </a:p>
          <a:p>
            <a:pPr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    &gt;&gt;&gt; x &gt;= 2 and (x/y) &gt; 2</a:t>
            </a:r>
          </a:p>
          <a:p>
            <a:pPr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    False</a:t>
            </a:r>
          </a:p>
          <a:p>
            <a:pPr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3]  &gt;&gt;&gt; x = 6</a:t>
            </a:r>
          </a:p>
          <a:p>
            <a:pPr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     &gt;&gt;&gt; y = 0</a:t>
            </a:r>
          </a:p>
          <a:p>
            <a:pPr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     &gt;&gt;&gt; x &gt;= 2 and (x/y) &gt; 2</a:t>
            </a:r>
          </a:p>
          <a:p>
            <a:pPr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    Traceback (most recent call     last):</a:t>
            </a:r>
          </a:p>
          <a:p>
            <a:pPr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File "&lt;stdin&gt;", line 1, in &lt;module&gt;</a:t>
            </a:r>
          </a:p>
          <a:p>
            <a:pPr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ZeroDivisionError: division by zero</a:t>
            </a:r>
          </a:p>
          <a:p>
            <a:r>
              <a:rPr lang="en-US" sz="3600" dirty="0" smtClean="0">
                <a:solidFill>
                  <a:srgbClr val="FFFF00"/>
                </a:solidFill>
              </a:rPr>
              <a:t>&gt;&gt;&gt;</a:t>
            </a:r>
            <a:endParaRPr lang="en-US" sz="3600" dirty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>
            <a:stCxn id="3" idx="0"/>
            <a:endCxn id="3" idx="2"/>
          </p:cNvCxnSpPr>
          <p:nvPr/>
        </p:nvCxnSpPr>
        <p:spPr>
          <a:xfrm rot="16200000" flipH="1">
            <a:off x="4204276" y="4634345"/>
            <a:ext cx="8354291" cy="1588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457200"/>
            <a:ext cx="13932000" cy="7786469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7237" y="1122216"/>
            <a:ext cx="125314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</a:rPr>
              <a:t>1]  &gt;&gt;&gt; x = 1</a:t>
            </a:r>
          </a:p>
          <a:p>
            <a:r>
              <a:rPr lang="en-US" sz="4400" dirty="0" smtClean="0">
                <a:solidFill>
                  <a:srgbClr val="FFFF00"/>
                </a:solidFill>
              </a:rPr>
              <a:t>    &gt;&gt;&gt; y = 0</a:t>
            </a:r>
          </a:p>
          <a:p>
            <a:r>
              <a:rPr lang="en-US" sz="4400" dirty="0" smtClean="0">
                <a:solidFill>
                  <a:srgbClr val="FFFF00"/>
                </a:solidFill>
              </a:rPr>
              <a:t>    &gt;&gt;&gt; x &gt;= 2 and y != 0 and (x/y) &gt; 2</a:t>
            </a:r>
          </a:p>
          <a:p>
            <a:r>
              <a:rPr lang="en-US" sz="4400" dirty="0" smtClean="0">
                <a:solidFill>
                  <a:srgbClr val="FFFF00"/>
                </a:solidFill>
              </a:rPr>
              <a:t>     False</a:t>
            </a:r>
          </a:p>
          <a:p>
            <a:r>
              <a:rPr lang="en-US" sz="4400" dirty="0" smtClean="0">
                <a:solidFill>
                  <a:srgbClr val="FFFF00"/>
                </a:solidFill>
              </a:rPr>
              <a:t>2] &gt;&gt;&gt; x = 6</a:t>
            </a:r>
          </a:p>
          <a:p>
            <a:r>
              <a:rPr lang="en-US" sz="4400" dirty="0" smtClean="0">
                <a:solidFill>
                  <a:srgbClr val="FFFF00"/>
                </a:solidFill>
              </a:rPr>
              <a:t>    &gt;&gt;&gt; y = 0</a:t>
            </a:r>
          </a:p>
          <a:p>
            <a:r>
              <a:rPr lang="en-US" sz="4400" dirty="0" smtClean="0">
                <a:solidFill>
                  <a:srgbClr val="FFFF00"/>
                </a:solidFill>
              </a:rPr>
              <a:t>    &gt;&gt;&gt; x &gt;= 2 and </a:t>
            </a:r>
            <a:r>
              <a:rPr lang="en-US" sz="4400" dirty="0" smtClean="0">
                <a:solidFill>
                  <a:srgbClr val="00B0F0"/>
                </a:solidFill>
              </a:rPr>
              <a:t>y != 0 </a:t>
            </a:r>
            <a:r>
              <a:rPr lang="en-US" sz="4400" dirty="0" smtClean="0">
                <a:solidFill>
                  <a:srgbClr val="FFFF00"/>
                </a:solidFill>
              </a:rPr>
              <a:t>and (x/y) &gt; 2</a:t>
            </a:r>
          </a:p>
          <a:p>
            <a:r>
              <a:rPr lang="en-US" sz="4400" dirty="0" smtClean="0">
                <a:solidFill>
                  <a:srgbClr val="FFFF00"/>
                </a:solidFill>
              </a:rPr>
              <a:t>    False</a:t>
            </a:r>
            <a:endParaRPr lang="en-US" sz="4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   </a:t>
            </a:r>
            <a:r>
              <a:rPr lang="en-US" sz="3600" u="none" strike="noStrike" cap="none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!=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print('Equals 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print('Greater 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than 4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print('Greater 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than or Equals 5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if x &lt; 6 : 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than 6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print('Less 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than or Equals 5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print('Not 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equal 6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715472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Exercise1</a:t>
            </a:r>
            <a:endParaRPr lang="en-US" sz="3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 2</a:t>
            </a:r>
            <a:endParaRPr lang="en-US" sz="3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74073"/>
            <a:ext cx="13932000" cy="7869596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Exercise 3: Write a program to prompt for a score between 0.0 and 1.0. If the score is out of range, print an error message. If the score is between 0.0 and 1.0,print a grade using the following table: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Score 	Grade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&gt;= 0.9	 A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&gt;= 0.8 	B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&gt;= 0.7 	C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&gt;= 0.6 	D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&lt; 0.6 	F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Conditional Execution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Syntax:    If condition: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					statement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Header line ends with colon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Indented block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At least one statement in block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If no statement then use pass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print('Bigger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  <a:endParaRPr lang="en-US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Finis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="" xmlns:p14="http://schemas.microsoft.com/office/powerpoint/2010/main" val="15044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Still 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print('Third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print('Is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00439"/>
            <a:ext cx="13337334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5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5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</a:t>
            </a:r>
            <a:r>
              <a:rPr lang="en-US" sz="5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Decisions/Alternative execution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1871</Words>
  <Application>Microsoft Macintosh PowerPoint</Application>
  <PresentationFormat>Custom</PresentationFormat>
  <Paragraphs>415</Paragraphs>
  <Slides>32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Title &amp; Subtitle</vt:lpstr>
      <vt:lpstr>Conditional Execution</vt:lpstr>
      <vt:lpstr>Comparison Operators</vt:lpstr>
      <vt:lpstr>Comparison Operators</vt:lpstr>
      <vt:lpstr>Conditional Execution</vt:lpstr>
      <vt:lpstr>Indentation</vt:lpstr>
      <vt:lpstr>Slide 6</vt:lpstr>
      <vt:lpstr>Conditional Steps</vt:lpstr>
      <vt:lpstr>One-Way Decisions</vt:lpstr>
      <vt:lpstr>Two-way Decisions/Alternative execution</vt:lpstr>
      <vt:lpstr>Two-way Decisions with else:</vt:lpstr>
      <vt:lpstr>Visualize Blocks</vt:lpstr>
      <vt:lpstr>Chained conditional</vt:lpstr>
      <vt:lpstr>Multi-way</vt:lpstr>
      <vt:lpstr>Multi-way</vt:lpstr>
      <vt:lpstr>Multi-way</vt:lpstr>
      <vt:lpstr>Multi-way</vt:lpstr>
      <vt:lpstr> Nested conditionals</vt:lpstr>
      <vt:lpstr>Exercise</vt:lpstr>
      <vt:lpstr>Slide 19</vt:lpstr>
      <vt:lpstr>The try / except Structure</vt:lpstr>
      <vt:lpstr>Slide 21</vt:lpstr>
      <vt:lpstr>Slide 22</vt:lpstr>
      <vt:lpstr>Slide 23</vt:lpstr>
      <vt:lpstr>try / except</vt:lpstr>
      <vt:lpstr>Sample try / except</vt:lpstr>
      <vt:lpstr>Short Circuit evaluation of logical expression</vt:lpstr>
      <vt:lpstr>Slide 27</vt:lpstr>
      <vt:lpstr>Slide 28</vt:lpstr>
      <vt:lpstr>Summary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Dakshayani</cp:lastModifiedBy>
  <cp:revision>103</cp:revision>
  <dcterms:modified xsi:type="dcterms:W3CDTF">2018-02-12T03:54:07Z</dcterms:modified>
</cp:coreProperties>
</file>