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1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59" r:id="rId13"/>
    <p:sldId id="265" r:id="rId14"/>
    <p:sldId id="281" r:id="rId15"/>
    <p:sldId id="266" r:id="rId16"/>
    <p:sldId id="267" r:id="rId17"/>
    <p:sldId id="292" r:id="rId18"/>
    <p:sldId id="268" r:id="rId19"/>
    <p:sldId id="293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8" r:id="rId28"/>
    <p:sldId id="277" r:id="rId29"/>
    <p:sldId id="294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074" autoAdjust="0"/>
    <p:restoredTop sz="94485"/>
  </p:normalViewPr>
  <p:slideViewPr>
    <p:cSldViewPr snapToGrid="0" snapToObjects="1">
      <p:cViewPr varScale="1">
        <p:scale>
          <a:sx n="40" d="100"/>
          <a:sy n="40" d="100"/>
        </p:scale>
        <p:origin x="-840" y="-8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5150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3846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44120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827642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73316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45387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096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96146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13371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90231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8755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6623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5636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8847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257912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837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Randint: takes two parameters low and high and returns a number between low and high(including both low and high).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Ex: random.randint(5,10)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To choose an element from sequence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Ex: x=[1,2,3,4]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Random.choice(x)</a:t>
            </a: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Math functions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Module: math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math.function(value/argument)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Ex: math.sqrt(4)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		math.sin(90)</a:t>
            </a: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 function in interactive mode as well as script.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sleep all night and I work all day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Flow of execution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From first statement but do not execute body of function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Body will be executed by calling a function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Function call: detour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>
                <a:solidFill>
                  <a:srgbClr val="FFFF00"/>
                </a:solidFill>
              </a:rPr>
              <a:t>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Named sequence of statements to perform computation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Call function by name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Argument: Value or variable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greet(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32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32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2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greet('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greet('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32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greet('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001183" y="0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greet(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return 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return 'Bonjour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    return 'Hello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'),'Glenn</a:t>
            </a:r>
            <a:r>
              <a:rPr lang="en-US" sz="32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'),'Sally</a:t>
            </a:r>
            <a:r>
              <a:rPr lang="en-US" sz="32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'),'Michael</a:t>
            </a:r>
            <a:r>
              <a:rPr lang="en-US" sz="32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0"/>
            <a:ext cx="13932000" cy="173633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Write a program to prompt for a score between 0.0 and 1.0. If the score is out of range, print an error message. If the score is between 0.0 and 1.0, print a grade using the following </a:t>
            </a:r>
            <a:r>
              <a:rPr lang="en-US" sz="3200" dirty="0" smtClean="0">
                <a:solidFill>
                  <a:schemeClr val="bg1"/>
                </a:solidFill>
              </a:rPr>
              <a:t>table: (USING FUNCTION)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Score 	Grade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&gt;= 0.9 	A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&gt;= 0.8	 B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&gt;= 0.7	 C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&gt;= 0.6 	D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&lt; 0.6 		F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4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4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44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263956" y="70720"/>
            <a:ext cx="981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Buitl in function: max and min</a:t>
            </a:r>
            <a:endParaRPr lang="en-US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155700" y="52888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xmlns="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5814724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Conversions(built-in functions)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4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4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4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4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4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4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4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4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32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32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2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32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32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2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0"/>
            <a:ext cx="13932000" cy="173633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Random numbers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603500"/>
            <a:ext cx="16256000" cy="570239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For non deterministic applications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Random module (import random)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Random function: float value between 0.0 and 1.0(excluding 1.0)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EX: Import random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	     X=random.random()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Ex: ran.py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1564</Words>
  <Application>Microsoft Macintosh PowerPoint</Application>
  <PresentationFormat>Custom</PresentationFormat>
  <Paragraphs>282</Paragraphs>
  <Slides>29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Title &amp; Subtitle</vt:lpstr>
      <vt:lpstr>Functions</vt:lpstr>
      <vt:lpstr>FFunction</vt:lpstr>
      <vt:lpstr>Python Functions</vt:lpstr>
      <vt:lpstr>Slide 4</vt:lpstr>
      <vt:lpstr>Max Function</vt:lpstr>
      <vt:lpstr>Max Function</vt:lpstr>
      <vt:lpstr>Type Conversions(built-in functions)</vt:lpstr>
      <vt:lpstr>String Conversions</vt:lpstr>
      <vt:lpstr>Random numbers</vt:lpstr>
      <vt:lpstr>Slide 10</vt:lpstr>
      <vt:lpstr>Math functions</vt:lpstr>
      <vt:lpstr>Function Definition</vt:lpstr>
      <vt:lpstr>Building our Own Functions</vt:lpstr>
      <vt:lpstr>Functions of Our Own…</vt:lpstr>
      <vt:lpstr>Slide 15</vt:lpstr>
      <vt:lpstr>Definitions and Uses</vt:lpstr>
      <vt:lpstr>Stored (and reused) Steps</vt:lpstr>
      <vt:lpstr>Slide 18</vt:lpstr>
      <vt:lpstr>Flow of execution</vt:lpstr>
      <vt:lpstr>Arguments</vt:lpstr>
      <vt:lpstr>Parameters</vt:lpstr>
      <vt:lpstr>Return Values</vt:lpstr>
      <vt:lpstr>Return Value</vt:lpstr>
      <vt:lpstr>Multiple Parameters / Arguments</vt:lpstr>
      <vt:lpstr>Void (non-fruitful) Functions</vt:lpstr>
      <vt:lpstr>To function or not to function...</vt:lpstr>
      <vt:lpstr>Summary</vt:lpstr>
      <vt:lpstr>Slide 28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Dakshayani</cp:lastModifiedBy>
  <cp:revision>77</cp:revision>
  <dcterms:modified xsi:type="dcterms:W3CDTF">2018-02-16T10:46:14Z</dcterms:modified>
</cp:coreProperties>
</file>