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60"/>
  </p:notesMasterIdLst>
  <p:sldIdLst>
    <p:sldId id="256" r:id="rId2"/>
    <p:sldId id="320" r:id="rId3"/>
    <p:sldId id="257" r:id="rId4"/>
    <p:sldId id="258" r:id="rId5"/>
    <p:sldId id="30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18" r:id="rId14"/>
    <p:sldId id="267" r:id="rId15"/>
    <p:sldId id="321" r:id="rId16"/>
    <p:sldId id="268" r:id="rId17"/>
    <p:sldId id="269" r:id="rId18"/>
    <p:sldId id="270" r:id="rId19"/>
    <p:sldId id="271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295" r:id="rId42"/>
    <p:sldId id="319" r:id="rId43"/>
    <p:sldId id="323" r:id="rId44"/>
    <p:sldId id="296" r:id="rId45"/>
    <p:sldId id="297" r:id="rId46"/>
    <p:sldId id="324" r:id="rId47"/>
    <p:sldId id="298" r:id="rId48"/>
    <p:sldId id="325" r:id="rId49"/>
    <p:sldId id="299" r:id="rId50"/>
    <p:sldId id="300" r:id="rId51"/>
    <p:sldId id="302" r:id="rId52"/>
    <p:sldId id="304" r:id="rId53"/>
    <p:sldId id="326" r:id="rId54"/>
    <p:sldId id="327" r:id="rId55"/>
    <p:sldId id="328" r:id="rId56"/>
    <p:sldId id="329" r:id="rId57"/>
    <p:sldId id="306" r:id="rId58"/>
    <p:sldId id="322" r:id="rId59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22" autoAdjust="0"/>
    <p:restoredTop sz="94519"/>
  </p:normalViewPr>
  <p:slideViewPr>
    <p:cSldViewPr snapToGrid="0" snapToObjects="1">
      <p:cViewPr varScale="1">
        <p:scale>
          <a:sx n="37" d="100"/>
          <a:sy n="37" d="100"/>
        </p:scale>
        <p:origin x="-994" y="-91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0354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41203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311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17105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15159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418882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0476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626386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069372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19795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8444646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751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73110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48980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14424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15677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343896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212535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52213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34085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8707121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440302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1839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7254400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06474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81738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51695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283132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9848731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0904260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14002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9190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Syntax(for loop)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/>
              <a:t>for &lt;iterartion variable&gt; in &lt;set of values&gt;:</a:t>
            </a:r>
          </a:p>
          <a:p>
            <a:pPr>
              <a:buNone/>
            </a:pPr>
            <a:r>
              <a:rPr lang="en-US" sz="4800" dirty="0" smtClean="0"/>
              <a:t>                body of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friend in friends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New Year:',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friend)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0" y="270164"/>
            <a:ext cx="13932000" cy="1722482"/>
          </a:xfrm>
        </p:spPr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 smtClean="0"/>
              <a:t>Syntax: while condition :</a:t>
            </a:r>
          </a:p>
          <a:p>
            <a:pPr lvl="7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			body</a:t>
            </a:r>
          </a:p>
          <a:p>
            <a:pPr lvl="7">
              <a:buFont typeface="Arial" pitchFamily="34" charset="0"/>
              <a:buChar char="•"/>
            </a:pPr>
            <a:r>
              <a:rPr lang="en-US" sz="5400" dirty="0" smtClean="0">
                <a:solidFill>
                  <a:schemeClr val="bg1"/>
                </a:solidFill>
              </a:rPr>
              <a:t>Condition: True</a:t>
            </a:r>
            <a:r>
              <a:rPr lang="en-US" sz="5400" dirty="0" smtClean="0">
                <a:solidFill>
                  <a:schemeClr val="bg1"/>
                </a:solidFill>
                <a:sym typeface="Wingdings" pitchFamily="2" charset="2"/>
              </a:rPr>
              <a:t>Execute body</a:t>
            </a:r>
          </a:p>
          <a:p>
            <a:pPr lvl="7">
              <a:buNone/>
            </a:pPr>
            <a:r>
              <a:rPr lang="en-US" sz="5400" dirty="0" smtClean="0">
                <a:solidFill>
                  <a:schemeClr val="bg1"/>
                </a:solidFill>
                <a:sym typeface="Wingdings" pitchFamily="2" charset="2"/>
              </a:rPr>
              <a:t>					FalseTerminate loop</a:t>
            </a:r>
          </a:p>
          <a:p>
            <a:pPr lvl="7">
              <a:buNone/>
            </a:pPr>
            <a:endParaRPr lang="en-US" sz="5400" dirty="0" smtClean="0">
              <a:solidFill>
                <a:schemeClr val="bg1"/>
              </a:solidFill>
            </a:endParaRPr>
          </a:p>
          <a:p>
            <a:pPr lvl="7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'Before')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thing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thing)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print('After')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=""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largest 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6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num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num 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&gt;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largest 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largest= num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(largest,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num)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largest)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2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/>
              <a:t>Program to count numbers in list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155701" y="2649525"/>
            <a:ext cx="8581674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4400" i="0" u="none" strike="noStrike" cap="none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thing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thing)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868201" y="3568249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155700" y="2649525"/>
            <a:ext cx="8092675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thing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=count 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+ 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(count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thing)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4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4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count)</a:t>
            </a:r>
            <a:endParaRPr lang="en-US" sz="4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868201" y="3480675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countloop.py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/>
              <a:t>Program to find average of numbers in a list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3429000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count, 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sum)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sum, 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4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4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count, sum, sum / </a:t>
            </a:r>
            <a:r>
              <a:rPr lang="en-US" sz="4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count)</a:t>
            </a:r>
            <a:endParaRPr lang="en-US" sz="4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547501" y="3429000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1 9 9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2 50 41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3 62 12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4 65 3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5 139 74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6 154 15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6 154 </a:t>
            </a:r>
            <a:r>
              <a:rPr lang="en-US" sz="36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6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dirty="0" smtClean="0"/>
              <a:t>Program to print numbers greater than 20 in list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36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6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value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'After')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search1.py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n =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while n &gt; 0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print('Lather'</a:t>
            </a:r>
            <a:r>
              <a:rPr lang="en-US" sz="3200" b="1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print('Rinse')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print('Dry 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!')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=""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found =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found)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value in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if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 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36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found)</a:t>
            </a:r>
            <a:endParaRPr lang="en-US" sz="3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search1.py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 = 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200" b="1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print('After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b="1" dirty="0" err="1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print('Before</a:t>
            </a:r>
            <a:r>
              <a:rPr lang="en-US" sz="32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for value in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smallest </a:t>
            </a:r>
            <a:r>
              <a:rPr lang="en-US" sz="3200" b="1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None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smallest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 err="1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value &lt; smallest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smallest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32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smallest)</a:t>
            </a:r>
            <a:endParaRPr lang="en-US" sz="32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5400" dirty="0" smtClean="0"/>
              <a:t>for i in range(0,10):</a:t>
            </a:r>
          </a:p>
          <a:p>
            <a:pPr lvl="1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	    print(i)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/>
              <a:t>for &lt;iteration variable&gt; in values/list:</a:t>
            </a:r>
          </a:p>
          <a:p>
            <a:pPr lvl="3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	for &lt;iteration variable&gt; in values/list:</a:t>
            </a:r>
          </a:p>
          <a:p>
            <a:pPr lvl="7">
              <a:buNone/>
            </a:pPr>
            <a:r>
              <a:rPr lang="en-US" sz="4800" dirty="0" smtClean="0">
                <a:solidFill>
                  <a:schemeClr val="bg1"/>
                </a:solidFill>
              </a:rPr>
              <a:t>body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Print: by default end with new line</a:t>
            </a:r>
          </a:p>
          <a:p>
            <a:r>
              <a:rPr lang="en-US" dirty="0" smtClean="0"/>
              <a:t>In order to avoid this ‘end’ parameter can be used with any value</a:t>
            </a:r>
          </a:p>
          <a:p>
            <a:r>
              <a:rPr lang="en-US" dirty="0" smtClean="0"/>
              <a:t>Ex: print(‘hello’,end=‘ ‘)</a:t>
            </a:r>
          </a:p>
          <a:p>
            <a:r>
              <a:rPr lang="en-US" dirty="0" smtClean="0"/>
              <a:t>Ex:print(‘hello’,end=‘@’)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 smtClean="0"/>
              <a:t>Write program to print a pyramid of stars in ascending order</a:t>
            </a:r>
          </a:p>
          <a:p>
            <a:pPr>
              <a:buNone/>
            </a:pPr>
            <a:endParaRPr lang="en-US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699" y="540327"/>
            <a:ext cx="14243627" cy="8250381"/>
          </a:xfrm>
        </p:spPr>
        <p:txBody>
          <a:bodyPr/>
          <a:lstStyle/>
          <a:p>
            <a:r>
              <a:rPr lang="en-US" sz="3600" b="1" dirty="0" smtClean="0"/>
              <a:t>Exercise 1: Write a program which repeatedly reads numbers until the user </a:t>
            </a:r>
            <a:r>
              <a:rPr lang="en-US" sz="3600" b="1" dirty="0" smtClean="0"/>
              <a:t>enters “</a:t>
            </a:r>
            <a:r>
              <a:rPr lang="en-US" sz="3600" b="1" dirty="0" smtClean="0"/>
              <a:t>done”. Once “done” is entered, print out the total, count, and average of </a:t>
            </a:r>
            <a:r>
              <a:rPr lang="en-US" sz="3600" b="1" dirty="0" smtClean="0"/>
              <a:t>the numbers</a:t>
            </a:r>
            <a:r>
              <a:rPr lang="en-US" sz="3600" b="1" dirty="0" smtClean="0"/>
              <a:t>. If the user enters anything other than a number, detect their </a:t>
            </a:r>
            <a:r>
              <a:rPr lang="en-US" sz="3600" b="1" dirty="0" smtClean="0"/>
              <a:t>mistake using </a:t>
            </a:r>
            <a:r>
              <a:rPr lang="en-US" sz="3600" b="1" dirty="0" smtClean="0"/>
              <a:t>try and except and print an error message and skip to the next number</a:t>
            </a:r>
            <a:r>
              <a:rPr lang="en-US" sz="3600" b="1" dirty="0" smtClean="0"/>
              <a:t>.</a:t>
            </a:r>
          </a:p>
          <a:p>
            <a:endParaRPr lang="en-US" sz="3600" b="1" dirty="0" smtClean="0"/>
          </a:p>
          <a:p>
            <a:r>
              <a:rPr lang="en-US" sz="3600" b="1" dirty="0" smtClean="0"/>
              <a:t>Exercise 2: Write another program that prompts for a list of numbers as </a:t>
            </a:r>
            <a:r>
              <a:rPr lang="en-US" sz="3600" b="1" dirty="0" smtClean="0"/>
              <a:t>above and </a:t>
            </a:r>
            <a:r>
              <a:rPr lang="en-US" sz="3600" b="1" dirty="0" smtClean="0"/>
              <a:t>at the end prints out both the maximum and minimum of the numbers </a:t>
            </a:r>
            <a:r>
              <a:rPr lang="en-US" sz="3600" b="1" dirty="0" smtClean="0"/>
              <a:t>insteadof </a:t>
            </a:r>
            <a:r>
              <a:rPr lang="en-US" sz="3600" b="1" dirty="0" smtClean="0"/>
              <a:t>the average.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('&gt;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line == 'done'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while True: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line =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('&gt;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line[0] == '#'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if line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   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line)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2179</Words>
  <Application>Microsoft Macintosh PowerPoint</Application>
  <PresentationFormat>Custom</PresentationFormat>
  <Paragraphs>464</Paragraphs>
  <Slides>58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Title &amp; Subtitle</vt:lpstr>
      <vt:lpstr>Loops and Iteration</vt:lpstr>
      <vt:lpstr>While loop</vt:lpstr>
      <vt:lpstr>Repeated Steps</vt:lpstr>
      <vt:lpstr>An Infinite Loop</vt:lpstr>
      <vt:lpstr>Another Loop</vt:lpstr>
      <vt:lpstr>Breaking Out of a Loop</vt:lpstr>
      <vt:lpstr>Breaking Out of a Loop</vt:lpstr>
      <vt:lpstr>Slide 8</vt:lpstr>
      <vt:lpstr>Finishing an Iteration with continue</vt:lpstr>
      <vt:lpstr>Finishing an Iteration with continue</vt:lpstr>
      <vt:lpstr>Slide 11</vt:lpstr>
      <vt:lpstr>Indefinite Loops</vt:lpstr>
      <vt:lpstr>Definite Loops</vt:lpstr>
      <vt:lpstr>Definite Loops</vt:lpstr>
      <vt:lpstr>Syntax(for loop)</vt:lpstr>
      <vt:lpstr>A Simple Definite Loop</vt:lpstr>
      <vt:lpstr>A Definite Loop with Strings</vt:lpstr>
      <vt:lpstr>A Simple Definite Loop</vt:lpstr>
      <vt:lpstr>Looking at in...</vt:lpstr>
      <vt:lpstr>Slide 20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Slide 43</vt:lpstr>
      <vt:lpstr>Counting in a Loop</vt:lpstr>
      <vt:lpstr>Summing in a Loop</vt:lpstr>
      <vt:lpstr>Slide 46</vt:lpstr>
      <vt:lpstr>Finding the Average in a Loop</vt:lpstr>
      <vt:lpstr>Slide 48</vt:lpstr>
      <vt:lpstr>Filtering in a Loop</vt:lpstr>
      <vt:lpstr>Search Using a Boolean Variable</vt:lpstr>
      <vt:lpstr>Finding the Smallest Value</vt:lpstr>
      <vt:lpstr>Finding the Smallest Value</vt:lpstr>
      <vt:lpstr>Slide 53</vt:lpstr>
      <vt:lpstr>Nested for loop</vt:lpstr>
      <vt:lpstr>Slide 55</vt:lpstr>
      <vt:lpstr>Slide 56</vt:lpstr>
      <vt:lpstr>Summary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Dakshayani</cp:lastModifiedBy>
  <cp:revision>85</cp:revision>
  <dcterms:modified xsi:type="dcterms:W3CDTF">2018-02-22T05:31:01Z</dcterms:modified>
</cp:coreProperties>
</file>