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91" r:id="rId10"/>
    <p:sldId id="264" r:id="rId11"/>
    <p:sldId id="265" r:id="rId12"/>
    <p:sldId id="293" r:id="rId13"/>
    <p:sldId id="267" r:id="rId14"/>
    <p:sldId id="290" r:id="rId15"/>
    <p:sldId id="270" r:id="rId16"/>
    <p:sldId id="288" r:id="rId17"/>
    <p:sldId id="272" r:id="rId18"/>
    <p:sldId id="29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94" r:id="rId31"/>
    <p:sldId id="295" r:id="rId32"/>
    <p:sldId id="296" r:id="rId33"/>
    <p:sldId id="285" r:id="rId34"/>
    <p:sldId id="286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56"/>
    <p:restoredTop sz="94301"/>
  </p:normalViewPr>
  <p:slideViewPr>
    <p:cSldViewPr snapToGrid="0" snapToObjects="1">
      <p:cViewPr varScale="1">
        <p:scale>
          <a:sx n="37" d="100"/>
          <a:sy n="37" d="100"/>
        </p:scale>
        <p:origin x="-192" y="-91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03374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905894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838286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317297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06249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77858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842909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626956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69692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786851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15248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914464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659637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15935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773462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70865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2953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63405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512450" y="3641749"/>
            <a:ext cx="7216375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index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while index &lt; </a:t>
            </a:r>
            <a:r>
              <a:rPr lang="en-US" sz="4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(fruit):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letter = fruit[index]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4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44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letter)</a:t>
            </a:r>
            <a:endParaRPr lang="en-US" sz="44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index = index + 1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count the number of times the loop encounters the 'a' character in the word banana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More String Operations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02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colon </a:t>
            </a:r>
            <a:r>
              <a:rPr lang="en-US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  <a:sym typeface="Cabin"/>
              </a:rPr>
              <a:t>String_var[n:m]</a:t>
            </a:r>
            <a:endParaRPr lang="en-US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i="0" u="none" strike="noStrike" cap="none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s = 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'Monty </a:t>
            </a: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s[0:4])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s[6:7])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s[6:20])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s = 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8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4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[:2</a:t>
            </a:r>
            <a:r>
              <a:rPr lang="en-US" sz="4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])</a:t>
            </a:r>
            <a:endParaRPr lang="en-US" sz="48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print(s[8:])</a:t>
            </a:r>
            <a:endParaRPr lang="en-US" sz="48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4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8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s[:])</a:t>
            </a:r>
            <a:endParaRPr lang="en-US" sz="48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="" xmlns:p14="http://schemas.microsoft.com/office/powerpoint/2010/main" val="10850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&gt;&gt;&gt; greeting = 'Hello, world!'</a:t>
            </a:r>
          </a:p>
          <a:p>
            <a:pPr>
              <a:buNone/>
            </a:pPr>
            <a:r>
              <a:rPr lang="en-US" sz="4000" dirty="0" smtClean="0"/>
              <a:t>&gt;&gt;&gt; greeting[0] = 'J'</a:t>
            </a:r>
          </a:p>
          <a:p>
            <a:pPr>
              <a:buNone/>
            </a:pPr>
            <a:r>
              <a:rPr lang="en-US" sz="4000" dirty="0" smtClean="0"/>
              <a:t>TypeError: 'str' object does not support item assignment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fruit = 'banana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'n' in 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'm' in 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'nan' in 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if 'a' in fruit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'Found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it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6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1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b="1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b="1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1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b="1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b="1" dirty="0"/>
              <a:t>"</a:t>
            </a:r>
            <a:r>
              <a:rPr lang="en-US" sz="3000" b="1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1" dirty="0"/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b="1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1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1" i="0" u="none" strike="noStrike" cap="none" dirty="0"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b="1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b="1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b="1" u="none" strike="noStrike" cap="none" dirty="0" err="1"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b="1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str1 = "Hello</a:t>
            </a:r>
            <a:r>
              <a:rPr lang="en-US" sz="28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bob)</a:t>
            </a:r>
            <a:endParaRPr lang="en-US" sz="28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x = </a:t>
            </a:r>
            <a:r>
              <a:rPr lang="en-US" sz="28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  <a:endParaRPr lang="en-US" sz="28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if word == 'banana':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right, bananas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4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if word &lt; 'banana':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'Your 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word,' + word + ', comes before banana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40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40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word &gt; 'banana':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'Your 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word,' + word + ', comes after banana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40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40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right, bananas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4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  <a:endParaRPr lang="en-US" sz="3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stuff = 'Hello world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type(stuff)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6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(stuff)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['capitalize', 'casefold', 'center', 'count', 'encode', 'endswith', 'expandtabs', 'find', 'format', 'format_map', 'index', 'isalnum', 'isalpha', 'isdecimal', 'isdigit', 'isidentifier', 'islower', 'isnumeric', 'isprintable', 'isspace', 'istitle', 'isupper', 'join', 'ljust', 'lower', 'lstrip', 'maketrans', 'partition', 'replace', 'rfind', 'rindex', 'rjust', 'rpartition', 'rsplit', 'rstrip', 'split', 'splitlines', 'startswith', 'strip', 'swapcase', 'title', 'translate', 'upper', 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'zfill']</a:t>
            </a:r>
          </a:p>
          <a:p>
            <a:pPr lvl="0">
              <a:buClr>
                <a:schemeClr val="lt1"/>
              </a:buClr>
              <a:buSzPct val="25000"/>
            </a:pPr>
            <a:endParaRPr lang="en-US" sz="3600" b="1" dirty="0" smtClean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&gt;&gt;&gt;help(str.capitalize)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6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600" b="1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3600" b="1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1"/>
            <a:ext cx="15503236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fruit.find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aa = </a:t>
            </a:r>
            <a:r>
              <a:rPr lang="en-US" sz="3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fruit.find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('z')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aa)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greet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greet.upper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www = </a:t>
            </a:r>
            <a:r>
              <a:rPr lang="en-US" sz="36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greet.lower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www)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greet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greet.replace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Bob','Jane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Hello 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greet.replace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o','X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4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HellX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BXb</a:t>
            </a:r>
            <a:endParaRPr lang="en-US" sz="4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greet =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greet.lstrip</a:t>
            </a: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greet.rstrip</a:t>
            </a: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44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greet.strip</a:t>
            </a: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line = 'Please have a nice day</a:t>
            </a:r>
            <a:r>
              <a:rPr lang="en-US" sz="5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54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line.startswith</a:t>
            </a:r>
            <a:r>
              <a:rPr lang="en-US" sz="5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('Please')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5400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line.startswith</a:t>
            </a:r>
            <a:r>
              <a:rPr lang="en-US" sz="5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('p')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data = 'From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data.find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data.find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 ',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host = data[atpos+1 :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print(host</a:t>
            </a: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653209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18859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6971169" y="2476361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9447812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148335" y="76023"/>
            <a:ext cx="13691627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332509"/>
            <a:ext cx="13932000" cy="1706182"/>
          </a:xfrm>
        </p:spPr>
        <p:txBody>
          <a:bodyPr/>
          <a:lstStyle/>
          <a:p>
            <a:r>
              <a:rPr lang="en-US" b="1" dirty="0" smtClean="0"/>
              <a:t>Format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2038691"/>
            <a:ext cx="13932000" cy="5702399"/>
          </a:xfrm>
        </p:spPr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i="1" dirty="0" smtClean="0"/>
              <a:t>format operator, % allows us to construct strings, replacing parts of the strings </a:t>
            </a:r>
            <a:r>
              <a:rPr lang="en-US" sz="4000" b="1" dirty="0" smtClean="0"/>
              <a:t>with the data stored in variables</a:t>
            </a:r>
          </a:p>
          <a:p>
            <a:r>
              <a:rPr lang="en-US" sz="4000" b="1" dirty="0" smtClean="0"/>
              <a:t>When applied to integers, % is the modulus operator. But when the first operand is a string, % is the format operator.</a:t>
            </a:r>
          </a:p>
          <a:p>
            <a:r>
              <a:rPr lang="en-US" sz="4000" b="1" dirty="0" smtClean="0"/>
              <a:t>The first operand is the </a:t>
            </a:r>
            <a:r>
              <a:rPr lang="en-US" sz="4000" b="1" i="1" dirty="0" smtClean="0"/>
              <a:t>format string, which contains one or more format sequences</a:t>
            </a:r>
            <a:r>
              <a:rPr lang="en-US" sz="4000" b="1" dirty="0" smtClean="0"/>
              <a:t>that specify how the second operand is formatted. The result is a string.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dirty="0" smtClean="0"/>
              <a:t>Ex 1: &gt;&gt;&gt; camels = 42</a:t>
            </a:r>
          </a:p>
          <a:p>
            <a:pPr>
              <a:buNone/>
            </a:pPr>
            <a:r>
              <a:rPr lang="en-US" sz="4000" b="1" dirty="0" smtClean="0"/>
              <a:t>		     &gt;&gt;&gt; '%d' % camels</a:t>
            </a:r>
          </a:p>
          <a:p>
            <a:pPr>
              <a:buNone/>
            </a:pPr>
            <a:r>
              <a:rPr lang="en-US" sz="4000" b="1" i="1" dirty="0" smtClean="0"/>
              <a:t>                 '42‘</a:t>
            </a:r>
          </a:p>
          <a:p>
            <a:r>
              <a:rPr lang="en-US" sz="4000" b="1" i="1" dirty="0" smtClean="0"/>
              <a:t>Ex 2: </a:t>
            </a:r>
            <a:r>
              <a:rPr lang="en-US" sz="4000" b="1" dirty="0" smtClean="0"/>
              <a:t>&gt;&gt;&gt; camels = 42</a:t>
            </a:r>
          </a:p>
          <a:p>
            <a:pPr>
              <a:buNone/>
            </a:pPr>
            <a:r>
              <a:rPr lang="en-US" sz="4000" b="1" dirty="0" smtClean="0"/>
              <a:t>			&gt;&gt;&gt; 'I have spotted %d camels.' % camels</a:t>
            </a:r>
          </a:p>
          <a:p>
            <a:pPr>
              <a:buNone/>
            </a:pPr>
            <a:r>
              <a:rPr lang="en-US" sz="4000" b="1" i="1" dirty="0" smtClean="0"/>
              <a:t>				‘I have spotted 42 camels.'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&gt;&gt;&gt; 'In %d years I have spotted %g %s.' % (3, 0.1, 'camels')</a:t>
            </a:r>
          </a:p>
          <a:p>
            <a:pPr>
              <a:buNone/>
            </a:pPr>
            <a:r>
              <a:rPr lang="en-US" sz="4400" b="1" i="1" dirty="0" smtClean="0"/>
              <a:t>			'In 3 years I have spotted 0.1 camels.'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letter = fruit[1]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letter)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w = fruit[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- 1]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w)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155700" y="4755998"/>
            <a:ext cx="8341591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&gt;&gt;&gt;last = fruit[len-1]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600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Negative indexing for values from 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Alternatively: fruit[-1],fruit[-2]</a:t>
            </a:r>
            <a:endParaRPr lang="en-US" sz="36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1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 smtClean="0"/>
              <a:t>Write a program to read string and print all characters of string with index value using while loop.</a:t>
            </a:r>
          </a:p>
          <a:p>
            <a:r>
              <a:rPr lang="en-US" sz="4400" dirty="0" smtClean="0"/>
              <a:t>Write a program to print reverse of a string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1940</Words>
  <Application>Microsoft Macintosh PowerPoint</Application>
  <PresentationFormat>Custom</PresentationFormat>
  <Paragraphs>387</Paragraphs>
  <Slides>34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Slide 9</vt:lpstr>
      <vt:lpstr>Looping Through Strings</vt:lpstr>
      <vt:lpstr>Looping Through Strings</vt:lpstr>
      <vt:lpstr>Slide 12</vt:lpstr>
      <vt:lpstr>Looping and Counting</vt:lpstr>
      <vt:lpstr>More String Operations</vt:lpstr>
      <vt:lpstr>Slicing Strings</vt:lpstr>
      <vt:lpstr>Slicing Strings</vt:lpstr>
      <vt:lpstr>String Concatenation</vt:lpstr>
      <vt:lpstr>Strings are immutable</vt:lpstr>
      <vt:lpstr>Using in as a Logical Operator</vt:lpstr>
      <vt:lpstr>String Comparison</vt:lpstr>
      <vt:lpstr>String Library</vt:lpstr>
      <vt:lpstr>Slide 22</vt:lpstr>
      <vt:lpstr>Slide 23</vt:lpstr>
      <vt:lpstr>Searching a String</vt:lpstr>
      <vt:lpstr>Making everything UPPER CASE</vt:lpstr>
      <vt:lpstr>Search and Replace</vt:lpstr>
      <vt:lpstr>Stripping Whitespace</vt:lpstr>
      <vt:lpstr>Slide 28</vt:lpstr>
      <vt:lpstr>Slide 29</vt:lpstr>
      <vt:lpstr>Format operator</vt:lpstr>
      <vt:lpstr>Slide 31</vt:lpstr>
      <vt:lpstr>Slide 32</vt:lpstr>
      <vt:lpstr>Summary</vt:lpstr>
      <vt:lpstr>Acknowledgements / Contributions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Dakshayani</cp:lastModifiedBy>
  <cp:revision>72</cp:revision>
  <dcterms:modified xsi:type="dcterms:W3CDTF">2018-02-26T04:30:47Z</dcterms:modified>
</cp:coreProperties>
</file>