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80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1" r:id="rId25"/>
    <p:sldId id="282" r:id="rId26"/>
    <p:sldId id="277" r:id="rId2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D966"/>
    <a:srgbClr val="00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745"/>
    <p:restoredTop sz="94485"/>
  </p:normalViewPr>
  <p:slideViewPr>
    <p:cSldViewPr snapToGrid="0" snapToObjects="1">
      <p:cViewPr varScale="1">
        <p:scale>
          <a:sx n="37" d="100"/>
          <a:sy n="37" d="100"/>
        </p:scale>
        <p:origin x="-955" y="-91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9500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inf.com/code/mbox-short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=39772\</a:t>
            </a:r>
            <a:r>
              <a:rPr lang="en-US" sz="24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Reading Files in Python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48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dirty="0" smtClean="0"/>
              <a:t>Count number of lines in file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open('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line in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'Line 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Count:',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3678382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open('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fhand.read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[:20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])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stephen.marquar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open('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line in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line.startswith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  <p:sp>
        <p:nvSpPr>
          <p:cNvPr id="7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open('</a:t>
            </a:r>
            <a:r>
              <a:rPr lang="en-US" sz="28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line in </a:t>
            </a:r>
            <a:r>
              <a:rPr lang="en-US" sz="28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 = </a:t>
            </a:r>
            <a:r>
              <a:rPr lang="en-US" sz="28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line.rstrip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8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line.startswith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line)</a:t>
            </a:r>
            <a:endParaRPr lang="en-US" sz="28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47055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open('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line in 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line.rstrip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if not 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line.startswith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40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0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open('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line in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line.rstrip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if not '@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 in line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   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= input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open(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line in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line.startswith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'There 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were', count, 'subject lines in', </a:t>
            </a:r>
            <a:r>
              <a:rPr lang="en-US" sz="3600" b="1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311727"/>
            <a:ext cx="10205700" cy="59436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open(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'File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cannot be opened:', </a:t>
            </a:r>
            <a:r>
              <a:rPr lang="en-US" sz="3200" b="1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quit()</a:t>
            </a:r>
            <a:endParaRPr lang="en-US" sz="32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2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line in 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 if 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line.startswith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     count = count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'There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were', count, 'subject lines in', </a:t>
            </a:r>
            <a:r>
              <a:rPr lang="en-US" sz="3200" b="1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the file in write (w) mode</a:t>
            </a:r>
          </a:p>
          <a:p>
            <a:r>
              <a:rPr lang="en-US" dirty="0" smtClean="0"/>
              <a:t>Fout=open(‘sample.txt’,w)f</a:t>
            </a:r>
          </a:p>
          <a:p>
            <a:r>
              <a:rPr lang="en-US" dirty="0" smtClean="0"/>
              <a:t>Line1=“First line to be inserted\n”</a:t>
            </a:r>
          </a:p>
          <a:p>
            <a:r>
              <a:rPr lang="en-US" dirty="0" smtClean="0"/>
              <a:t>Fout.write(line1)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Fout.close()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with whitespaces</a:t>
            </a:r>
          </a:p>
          <a:p>
            <a:r>
              <a:rPr lang="en-US" dirty="0" smtClean="0"/>
              <a:t>S=‘1 2\t 3\n 4’</a:t>
            </a:r>
          </a:p>
          <a:p>
            <a:r>
              <a:rPr lang="en-US" dirty="0" smtClean="0"/>
              <a:t>Built-in function-repr(s)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32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32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32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2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5400" b="1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5400" b="1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4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800" b="1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endParaRPr lang="en-US" sz="36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 </a:t>
            </a:r>
            <a:r>
              <a:rPr lang="en-US" sz="3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open(filename, mode</a:t>
            </a:r>
            <a:r>
              <a:rPr lang="en-US" sz="3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b="1" u="none" strike="noStrike" cap="none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b="1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</a:t>
            </a: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911927" y="2794915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 = open(</a:t>
            </a:r>
            <a:r>
              <a:rPr lang="en-US" sz="3600" b="1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'mbox.txt‘,'r</a:t>
            </a: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open('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2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&lt;_</a:t>
            </a:r>
            <a:r>
              <a:rPr lang="en-US" sz="3200" b="1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io.TextIOWrapper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name=</a:t>
            </a:r>
            <a:r>
              <a:rPr lang="en-US" sz="32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b="1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2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mode='r' encoding='UTF-8'&gt;</a:t>
            </a:r>
            <a:endParaRPr lang="en-US" sz="32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6239" y="4647656"/>
            <a:ext cx="8149069" cy="40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 "&lt;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[</a:t>
            </a: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Errno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2]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such file or directory: 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1330</Words>
  <Application>Microsoft Macintosh PowerPoint</Application>
  <PresentationFormat>Custom</PresentationFormat>
  <Paragraphs>228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Title &amp; Subtitle</vt:lpstr>
      <vt:lpstr>Reading Files</vt:lpstr>
      <vt:lpstr>Slide 2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Reading Files in Python</vt:lpstr>
      <vt:lpstr>File Handle as a Sequence</vt:lpstr>
      <vt:lpstr>Slide 13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Writing files</vt:lpstr>
      <vt:lpstr>Debugging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Dakshayani</cp:lastModifiedBy>
  <cp:revision>49</cp:revision>
  <dcterms:modified xsi:type="dcterms:W3CDTF">2018-03-12T11:43:08Z</dcterms:modified>
</cp:coreProperties>
</file>