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2" r:id="rId9"/>
    <p:sldId id="263" r:id="rId10"/>
    <p:sldId id="264" r:id="rId11"/>
    <p:sldId id="282" r:id="rId12"/>
    <p:sldId id="283" r:id="rId13"/>
    <p:sldId id="280" r:id="rId14"/>
    <p:sldId id="281" r:id="rId15"/>
    <p:sldId id="278" r:id="rId16"/>
    <p:sldId id="279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87"/>
    <p:restoredTop sz="94485"/>
  </p:normalViewPr>
  <p:slideViewPr>
    <p:cSldViewPr snapToGrid="0" snapToObjects="1">
      <p:cViewPr varScale="1">
        <p:scale>
          <a:sx n="51" d="100"/>
          <a:sy n="51" d="100"/>
        </p:scale>
        <p:origin x="-990" y="-9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9111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8596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86869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241" y="354563"/>
            <a:ext cx="15563461" cy="832290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sort function works the same way. It sorts primarily by first element, but in the case of a tie, it sorts by second element, and so 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feature lends itself to a pattern called </a:t>
            </a:r>
            <a:r>
              <a:rPr lang="en-US" i="1" dirty="0" smtClean="0">
                <a:solidFill>
                  <a:schemeClr val="bg1"/>
                </a:solidFill>
              </a:rPr>
              <a:t>DSU for</a:t>
            </a:r>
          </a:p>
          <a:p>
            <a:r>
              <a:rPr lang="en-US" b="1" dirty="0" smtClean="0">
                <a:solidFill>
                  <a:srgbClr val="FFFC00"/>
                </a:solidFill>
              </a:rPr>
              <a:t>Decorate</a:t>
            </a:r>
            <a:r>
              <a:rPr lang="en-US" b="1" dirty="0" smtClean="0">
                <a:solidFill>
                  <a:schemeClr val="bg1"/>
                </a:solidFill>
              </a:rPr>
              <a:t> a sequence by building a list of tuples with one or more sort keys </a:t>
            </a:r>
            <a:r>
              <a:rPr lang="en-US" dirty="0" smtClean="0">
                <a:solidFill>
                  <a:schemeClr val="bg1"/>
                </a:solidFill>
              </a:rPr>
              <a:t>preceding the elements from the sequence,</a:t>
            </a:r>
          </a:p>
          <a:p>
            <a:r>
              <a:rPr lang="en-US" b="1" dirty="0" smtClean="0">
                <a:solidFill>
                  <a:srgbClr val="FFFC00"/>
                </a:solidFill>
              </a:rPr>
              <a:t>Sort</a:t>
            </a:r>
            <a:r>
              <a:rPr lang="en-US" b="1" dirty="0" smtClean="0">
                <a:solidFill>
                  <a:schemeClr val="bg1"/>
                </a:solidFill>
              </a:rPr>
              <a:t> the list of tuples using the Python built-in sort, and</a:t>
            </a:r>
          </a:p>
          <a:p>
            <a:r>
              <a:rPr lang="en-US" b="1" dirty="0" smtClean="0">
                <a:solidFill>
                  <a:srgbClr val="FFFC00"/>
                </a:solidFill>
              </a:rPr>
              <a:t>Undecorate</a:t>
            </a:r>
            <a:r>
              <a:rPr lang="en-US" b="1" dirty="0" smtClean="0">
                <a:solidFill>
                  <a:schemeClr val="bg1"/>
                </a:solidFill>
              </a:rPr>
              <a:t> by extracting the sorted elements of the sequence.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47" y="354563"/>
            <a:ext cx="15544800" cy="852818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txt = 'but soft what light in yonder window breaks'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words = txt.split()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t = list()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word in words: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t.append((len(word), word))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t.sort(reverse=True)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res = list()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for length, word in t: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res.append(word)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print(res)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C00"/>
                </a:solidFill>
              </a:rPr>
              <a:t>['yonder', 'window', 'breaks', 'light', 'what‘,'soft', 'but', 'in']</a:t>
            </a:r>
            <a:endParaRPr lang="en-US" b="1" dirty="0">
              <a:solidFill>
                <a:srgbClr val="FFFC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241" y="279918"/>
            <a:ext cx="15563461" cy="8584164"/>
          </a:xfrm>
        </p:spPr>
        <p:txBody>
          <a:bodyPr/>
          <a:lstStyle/>
          <a:p>
            <a:pPr algn="ctr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The most common words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Write a program to read  a file known as romeo.txt and display the ten most common words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191" y="429208"/>
            <a:ext cx="15376849" cy="84162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#first construct the dictionary</a:t>
            </a:r>
          </a:p>
          <a:p>
            <a:pPr>
              <a:spcBef>
                <a:spcPts val="0"/>
              </a:spcBef>
              <a:buNone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import string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fhand = open('romeo-full.txt')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counts = dict()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for line in fhand: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line = line.translate(str.maketrans('', '', string.punctuation))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line = line.lower()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words = line.split()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for word in words: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	if word not in counts: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		counts[word] = 1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	else: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				counts[word] += 1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08" y="261257"/>
            <a:ext cx="15488816" cy="8528180"/>
          </a:xfrm>
        </p:spPr>
        <p:txBody>
          <a:bodyPr/>
          <a:lstStyle/>
          <a:p>
            <a:r>
              <a:rPr lang="en-US" i="1" dirty="0" smtClean="0">
                <a:solidFill>
                  <a:srgbClr val="FFFC00"/>
                </a:solidFill>
              </a:rPr>
              <a:t># Sort the dictionary by value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lst = list()</a:t>
            </a: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for key, val in list(counts.items()):</a:t>
            </a: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lst.append((val, key))</a:t>
            </a:r>
          </a:p>
          <a:p>
            <a:pPr>
              <a:spcBef>
                <a:spcPts val="0"/>
              </a:spcBef>
              <a:buNone/>
            </a:pPr>
            <a:endParaRPr lang="en-US" sz="4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lst.sort(reverse=True)</a:t>
            </a:r>
          </a:p>
          <a:p>
            <a:pPr>
              <a:spcBef>
                <a:spcPts val="0"/>
              </a:spcBef>
              <a:buNone/>
            </a:pPr>
            <a:endParaRPr lang="en-US" sz="4000" b="1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for key, val in lst[:10]:</a:t>
            </a:r>
          </a:p>
          <a:p>
            <a:pPr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		print(key, val)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0"/>
            <a:ext cx="13932000" cy="1231641"/>
          </a:xfrm>
        </p:spPr>
        <p:txBody>
          <a:bodyPr/>
          <a:lstStyle/>
          <a:p>
            <a:r>
              <a:rPr lang="en-US" b="1" dirty="0" smtClean="0"/>
              <a:t>Using tuples as keys in dictionaries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47" y="1231641"/>
            <a:ext cx="15358188" cy="7669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we want to create a </a:t>
            </a:r>
            <a:r>
              <a:rPr lang="en-US" i="1" dirty="0" smtClean="0">
                <a:solidFill>
                  <a:schemeClr val="bg1"/>
                </a:solidFill>
              </a:rPr>
              <a:t>composite key </a:t>
            </a:r>
            <a:r>
              <a:rPr lang="en-US" dirty="0" smtClean="0">
                <a:solidFill>
                  <a:schemeClr val="bg1"/>
                </a:solidFill>
              </a:rPr>
              <a:t>to use in a dictionary we must use a tuple as the key.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Ex:  A telephone directory that maps from last-name, first-name pairs to telephone numbers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directory[last,first] = number    </a:t>
            </a:r>
            <a:r>
              <a:rPr lang="en-US" dirty="0" smtClean="0">
                <a:solidFill>
                  <a:srgbClr val="FFFF00"/>
                </a:solidFill>
              </a:rPr>
              <a:t>#The expression in brackets is a tuple.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			</a:t>
            </a:r>
            <a:r>
              <a:rPr lang="en-US" sz="3600" b="1" dirty="0" smtClean="0">
                <a:solidFill>
                  <a:srgbClr val="FFFC00"/>
                </a:solidFill>
              </a:rPr>
              <a:t>for last, first in directory:</a:t>
            </a:r>
          </a:p>
          <a:p>
            <a:pPr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FC00"/>
                </a:solidFill>
              </a:rPr>
              <a:t>				print(first, last, directory[last,first])</a:t>
            </a:r>
            <a:endParaRPr lang="en-US" sz="3600" b="1" dirty="0">
              <a:solidFill>
                <a:srgbClr val="FFFC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354563"/>
            <a:ext cx="15600783" cy="85468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Syntactically, a tuple is a comma-separated list of values: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t = 'a', 'b', 'c', 'd', 'e‘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enclose tuples in parentheses to help us quickly identify tuples when we look at Python code: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t = ('a', 'b', 'c', 'd', 'e')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create a tuple with a single element, you have to include the final comma: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t1 = ('a',)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type(t1)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&lt;type 'tuple'&gt;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47" y="261257"/>
            <a:ext cx="15507477" cy="85095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Another way to construct a tuple is the built-in function tuple. With no argument, it creates an empty tuple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      &gt;&gt;&gt; t = tuple()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      	      &gt;&gt;&gt; print(t)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      			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Most list operators also work on tuples. The bracket operator indexes an element: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&gt;&gt;&gt; t = ('a', 'b', 'c', 'd', 'e')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&gt;&gt;&gt; print(t[0])</a:t>
            </a: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bg1"/>
                </a:solidFill>
              </a:rPr>
              <a:t>                     ‘a'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the slice operator selects a range of elements.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&gt;&gt;&gt; print(t[1:3])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		('b', 'c')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methods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895</Words>
  <Application>Microsoft Macintosh PowerPoint</Application>
  <PresentationFormat>Custom</PresentationFormat>
  <Paragraphs>164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Title &amp; Subtitle</vt:lpstr>
      <vt:lpstr>Tuples</vt:lpstr>
      <vt:lpstr>Tuples Are Like Lists</vt:lpstr>
      <vt:lpstr>Slide 3</vt:lpstr>
      <vt:lpstr>Slide 4</vt:lpstr>
      <vt:lpstr>but... Tuples are “immutable”</vt:lpstr>
      <vt:lpstr>Things not to do With Tuples</vt:lpstr>
      <vt:lpstr>Built-in methods</vt:lpstr>
      <vt:lpstr>Tuples and Assignment</vt:lpstr>
      <vt:lpstr>Tuples and Dictionaries</vt:lpstr>
      <vt:lpstr>Tuples are Comparable</vt:lpstr>
      <vt:lpstr>Slide 11</vt:lpstr>
      <vt:lpstr>Slide 12</vt:lpstr>
      <vt:lpstr>Slide 13</vt:lpstr>
      <vt:lpstr>Slide 14</vt:lpstr>
      <vt:lpstr>Slide 15</vt:lpstr>
      <vt:lpstr>Using tuples as keys in dictionaries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Dakshayani</cp:lastModifiedBy>
  <cp:revision>53</cp:revision>
  <dcterms:modified xsi:type="dcterms:W3CDTF">2018-04-09T07:10:55Z</dcterms:modified>
</cp:coreProperties>
</file>