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2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7" r:id="rId9"/>
    <p:sldId id="269" r:id="rId10"/>
    <p:sldId id="293" r:id="rId11"/>
    <p:sldId id="294" r:id="rId12"/>
    <p:sldId id="295" r:id="rId13"/>
    <p:sldId id="296" r:id="rId14"/>
    <p:sldId id="297" r:id="rId15"/>
    <p:sldId id="299" r:id="rId16"/>
    <p:sldId id="298" r:id="rId17"/>
    <p:sldId id="300" r:id="rId18"/>
    <p:sldId id="301" r:id="rId19"/>
    <p:sldId id="302" r:id="rId20"/>
    <p:sldId id="303" r:id="rId2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655"/>
    <p:restoredTop sz="94444"/>
  </p:normalViewPr>
  <p:slideViewPr>
    <p:cSldViewPr snapToGrid="0" snapToObjects="1">
      <p:cViewPr varScale="1">
        <p:scale>
          <a:sx n="51" d="100"/>
          <a:sy n="51" d="100"/>
        </p:scale>
        <p:origin x="-906" y="-9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99555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50170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01061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06559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0736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254897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971704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8439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75141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.sakaiproject.org/viewsvn/?view=rev&amp;rev=3977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143" y="317241"/>
            <a:ext cx="15208898" cy="8472196"/>
          </a:xfrm>
        </p:spPr>
        <p:txBody>
          <a:bodyPr/>
          <a:lstStyle/>
          <a:p>
            <a:pPr algn="ctr"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Character matching in regular expressions</a:t>
            </a:r>
          </a:p>
          <a:p>
            <a:r>
              <a:rPr lang="en-US" sz="4000" i="1" dirty="0" smtClean="0">
                <a:solidFill>
                  <a:schemeClr val="bg1"/>
                </a:solidFill>
              </a:rPr>
              <a:t>Search for lines that start with 'F', followed </a:t>
            </a:r>
            <a:r>
              <a:rPr lang="en-US" sz="4000" i="1" smtClean="0">
                <a:solidFill>
                  <a:schemeClr val="bg1"/>
                </a:solidFill>
              </a:rPr>
              <a:t>by  </a:t>
            </a:r>
            <a:r>
              <a:rPr lang="en-US" sz="4000" i="1" dirty="0" smtClean="0">
                <a:solidFill>
                  <a:schemeClr val="bg1"/>
                </a:solidFill>
              </a:rPr>
              <a:t>2 characters, followed by 'm:‘</a:t>
            </a:r>
          </a:p>
          <a:p>
            <a:r>
              <a:rPr lang="en-US" sz="4000" i="1" dirty="0" smtClean="0">
                <a:solidFill>
                  <a:schemeClr val="bg1"/>
                </a:solidFill>
              </a:rPr>
              <a:t>Search for lines that start with From and have an at sign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514" y="559837"/>
            <a:ext cx="15264882" cy="817361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import re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hand = open('mbox-short.txt')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for line in hand: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		line = line.rstrip()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		if re.search('^F..m:', line):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			print(line)</a:t>
            </a:r>
          </a:p>
          <a:p>
            <a:pPr>
              <a:spcBef>
                <a:spcPts val="0"/>
              </a:spcBef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import re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hand = open('mbox-short.txt')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for line in hand: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		line = line.rstrip()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		if re.search('^From:.+@', line):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			print(line)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580" y="485192"/>
            <a:ext cx="15582122" cy="8266922"/>
          </a:xfrm>
        </p:spPr>
        <p:txBody>
          <a:bodyPr/>
          <a:lstStyle/>
          <a:p>
            <a:pPr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Extracting data using regular expressions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To extract data from a string in Python we can use the findall()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x = re.findall('\S+@\S+', line)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x = re.findall('[a-zA-Z0-9]\S+@\S+[a-zA-Z]', line)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Combining searching and extracting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If we want to find numbers on lines that start with the string “X-” such as: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X-DSPAM-Confidence: 0.8475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X-DSPAM-Probability: 0.0000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can construct the following regular expression to select the lines:</a:t>
            </a:r>
          </a:p>
          <a:p>
            <a:pPr>
              <a:buNone/>
            </a:pPr>
            <a:r>
              <a:rPr lang="en-US" sz="8000" b="1" dirty="0" smtClean="0">
                <a:solidFill>
                  <a:schemeClr val="bg1"/>
                </a:solidFill>
              </a:rPr>
              <a:t>^X-.*: [0-9.]+</a:t>
            </a:r>
            <a:endParaRPr lang="en-US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192" y="802434"/>
            <a:ext cx="15432832" cy="7912358"/>
          </a:xfrm>
        </p:spPr>
        <p:txBody>
          <a:bodyPr/>
          <a:lstStyle/>
          <a:p>
            <a:pPr>
              <a:buNone/>
            </a:pPr>
            <a:r>
              <a:rPr lang="en-US" b="1" i="1" dirty="0" smtClean="0">
                <a:solidFill>
                  <a:srgbClr val="FFFF00"/>
                </a:solidFill>
              </a:rPr>
              <a:t># Search for lines that start with 'X' followed by any non whitespace characters and ':'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FF00"/>
                </a:solidFill>
              </a:rPr>
              <a:t># followed by a space and any number.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FF00"/>
                </a:solidFill>
              </a:rPr>
              <a:t># The number can include a decimal.</a:t>
            </a:r>
          </a:p>
          <a:p>
            <a:pPr>
              <a:buNone/>
            </a:pPr>
            <a:endParaRPr lang="en-US" i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import re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hand = open('mbox-short.txt')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for line in hand: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		line = line.rstrip()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		if re.search('^X\S*:  [0-9.]+', line):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			print(line)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53" y="391886"/>
            <a:ext cx="15302204" cy="8304245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# Search for lines that start with 'X' followed by any non whitespace characters and ':' followed by a space</a:t>
            </a:r>
          </a:p>
          <a:p>
            <a:r>
              <a:rPr lang="en-US" b="1" i="1" dirty="0" smtClean="0">
                <a:solidFill>
                  <a:schemeClr val="bg1"/>
                </a:solidFill>
              </a:rPr>
              <a:t># and any number. The number can include a decimal.</a:t>
            </a:r>
          </a:p>
          <a:p>
            <a:r>
              <a:rPr lang="en-US" b="1" i="1" dirty="0" smtClean="0">
                <a:solidFill>
                  <a:schemeClr val="bg1"/>
                </a:solidFill>
              </a:rPr>
              <a:t># Then print the number if it is greater than zero.</a:t>
            </a:r>
          </a:p>
          <a:p>
            <a:endParaRPr lang="en-US" b="1" i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 re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hand = open('mbox-short.txt')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for line in hand: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		line = line.rstrip()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		x = re.findall('^X\S*: ([0-9.]+)', line)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		if len(x) &gt; 0: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			print(x)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86" y="1082351"/>
            <a:ext cx="15864114" cy="7223549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Details: </a:t>
            </a:r>
            <a:r>
              <a:rPr lang="en-US" b="1" dirty="0" smtClean="0">
                <a:solidFill>
                  <a:srgbClr val="FFFF00"/>
                </a:solidFill>
                <a:hlinkClick r:id="rId2"/>
              </a:rPr>
              <a:t>http://source.sakaiproject.org/viewsvn/?view=rev&amp;rev=39772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b="1" i="1" dirty="0" smtClean="0">
                <a:solidFill>
                  <a:schemeClr val="bg1"/>
                </a:solidFill>
              </a:rPr>
              <a:t># Search for lines that start with 'Details: rev='</a:t>
            </a:r>
          </a:p>
          <a:p>
            <a:r>
              <a:rPr lang="en-US" b="1" i="1" dirty="0" smtClean="0">
                <a:solidFill>
                  <a:schemeClr val="bg1"/>
                </a:solidFill>
              </a:rPr>
              <a:t># followed by numbers and '.'</a:t>
            </a:r>
          </a:p>
          <a:p>
            <a:r>
              <a:rPr lang="en-US" b="1" i="1" dirty="0" smtClean="0">
                <a:solidFill>
                  <a:schemeClr val="bg1"/>
                </a:solidFill>
              </a:rPr>
              <a:t># Then print the number if it is greater than zero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1045030"/>
            <a:ext cx="13932000" cy="7260870"/>
          </a:xfrm>
        </p:spPr>
        <p:txBody>
          <a:bodyPr/>
          <a:lstStyle/>
          <a:p>
            <a:pPr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import re</a:t>
            </a:r>
          </a:p>
          <a:p>
            <a:pPr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hand = open('mbox-short.txt')</a:t>
            </a:r>
          </a:p>
          <a:p>
            <a:pPr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for line in hand:</a:t>
            </a:r>
          </a:p>
          <a:p>
            <a:pPr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		line = line.rstrip()</a:t>
            </a:r>
          </a:p>
          <a:p>
            <a:pPr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		x = re.findall('^Details:.*rev=([0-9.]+)', line)</a:t>
            </a:r>
          </a:p>
          <a:p>
            <a:pPr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		if len(x) &gt; 0:</a:t>
            </a:r>
          </a:p>
          <a:p>
            <a:pPr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			print(x)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Write a program to extract hour of the day from the line which begins with From w.r.t mbox.txt using regular expression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 re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hand = open('mbox-short.txt')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for line in hand: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		line = line.rstrip()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		x = re.findall('^From .* ([0-9][0-9]):', line)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		if len(x) &gt; 0: 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			print(x)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or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that can be 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Escape character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import re</a:t>
            </a:r>
          </a:p>
          <a:p>
            <a:pPr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x = 'We just received $10.00 for cookies.'</a:t>
            </a:r>
          </a:p>
          <a:p>
            <a:pPr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y = re.findall('\$[0-9.]+',x)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them Regular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marker characters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67180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47870" y="1343608"/>
            <a:ext cx="14891658" cy="70637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Matches the beginning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40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$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	  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Matches the end of the line</a:t>
            </a:r>
          </a:p>
          <a:p>
            <a:pPr lvl="1">
              <a:buClr>
                <a:srgbClr val="00FF00"/>
              </a:buClr>
              <a:buSzPct val="25000"/>
              <a:buFont typeface="Arial"/>
              <a:buNone/>
            </a:pPr>
            <a:r>
              <a:rPr lang="en-US" sz="40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.  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	          Matches 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any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40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\s      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	  Matches 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\S     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	  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Matches any non-whitespace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+ 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  	  Repeats 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40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aeiou</a:t>
            </a: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	  Matches 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a single character in the listed 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40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[^XYZ] 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	  Matches 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a single character not in the listed 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40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a-z0-9] 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The set 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of characters can include a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(        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	  Indicates 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where string extraction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)       </a:t>
            </a:r>
            <a:r>
              <a:rPr lang="en-US" sz="32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	  Indicates </a:t>
            </a:r>
            <a:r>
              <a:rPr lang="en-US" sz="32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where string extraction is to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“import re”</a:t>
            </a:r>
            <a:endParaRPr lang="en-US" sz="36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similar to using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to extract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portions of a string that match your regular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expression,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similar to a combination of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9230016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	if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re.search('From:', line) 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3600" b="1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if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line.find('From:') 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3600" b="1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912898" y="814388"/>
            <a:ext cx="14621325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9046250" y="33051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	if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re.search('^From:', line) 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	print(line)</a:t>
            </a:r>
            <a:endParaRPr lang="en-US" sz="3600" b="1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if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line.startswith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	print(line)</a:t>
            </a:r>
            <a:endParaRPr lang="en-US" sz="3600" b="1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877019" y="54089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-DSPAM-Confidence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-Content-Type-Message-Body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616000" y="7194401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flipH="1" flipV="1">
            <a:off x="11277600" y="5601534"/>
            <a:ext cx="962561" cy="86368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4654550"/>
            <a:ext cx="8781600" cy="29930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 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6000" b="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2" y="4941550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79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0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783</Words>
  <Application>Microsoft Macintosh PowerPoint</Application>
  <PresentationFormat>Custom</PresentationFormat>
  <Paragraphs>140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Title &amp; Subtitle</vt:lpstr>
      <vt:lpstr>Regular Expressions</vt:lpstr>
      <vt:lpstr>Regular Expressions</vt:lpstr>
      <vt:lpstr>Understanding Regular Expressions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Fine-Tuning Your Match</vt:lpstr>
      <vt:lpstr>Slide 10</vt:lpstr>
      <vt:lpstr>Slide 11</vt:lpstr>
      <vt:lpstr>Slide 12</vt:lpstr>
      <vt:lpstr>Combining searching and extracting</vt:lpstr>
      <vt:lpstr>Slide 14</vt:lpstr>
      <vt:lpstr>Slide 15</vt:lpstr>
      <vt:lpstr>Slide 16</vt:lpstr>
      <vt:lpstr>Slide 17</vt:lpstr>
      <vt:lpstr>Slide 18</vt:lpstr>
      <vt:lpstr>Slide 19</vt:lpstr>
      <vt:lpstr>Escape character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Dakshayani</cp:lastModifiedBy>
  <cp:revision>82</cp:revision>
  <dcterms:modified xsi:type="dcterms:W3CDTF">2018-04-17T03:23:46Z</dcterms:modified>
</cp:coreProperties>
</file>