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4" r:id="rId4"/>
    <p:sldId id="257" r:id="rId5"/>
    <p:sldId id="258" r:id="rId6"/>
    <p:sldId id="260" r:id="rId7"/>
    <p:sldId id="263" r:id="rId8"/>
    <p:sldId id="261" r:id="rId9"/>
    <p:sldId id="262" r:id="rId10"/>
    <p:sldId id="265" r:id="rId11"/>
    <p:sldId id="266" r:id="rId12"/>
    <p:sldId id="267" r:id="rId13"/>
    <p:sldId id="268" r:id="rId14"/>
    <p:sldId id="269" r:id="rId15"/>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3C2A6E-3CE4-EC90-616A-0E361281A868}" v="3109" dt="2022-08-06T10:22:36.745"/>
    <p1510:client id="{FE303868-1490-4FD2-9254-47589B90D0A7}" v="1539" dt="2022-08-05T23:10:55.5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yan Vijay" userId="S::aryanvijay@newstreettech.com::64824410-3428-4df2-bc41-f370aaf4be3d" providerId="AD" clId="Web-{FE303868-1490-4FD2-9254-47589B90D0A7}"/>
    <pc:docChg chg="addSld modSld">
      <pc:chgData name="Aryan Vijay" userId="S::aryanvijay@newstreettech.com::64824410-3428-4df2-bc41-f370aaf4be3d" providerId="AD" clId="Web-{FE303868-1490-4FD2-9254-47589B90D0A7}" dt="2022-08-05T23:10:55.563" v="838" actId="20577"/>
      <pc:docMkLst>
        <pc:docMk/>
      </pc:docMkLst>
      <pc:sldChg chg="modSp">
        <pc:chgData name="Aryan Vijay" userId="S::aryanvijay@newstreettech.com::64824410-3428-4df2-bc41-f370aaf4be3d" providerId="AD" clId="Web-{FE303868-1490-4FD2-9254-47589B90D0A7}" dt="2022-08-05T22:06:53.882" v="42" actId="20577"/>
        <pc:sldMkLst>
          <pc:docMk/>
          <pc:sldMk cId="109857222" sldId="256"/>
        </pc:sldMkLst>
        <pc:spChg chg="mod">
          <ac:chgData name="Aryan Vijay" userId="S::aryanvijay@newstreettech.com::64824410-3428-4df2-bc41-f370aaf4be3d" providerId="AD" clId="Web-{FE303868-1490-4FD2-9254-47589B90D0A7}" dt="2022-08-05T22:06:48.679" v="39" actId="20577"/>
          <ac:spMkLst>
            <pc:docMk/>
            <pc:sldMk cId="109857222" sldId="256"/>
            <ac:spMk id="2" creationId="{00000000-0000-0000-0000-000000000000}"/>
          </ac:spMkLst>
        </pc:spChg>
        <pc:spChg chg="mod">
          <ac:chgData name="Aryan Vijay" userId="S::aryanvijay@newstreettech.com::64824410-3428-4df2-bc41-f370aaf4be3d" providerId="AD" clId="Web-{FE303868-1490-4FD2-9254-47589B90D0A7}" dt="2022-08-05T22:06:53.882" v="42" actId="20577"/>
          <ac:spMkLst>
            <pc:docMk/>
            <pc:sldMk cId="109857222" sldId="256"/>
            <ac:spMk id="3" creationId="{00000000-0000-0000-0000-000000000000}"/>
          </ac:spMkLst>
        </pc:spChg>
      </pc:sldChg>
      <pc:sldChg chg="addSp delSp modSp new addAnim modAnim">
        <pc:chgData name="Aryan Vijay" userId="S::aryanvijay@newstreettech.com::64824410-3428-4df2-bc41-f370aaf4be3d" providerId="AD" clId="Web-{FE303868-1490-4FD2-9254-47589B90D0A7}" dt="2022-08-05T22:06:25.850" v="28" actId="1076"/>
        <pc:sldMkLst>
          <pc:docMk/>
          <pc:sldMk cId="1322180857" sldId="257"/>
        </pc:sldMkLst>
        <pc:spChg chg="del">
          <ac:chgData name="Aryan Vijay" userId="S::aryanvijay@newstreettech.com::64824410-3428-4df2-bc41-f370aaf4be3d" providerId="AD" clId="Web-{FE303868-1490-4FD2-9254-47589B90D0A7}" dt="2022-08-05T22:04:09.942" v="1"/>
          <ac:spMkLst>
            <pc:docMk/>
            <pc:sldMk cId="1322180857" sldId="257"/>
            <ac:spMk id="3" creationId="{131DD541-0705-27A1-4F97-4F7085F3A005}"/>
          </ac:spMkLst>
        </pc:spChg>
        <pc:picChg chg="add mod ord">
          <ac:chgData name="Aryan Vijay" userId="S::aryanvijay@newstreettech.com::64824410-3428-4df2-bc41-f370aaf4be3d" providerId="AD" clId="Web-{FE303868-1490-4FD2-9254-47589B90D0A7}" dt="2022-08-05T22:06:00.881" v="24" actId="1076"/>
          <ac:picMkLst>
            <pc:docMk/>
            <pc:sldMk cId="1322180857" sldId="257"/>
            <ac:picMk id="4" creationId="{EB89EFE3-87DA-731A-6C11-DFCF00AA7655}"/>
          </ac:picMkLst>
        </pc:picChg>
        <pc:picChg chg="add mod">
          <ac:chgData name="Aryan Vijay" userId="S::aryanvijay@newstreettech.com::64824410-3428-4df2-bc41-f370aaf4be3d" providerId="AD" clId="Web-{FE303868-1490-4FD2-9254-47589B90D0A7}" dt="2022-08-05T22:05:14.865" v="14" actId="1076"/>
          <ac:picMkLst>
            <pc:docMk/>
            <pc:sldMk cId="1322180857" sldId="257"/>
            <ac:picMk id="5" creationId="{45D8A503-A5C2-5F0D-B125-B25015729C22}"/>
          </ac:picMkLst>
        </pc:picChg>
        <pc:picChg chg="add mod">
          <ac:chgData name="Aryan Vijay" userId="S::aryanvijay@newstreettech.com::64824410-3428-4df2-bc41-f370aaf4be3d" providerId="AD" clId="Web-{FE303868-1490-4FD2-9254-47589B90D0A7}" dt="2022-08-05T22:06:25.850" v="28" actId="1076"/>
          <ac:picMkLst>
            <pc:docMk/>
            <pc:sldMk cId="1322180857" sldId="257"/>
            <ac:picMk id="6" creationId="{1493ABF9-A8B8-A5D0-57D7-E977F038B9E7}"/>
          </ac:picMkLst>
        </pc:picChg>
      </pc:sldChg>
      <pc:sldChg chg="addSp delSp modSp new">
        <pc:chgData name="Aryan Vijay" userId="S::aryanvijay@newstreettech.com::64824410-3428-4df2-bc41-f370aaf4be3d" providerId="AD" clId="Web-{FE303868-1490-4FD2-9254-47589B90D0A7}" dt="2022-08-05T22:25:04.555" v="448" actId="20577"/>
        <pc:sldMkLst>
          <pc:docMk/>
          <pc:sldMk cId="2330065197" sldId="258"/>
        </pc:sldMkLst>
        <pc:spChg chg="del">
          <ac:chgData name="Aryan Vijay" userId="S::aryanvijay@newstreettech.com::64824410-3428-4df2-bc41-f370aaf4be3d" providerId="AD" clId="Web-{FE303868-1490-4FD2-9254-47589B90D0A7}" dt="2022-08-05T22:06:35.944" v="30"/>
          <ac:spMkLst>
            <pc:docMk/>
            <pc:sldMk cId="2330065197" sldId="258"/>
            <ac:spMk id="2" creationId="{6010F615-DF6B-5F37-3FB0-D6FB645E0950}"/>
          </ac:spMkLst>
        </pc:spChg>
        <pc:spChg chg="del">
          <ac:chgData name="Aryan Vijay" userId="S::aryanvijay@newstreettech.com::64824410-3428-4df2-bc41-f370aaf4be3d" providerId="AD" clId="Web-{FE303868-1490-4FD2-9254-47589B90D0A7}" dt="2022-08-05T22:06:41.491" v="31"/>
          <ac:spMkLst>
            <pc:docMk/>
            <pc:sldMk cId="2330065197" sldId="258"/>
            <ac:spMk id="3" creationId="{26F78FC6-7A1D-4FA8-6638-FF8622D11EAC}"/>
          </ac:spMkLst>
        </pc:spChg>
        <pc:spChg chg="add mod">
          <ac:chgData name="Aryan Vijay" userId="S::aryanvijay@newstreettech.com::64824410-3428-4df2-bc41-f370aaf4be3d" providerId="AD" clId="Web-{FE303868-1490-4FD2-9254-47589B90D0A7}" dt="2022-08-05T22:25:04.555" v="448" actId="20577"/>
          <ac:spMkLst>
            <pc:docMk/>
            <pc:sldMk cId="2330065197" sldId="258"/>
            <ac:spMk id="4" creationId="{674EB017-2590-8957-4720-9BCC4CB3E0BD}"/>
          </ac:spMkLst>
        </pc:spChg>
      </pc:sldChg>
      <pc:sldChg chg="addSp delSp modSp new addAnim delAnim modAnim">
        <pc:chgData name="Aryan Vijay" userId="S::aryanvijay@newstreettech.com::64824410-3428-4df2-bc41-f370aaf4be3d" providerId="AD" clId="Web-{FE303868-1490-4FD2-9254-47589B90D0A7}" dt="2022-08-05T22:20:42.473" v="298" actId="1076"/>
        <pc:sldMkLst>
          <pc:docMk/>
          <pc:sldMk cId="468014817" sldId="259"/>
        </pc:sldMkLst>
        <pc:spChg chg="del">
          <ac:chgData name="Aryan Vijay" userId="S::aryanvijay@newstreettech.com::64824410-3428-4df2-bc41-f370aaf4be3d" providerId="AD" clId="Web-{FE303868-1490-4FD2-9254-47589B90D0A7}" dt="2022-08-05T22:16:34.891" v="167"/>
          <ac:spMkLst>
            <pc:docMk/>
            <pc:sldMk cId="468014817" sldId="259"/>
            <ac:spMk id="2" creationId="{400A9A69-A2AA-C77A-7E74-000EECDA3A03}"/>
          </ac:spMkLst>
        </pc:spChg>
        <pc:spChg chg="del">
          <ac:chgData name="Aryan Vijay" userId="S::aryanvijay@newstreettech.com::64824410-3428-4df2-bc41-f370aaf4be3d" providerId="AD" clId="Web-{FE303868-1490-4FD2-9254-47589B90D0A7}" dt="2022-08-05T22:16:37.860" v="168"/>
          <ac:spMkLst>
            <pc:docMk/>
            <pc:sldMk cId="468014817" sldId="259"/>
            <ac:spMk id="3" creationId="{EFAA5E0D-2FA4-92F8-C990-A5CE68860693}"/>
          </ac:spMkLst>
        </pc:spChg>
        <pc:spChg chg="add mod">
          <ac:chgData name="Aryan Vijay" userId="S::aryanvijay@newstreettech.com::64824410-3428-4df2-bc41-f370aaf4be3d" providerId="AD" clId="Web-{FE303868-1490-4FD2-9254-47589B90D0A7}" dt="2022-08-05T22:20:37.270" v="297" actId="1076"/>
          <ac:spMkLst>
            <pc:docMk/>
            <pc:sldMk cId="468014817" sldId="259"/>
            <ac:spMk id="4" creationId="{80AB3731-EB53-8600-3BF7-D4619E747369}"/>
          </ac:spMkLst>
        </pc:spChg>
        <pc:spChg chg="add mod">
          <ac:chgData name="Aryan Vijay" userId="S::aryanvijay@newstreettech.com::64824410-3428-4df2-bc41-f370aaf4be3d" providerId="AD" clId="Web-{FE303868-1490-4FD2-9254-47589B90D0A7}" dt="2022-08-05T22:20:42.473" v="298" actId="1076"/>
          <ac:spMkLst>
            <pc:docMk/>
            <pc:sldMk cId="468014817" sldId="259"/>
            <ac:spMk id="5" creationId="{89981692-38FE-3D8E-21E2-467434A8DDB9}"/>
          </ac:spMkLst>
        </pc:spChg>
      </pc:sldChg>
      <pc:sldChg chg="addSp delSp modSp new">
        <pc:chgData name="Aryan Vijay" userId="S::aryanvijay@newstreettech.com::64824410-3428-4df2-bc41-f370aaf4be3d" providerId="AD" clId="Web-{FE303868-1490-4FD2-9254-47589B90D0A7}" dt="2022-08-05T23:10:55.563" v="838" actId="20577"/>
        <pc:sldMkLst>
          <pc:docMk/>
          <pc:sldMk cId="1877131252" sldId="260"/>
        </pc:sldMkLst>
        <pc:spChg chg="del">
          <ac:chgData name="Aryan Vijay" userId="S::aryanvijay@newstreettech.com::64824410-3428-4df2-bc41-f370aaf4be3d" providerId="AD" clId="Web-{FE303868-1490-4FD2-9254-47589B90D0A7}" dt="2022-08-05T22:21:15.880" v="300"/>
          <ac:spMkLst>
            <pc:docMk/>
            <pc:sldMk cId="1877131252" sldId="260"/>
            <ac:spMk id="2" creationId="{58805484-0FAA-E68E-A7B2-78F76B8420CF}"/>
          </ac:spMkLst>
        </pc:spChg>
        <pc:spChg chg="del">
          <ac:chgData name="Aryan Vijay" userId="S::aryanvijay@newstreettech.com::64824410-3428-4df2-bc41-f370aaf4be3d" providerId="AD" clId="Web-{FE303868-1490-4FD2-9254-47589B90D0A7}" dt="2022-08-05T22:21:18.458" v="301"/>
          <ac:spMkLst>
            <pc:docMk/>
            <pc:sldMk cId="1877131252" sldId="260"/>
            <ac:spMk id="3" creationId="{E14ADD46-DBF4-8633-4BDF-F525BF3CFA90}"/>
          </ac:spMkLst>
        </pc:spChg>
        <pc:spChg chg="add mod">
          <ac:chgData name="Aryan Vijay" userId="S::aryanvijay@newstreettech.com::64824410-3428-4df2-bc41-f370aaf4be3d" providerId="AD" clId="Web-{FE303868-1490-4FD2-9254-47589B90D0A7}" dt="2022-08-05T23:10:55.563" v="838" actId="20577"/>
          <ac:spMkLst>
            <pc:docMk/>
            <pc:sldMk cId="1877131252" sldId="260"/>
            <ac:spMk id="4" creationId="{E54E5295-F6D4-9A85-1A70-EBA21CD53983}"/>
          </ac:spMkLst>
        </pc:spChg>
      </pc:sldChg>
      <pc:sldChg chg="modSp add replId">
        <pc:chgData name="Aryan Vijay" userId="S::aryanvijay@newstreettech.com::64824410-3428-4df2-bc41-f370aaf4be3d" providerId="AD" clId="Web-{FE303868-1490-4FD2-9254-47589B90D0A7}" dt="2022-08-05T22:34:58.330" v="828" actId="20577"/>
        <pc:sldMkLst>
          <pc:docMk/>
          <pc:sldMk cId="758562261" sldId="261"/>
        </pc:sldMkLst>
        <pc:spChg chg="mod">
          <ac:chgData name="Aryan Vijay" userId="S::aryanvijay@newstreettech.com::64824410-3428-4df2-bc41-f370aaf4be3d" providerId="AD" clId="Web-{FE303868-1490-4FD2-9254-47589B90D0A7}" dt="2022-08-05T22:34:58.330" v="828" actId="20577"/>
          <ac:spMkLst>
            <pc:docMk/>
            <pc:sldMk cId="758562261" sldId="261"/>
            <ac:spMk id="4" creationId="{E54E5295-F6D4-9A85-1A70-EBA21CD53983}"/>
          </ac:spMkLst>
        </pc:spChg>
      </pc:sldChg>
      <pc:sldChg chg="add replId">
        <pc:chgData name="Aryan Vijay" userId="S::aryanvijay@newstreettech.com::64824410-3428-4df2-bc41-f370aaf4be3d" providerId="AD" clId="Web-{FE303868-1490-4FD2-9254-47589B90D0A7}" dt="2022-08-05T22:27:04.214" v="481"/>
        <pc:sldMkLst>
          <pc:docMk/>
          <pc:sldMk cId="2570726942" sldId="262"/>
        </pc:sldMkLst>
      </pc:sldChg>
      <pc:sldChg chg="delSp new">
        <pc:chgData name="Aryan Vijay" userId="S::aryanvijay@newstreettech.com::64824410-3428-4df2-bc41-f370aaf4be3d" providerId="AD" clId="Web-{FE303868-1490-4FD2-9254-47589B90D0A7}" dt="2022-08-05T22:37:14.317" v="831"/>
        <pc:sldMkLst>
          <pc:docMk/>
          <pc:sldMk cId="3043392513" sldId="263"/>
        </pc:sldMkLst>
        <pc:spChg chg="del">
          <ac:chgData name="Aryan Vijay" userId="S::aryanvijay@newstreettech.com::64824410-3428-4df2-bc41-f370aaf4be3d" providerId="AD" clId="Web-{FE303868-1490-4FD2-9254-47589B90D0A7}" dt="2022-08-05T22:37:09.692" v="830"/>
          <ac:spMkLst>
            <pc:docMk/>
            <pc:sldMk cId="3043392513" sldId="263"/>
            <ac:spMk id="2" creationId="{103BB439-1A30-F6F4-509A-1FE86990D3DD}"/>
          </ac:spMkLst>
        </pc:spChg>
        <pc:spChg chg="del">
          <ac:chgData name="Aryan Vijay" userId="S::aryanvijay@newstreettech.com::64824410-3428-4df2-bc41-f370aaf4be3d" providerId="AD" clId="Web-{FE303868-1490-4FD2-9254-47589B90D0A7}" dt="2022-08-05T22:37:14.317" v="831"/>
          <ac:spMkLst>
            <pc:docMk/>
            <pc:sldMk cId="3043392513" sldId="263"/>
            <ac:spMk id="3" creationId="{62073698-393B-9692-F477-9E9895238FBD}"/>
          </ac:spMkLst>
        </pc:spChg>
      </pc:sldChg>
    </pc:docChg>
  </pc:docChgLst>
  <pc:docChgLst>
    <pc:chgData name="Aryan Vijay" userId="S::aryanvijay@newstreettech.com::64824410-3428-4df2-bc41-f370aaf4be3d" providerId="AD" clId="Web-{763C2A6E-3CE4-EC90-616A-0E361281A868}"/>
    <pc:docChg chg="addSld modSld">
      <pc:chgData name="Aryan Vijay" userId="S::aryanvijay@newstreettech.com::64824410-3428-4df2-bc41-f370aaf4be3d" providerId="AD" clId="Web-{763C2A6E-3CE4-EC90-616A-0E361281A868}" dt="2022-08-06T10:22:36.745" v="1842" actId="20577"/>
      <pc:docMkLst>
        <pc:docMk/>
      </pc:docMkLst>
      <pc:sldChg chg="modSp mod setBg">
        <pc:chgData name="Aryan Vijay" userId="S::aryanvijay@newstreettech.com::64824410-3428-4df2-bc41-f370aaf4be3d" providerId="AD" clId="Web-{763C2A6E-3CE4-EC90-616A-0E361281A868}" dt="2022-08-06T07:05:54.080" v="150" actId="20577"/>
        <pc:sldMkLst>
          <pc:docMk/>
          <pc:sldMk cId="109857222" sldId="256"/>
        </pc:sldMkLst>
        <pc:spChg chg="mod">
          <ac:chgData name="Aryan Vijay" userId="S::aryanvijay@newstreettech.com::64824410-3428-4df2-bc41-f370aaf4be3d" providerId="AD" clId="Web-{763C2A6E-3CE4-EC90-616A-0E361281A868}" dt="2022-08-06T07:05:54.080" v="150" actId="20577"/>
          <ac:spMkLst>
            <pc:docMk/>
            <pc:sldMk cId="109857222" sldId="256"/>
            <ac:spMk id="2" creationId="{00000000-0000-0000-0000-000000000000}"/>
          </ac:spMkLst>
        </pc:spChg>
      </pc:sldChg>
      <pc:sldChg chg="addSp delSp modSp mod setBg delAnim">
        <pc:chgData name="Aryan Vijay" userId="S::aryanvijay@newstreettech.com::64824410-3428-4df2-bc41-f370aaf4be3d" providerId="AD" clId="Web-{763C2A6E-3CE4-EC90-616A-0E361281A868}" dt="2022-08-06T10:14:42.883" v="1633"/>
        <pc:sldMkLst>
          <pc:docMk/>
          <pc:sldMk cId="1322180857" sldId="257"/>
        </pc:sldMkLst>
        <pc:spChg chg="del">
          <ac:chgData name="Aryan Vijay" userId="S::aryanvijay@newstreettech.com::64824410-3428-4df2-bc41-f370aaf4be3d" providerId="AD" clId="Web-{763C2A6E-3CE4-EC90-616A-0E361281A868}" dt="2022-08-06T09:41:31.498" v="417"/>
          <ac:spMkLst>
            <pc:docMk/>
            <pc:sldMk cId="1322180857" sldId="257"/>
            <ac:spMk id="2" creationId="{29AD0F3A-0E1A-4313-3FB7-79C004DD9AAF}"/>
          </ac:spMkLst>
        </pc:spChg>
        <pc:spChg chg="add del mod">
          <ac:chgData name="Aryan Vijay" userId="S::aryanvijay@newstreettech.com::64824410-3428-4df2-bc41-f370aaf4be3d" providerId="AD" clId="Web-{763C2A6E-3CE4-EC90-616A-0E361281A868}" dt="2022-08-06T09:41:28.967" v="416"/>
          <ac:spMkLst>
            <pc:docMk/>
            <pc:sldMk cId="1322180857" sldId="257"/>
            <ac:spMk id="7" creationId="{1206CEAE-F24A-D597-2444-CE030308A561}"/>
          </ac:spMkLst>
        </pc:spChg>
        <pc:picChg chg="del mod">
          <ac:chgData name="Aryan Vijay" userId="S::aryanvijay@newstreettech.com::64824410-3428-4df2-bc41-f370aaf4be3d" providerId="AD" clId="Web-{763C2A6E-3CE4-EC90-616A-0E361281A868}" dt="2022-08-06T09:41:22.420" v="415"/>
          <ac:picMkLst>
            <pc:docMk/>
            <pc:sldMk cId="1322180857" sldId="257"/>
            <ac:picMk id="4" creationId="{EB89EFE3-87DA-731A-6C11-DFCF00AA7655}"/>
          </ac:picMkLst>
        </pc:picChg>
        <pc:picChg chg="del mod">
          <ac:chgData name="Aryan Vijay" userId="S::aryanvijay@newstreettech.com::64824410-3428-4df2-bc41-f370aaf4be3d" providerId="AD" clId="Web-{763C2A6E-3CE4-EC90-616A-0E361281A868}" dt="2022-08-06T09:41:17.076" v="413"/>
          <ac:picMkLst>
            <pc:docMk/>
            <pc:sldMk cId="1322180857" sldId="257"/>
            <ac:picMk id="5" creationId="{45D8A503-A5C2-5F0D-B125-B25015729C22}"/>
          </ac:picMkLst>
        </pc:picChg>
        <pc:picChg chg="mod">
          <ac:chgData name="Aryan Vijay" userId="S::aryanvijay@newstreettech.com::64824410-3428-4df2-bc41-f370aaf4be3d" providerId="AD" clId="Web-{763C2A6E-3CE4-EC90-616A-0E361281A868}" dt="2022-08-06T09:41:33.858" v="418" actId="1076"/>
          <ac:picMkLst>
            <pc:docMk/>
            <pc:sldMk cId="1322180857" sldId="257"/>
            <ac:picMk id="6" creationId="{1493ABF9-A8B8-A5D0-57D7-E977F038B9E7}"/>
          </ac:picMkLst>
        </pc:picChg>
      </pc:sldChg>
      <pc:sldChg chg="modSp mod setBg modShow">
        <pc:chgData name="Aryan Vijay" userId="S::aryanvijay@newstreettech.com::64824410-3428-4df2-bc41-f370aaf4be3d" providerId="AD" clId="Web-{763C2A6E-3CE4-EC90-616A-0E361281A868}" dt="2022-08-06T10:19:29.869" v="1732"/>
        <pc:sldMkLst>
          <pc:docMk/>
          <pc:sldMk cId="2330065197" sldId="258"/>
        </pc:sldMkLst>
        <pc:spChg chg="mod">
          <ac:chgData name="Aryan Vijay" userId="S::aryanvijay@newstreettech.com::64824410-3428-4df2-bc41-f370aaf4be3d" providerId="AD" clId="Web-{763C2A6E-3CE4-EC90-616A-0E361281A868}" dt="2022-08-06T09:46:09.625" v="546" actId="20577"/>
          <ac:spMkLst>
            <pc:docMk/>
            <pc:sldMk cId="2330065197" sldId="258"/>
            <ac:spMk id="4" creationId="{674EB017-2590-8957-4720-9BCC4CB3E0BD}"/>
          </ac:spMkLst>
        </pc:spChg>
      </pc:sldChg>
      <pc:sldChg chg="modSp mod setBg">
        <pc:chgData name="Aryan Vijay" userId="S::aryanvijay@newstreettech.com::64824410-3428-4df2-bc41-f370aaf4be3d" providerId="AD" clId="Web-{763C2A6E-3CE4-EC90-616A-0E361281A868}" dt="2022-08-06T09:34:51.480" v="221" actId="20577"/>
        <pc:sldMkLst>
          <pc:docMk/>
          <pc:sldMk cId="468014817" sldId="259"/>
        </pc:sldMkLst>
        <pc:spChg chg="mod">
          <ac:chgData name="Aryan Vijay" userId="S::aryanvijay@newstreettech.com::64824410-3428-4df2-bc41-f370aaf4be3d" providerId="AD" clId="Web-{763C2A6E-3CE4-EC90-616A-0E361281A868}" dt="2022-08-06T06:53:29.739" v="51" actId="20577"/>
          <ac:spMkLst>
            <pc:docMk/>
            <pc:sldMk cId="468014817" sldId="259"/>
            <ac:spMk id="4" creationId="{80AB3731-EB53-8600-3BF7-D4619E747369}"/>
          </ac:spMkLst>
        </pc:spChg>
        <pc:spChg chg="mod">
          <ac:chgData name="Aryan Vijay" userId="S::aryanvijay@newstreettech.com::64824410-3428-4df2-bc41-f370aaf4be3d" providerId="AD" clId="Web-{763C2A6E-3CE4-EC90-616A-0E361281A868}" dt="2022-08-06T09:34:51.480" v="221" actId="20577"/>
          <ac:spMkLst>
            <pc:docMk/>
            <pc:sldMk cId="468014817" sldId="259"/>
            <ac:spMk id="5" creationId="{89981692-38FE-3D8E-21E2-467434A8DDB9}"/>
          </ac:spMkLst>
        </pc:spChg>
      </pc:sldChg>
      <pc:sldChg chg="addSp delSp modSp mod setBg">
        <pc:chgData name="Aryan Vijay" userId="S::aryanvijay@newstreettech.com::64824410-3428-4df2-bc41-f370aaf4be3d" providerId="AD" clId="Web-{763C2A6E-3CE4-EC90-616A-0E361281A868}" dt="2022-08-06T10:15:10.336" v="1637" actId="1076"/>
        <pc:sldMkLst>
          <pc:docMk/>
          <pc:sldMk cId="1877131252" sldId="260"/>
        </pc:sldMkLst>
        <pc:spChg chg="add mod">
          <ac:chgData name="Aryan Vijay" userId="S::aryanvijay@newstreettech.com::64824410-3428-4df2-bc41-f370aaf4be3d" providerId="AD" clId="Web-{763C2A6E-3CE4-EC90-616A-0E361281A868}" dt="2022-08-06T09:59:59.495" v="1187" actId="20577"/>
          <ac:spMkLst>
            <pc:docMk/>
            <pc:sldMk cId="1877131252" sldId="260"/>
            <ac:spMk id="2" creationId="{5D96EDF4-EC94-3A5C-BA7C-27E12C72D4D5}"/>
          </ac:spMkLst>
        </pc:spChg>
        <pc:spChg chg="add mod">
          <ac:chgData name="Aryan Vijay" userId="S::aryanvijay@newstreettech.com::64824410-3428-4df2-bc41-f370aaf4be3d" providerId="AD" clId="Web-{763C2A6E-3CE4-EC90-616A-0E361281A868}" dt="2022-08-06T10:15:10.336" v="1637" actId="1076"/>
          <ac:spMkLst>
            <pc:docMk/>
            <pc:sldMk cId="1877131252" sldId="260"/>
            <ac:spMk id="3" creationId="{85019DC7-E2F8-6EED-5FBD-53CB2A1FFB47}"/>
          </ac:spMkLst>
        </pc:spChg>
        <pc:spChg chg="del">
          <ac:chgData name="Aryan Vijay" userId="S::aryanvijay@newstreettech.com::64824410-3428-4df2-bc41-f370aaf4be3d" providerId="AD" clId="Web-{763C2A6E-3CE4-EC90-616A-0E361281A868}" dt="2022-08-06T09:46:20.453" v="547"/>
          <ac:spMkLst>
            <pc:docMk/>
            <pc:sldMk cId="1877131252" sldId="260"/>
            <ac:spMk id="4" creationId="{E54E5295-F6D4-9A85-1A70-EBA21CD53983}"/>
          </ac:spMkLst>
        </pc:spChg>
      </pc:sldChg>
      <pc:sldChg chg="addSp delSp modSp mod setBg">
        <pc:chgData name="Aryan Vijay" userId="S::aryanvijay@newstreettech.com::64824410-3428-4df2-bc41-f370aaf4be3d" providerId="AD" clId="Web-{763C2A6E-3CE4-EC90-616A-0E361281A868}" dt="2022-08-06T10:16:03.180" v="1659"/>
        <pc:sldMkLst>
          <pc:docMk/>
          <pc:sldMk cId="758562261" sldId="261"/>
        </pc:sldMkLst>
        <pc:spChg chg="add mod">
          <ac:chgData name="Aryan Vijay" userId="S::aryanvijay@newstreettech.com::64824410-3428-4df2-bc41-f370aaf4be3d" providerId="AD" clId="Web-{763C2A6E-3CE4-EC90-616A-0E361281A868}" dt="2022-08-06T10:11:57.506" v="1591" actId="20577"/>
          <ac:spMkLst>
            <pc:docMk/>
            <pc:sldMk cId="758562261" sldId="261"/>
            <ac:spMk id="2" creationId="{5193359D-B2CC-AA78-DB06-4087FCB07CCC}"/>
          </ac:spMkLst>
        </pc:spChg>
        <pc:spChg chg="del">
          <ac:chgData name="Aryan Vijay" userId="S::aryanvijay@newstreettech.com::64824410-3428-4df2-bc41-f370aaf4be3d" providerId="AD" clId="Web-{763C2A6E-3CE4-EC90-616A-0E361281A868}" dt="2022-08-06T10:00:32.542" v="1191"/>
          <ac:spMkLst>
            <pc:docMk/>
            <pc:sldMk cId="758562261" sldId="261"/>
            <ac:spMk id="4" creationId="{E54E5295-F6D4-9A85-1A70-EBA21CD53983}"/>
          </ac:spMkLst>
        </pc:spChg>
      </pc:sldChg>
      <pc:sldChg chg="modSp mod setBg">
        <pc:chgData name="Aryan Vijay" userId="S::aryanvijay@newstreettech.com::64824410-3428-4df2-bc41-f370aaf4be3d" providerId="AD" clId="Web-{763C2A6E-3CE4-EC90-616A-0E361281A868}" dt="2022-08-06T10:15:25.492" v="1638"/>
        <pc:sldMkLst>
          <pc:docMk/>
          <pc:sldMk cId="2570726942" sldId="262"/>
        </pc:sldMkLst>
        <pc:spChg chg="mod">
          <ac:chgData name="Aryan Vijay" userId="S::aryanvijay@newstreettech.com::64824410-3428-4df2-bc41-f370aaf4be3d" providerId="AD" clId="Web-{763C2A6E-3CE4-EC90-616A-0E361281A868}" dt="2022-08-06T10:12:42.835" v="1610" actId="1076"/>
          <ac:spMkLst>
            <pc:docMk/>
            <pc:sldMk cId="2570726942" sldId="262"/>
            <ac:spMk id="4" creationId="{E54E5295-F6D4-9A85-1A70-EBA21CD53983}"/>
          </ac:spMkLst>
        </pc:spChg>
      </pc:sldChg>
      <pc:sldChg chg="addSp modSp mod setBg modShow">
        <pc:chgData name="Aryan Vijay" userId="S::aryanvijay@newstreettech.com::64824410-3428-4df2-bc41-f370aaf4be3d" providerId="AD" clId="Web-{763C2A6E-3CE4-EC90-616A-0E361281A868}" dt="2022-08-06T10:19:28.088" v="1731"/>
        <pc:sldMkLst>
          <pc:docMk/>
          <pc:sldMk cId="3043392513" sldId="263"/>
        </pc:sldMkLst>
        <pc:spChg chg="add mod">
          <ac:chgData name="Aryan Vijay" userId="S::aryanvijay@newstreettech.com::64824410-3428-4df2-bc41-f370aaf4be3d" providerId="AD" clId="Web-{763C2A6E-3CE4-EC90-616A-0E361281A868}" dt="2022-08-06T10:00:23.886" v="1190" actId="20577"/>
          <ac:spMkLst>
            <pc:docMk/>
            <pc:sldMk cId="3043392513" sldId="263"/>
            <ac:spMk id="2" creationId="{40C8A879-C9DA-940A-CF5B-401244D02A51}"/>
          </ac:spMkLst>
        </pc:spChg>
      </pc:sldChg>
      <pc:sldChg chg="modSp new mod setBg modShow">
        <pc:chgData name="Aryan Vijay" userId="S::aryanvijay@newstreettech.com::64824410-3428-4df2-bc41-f370aaf4be3d" providerId="AD" clId="Web-{763C2A6E-3CE4-EC90-616A-0E361281A868}" dt="2022-08-06T10:19:35.103" v="1733"/>
        <pc:sldMkLst>
          <pc:docMk/>
          <pc:sldMk cId="3742662636" sldId="264"/>
        </pc:sldMkLst>
        <pc:spChg chg="mod">
          <ac:chgData name="Aryan Vijay" userId="S::aryanvijay@newstreettech.com::64824410-3428-4df2-bc41-f370aaf4be3d" providerId="AD" clId="Web-{763C2A6E-3CE4-EC90-616A-0E361281A868}" dt="2022-08-06T09:41:12.482" v="412" actId="20577"/>
          <ac:spMkLst>
            <pc:docMk/>
            <pc:sldMk cId="3742662636" sldId="264"/>
            <ac:spMk id="3" creationId="{321DD249-5A09-8B31-13CB-200BE04AA39B}"/>
          </ac:spMkLst>
        </pc:spChg>
      </pc:sldChg>
      <pc:sldChg chg="modSp new mod setBg modShow">
        <pc:chgData name="Aryan Vijay" userId="S::aryanvijay@newstreettech.com::64824410-3428-4df2-bc41-f370aaf4be3d" providerId="AD" clId="Web-{763C2A6E-3CE4-EC90-616A-0E361281A868}" dt="2022-08-06T10:20:19.307" v="1756" actId="20577"/>
        <pc:sldMkLst>
          <pc:docMk/>
          <pc:sldMk cId="142384422" sldId="265"/>
        </pc:sldMkLst>
        <pc:spChg chg="mod">
          <ac:chgData name="Aryan Vijay" userId="S::aryanvijay@newstreettech.com::64824410-3428-4df2-bc41-f370aaf4be3d" providerId="AD" clId="Web-{763C2A6E-3CE4-EC90-616A-0E361281A868}" dt="2022-08-06T10:20:19.307" v="1756" actId="20577"/>
          <ac:spMkLst>
            <pc:docMk/>
            <pc:sldMk cId="142384422" sldId="265"/>
            <ac:spMk id="3" creationId="{7B2B913D-9424-9845-0601-B0FC98581AB8}"/>
          </ac:spMkLst>
        </pc:spChg>
      </pc:sldChg>
      <pc:sldChg chg="delSp modSp new mod setBg">
        <pc:chgData name="Aryan Vijay" userId="S::aryanvijay@newstreettech.com::64824410-3428-4df2-bc41-f370aaf4be3d" providerId="AD" clId="Web-{763C2A6E-3CE4-EC90-616A-0E361281A868}" dt="2022-08-06T10:20:48.963" v="1773" actId="1076"/>
        <pc:sldMkLst>
          <pc:docMk/>
          <pc:sldMk cId="462376844" sldId="266"/>
        </pc:sldMkLst>
        <pc:spChg chg="mod">
          <ac:chgData name="Aryan Vijay" userId="S::aryanvijay@newstreettech.com::64824410-3428-4df2-bc41-f370aaf4be3d" providerId="AD" clId="Web-{763C2A6E-3CE4-EC90-616A-0E361281A868}" dt="2022-08-06T10:20:48.963" v="1773" actId="1076"/>
          <ac:spMkLst>
            <pc:docMk/>
            <pc:sldMk cId="462376844" sldId="266"/>
            <ac:spMk id="2" creationId="{DDEBB6E3-11F8-2282-EE5A-3931159E4CE2}"/>
          </ac:spMkLst>
        </pc:spChg>
        <pc:spChg chg="del">
          <ac:chgData name="Aryan Vijay" userId="S::aryanvijay@newstreettech.com::64824410-3428-4df2-bc41-f370aaf4be3d" providerId="AD" clId="Web-{763C2A6E-3CE4-EC90-616A-0E361281A868}" dt="2022-08-06T10:20:41.588" v="1771"/>
          <ac:spMkLst>
            <pc:docMk/>
            <pc:sldMk cId="462376844" sldId="266"/>
            <ac:spMk id="3" creationId="{EB16D746-FCBF-B4A3-5175-E1F00D965B47}"/>
          </ac:spMkLst>
        </pc:spChg>
      </pc:sldChg>
      <pc:sldChg chg="modSp new mod setBg">
        <pc:chgData name="Aryan Vijay" userId="S::aryanvijay@newstreettech.com::64824410-3428-4df2-bc41-f370aaf4be3d" providerId="AD" clId="Web-{763C2A6E-3CE4-EC90-616A-0E361281A868}" dt="2022-08-06T10:21:28.057" v="1796" actId="20577"/>
        <pc:sldMkLst>
          <pc:docMk/>
          <pc:sldMk cId="2086687083" sldId="267"/>
        </pc:sldMkLst>
        <pc:spChg chg="mod">
          <ac:chgData name="Aryan Vijay" userId="S::aryanvijay@newstreettech.com::64824410-3428-4df2-bc41-f370aaf4be3d" providerId="AD" clId="Web-{763C2A6E-3CE4-EC90-616A-0E361281A868}" dt="2022-08-06T10:21:28.057" v="1796" actId="20577"/>
          <ac:spMkLst>
            <pc:docMk/>
            <pc:sldMk cId="2086687083" sldId="267"/>
            <ac:spMk id="3" creationId="{21626795-C3BC-9D33-C615-4BDD442EC818}"/>
          </ac:spMkLst>
        </pc:spChg>
      </pc:sldChg>
      <pc:sldChg chg="delSp modSp new mod setBg">
        <pc:chgData name="Aryan Vijay" userId="S::aryanvijay@newstreettech.com::64824410-3428-4df2-bc41-f370aaf4be3d" providerId="AD" clId="Web-{763C2A6E-3CE4-EC90-616A-0E361281A868}" dt="2022-08-06T10:22:11.230" v="1814" actId="20577"/>
        <pc:sldMkLst>
          <pc:docMk/>
          <pc:sldMk cId="2287023" sldId="268"/>
        </pc:sldMkLst>
        <pc:spChg chg="mod">
          <ac:chgData name="Aryan Vijay" userId="S::aryanvijay@newstreettech.com::64824410-3428-4df2-bc41-f370aaf4be3d" providerId="AD" clId="Web-{763C2A6E-3CE4-EC90-616A-0E361281A868}" dt="2022-08-06T10:22:11.230" v="1814" actId="20577"/>
          <ac:spMkLst>
            <pc:docMk/>
            <pc:sldMk cId="2287023" sldId="268"/>
            <ac:spMk id="2" creationId="{D54B95A7-2E66-0242-DDCB-A23232955BF3}"/>
          </ac:spMkLst>
        </pc:spChg>
        <pc:spChg chg="del">
          <ac:chgData name="Aryan Vijay" userId="S::aryanvijay@newstreettech.com::64824410-3428-4df2-bc41-f370aaf4be3d" providerId="AD" clId="Web-{763C2A6E-3CE4-EC90-616A-0E361281A868}" dt="2022-08-06T10:21:49.776" v="1809"/>
          <ac:spMkLst>
            <pc:docMk/>
            <pc:sldMk cId="2287023" sldId="268"/>
            <ac:spMk id="3" creationId="{53F8BD97-9769-2C29-5303-172C5BBF6EF4}"/>
          </ac:spMkLst>
        </pc:spChg>
      </pc:sldChg>
      <pc:sldChg chg="modSp new mod setBg">
        <pc:chgData name="Aryan Vijay" userId="S::aryanvijay@newstreettech.com::64824410-3428-4df2-bc41-f370aaf4be3d" providerId="AD" clId="Web-{763C2A6E-3CE4-EC90-616A-0E361281A868}" dt="2022-08-06T10:22:36.745" v="1842" actId="20577"/>
        <pc:sldMkLst>
          <pc:docMk/>
          <pc:sldMk cId="1607704205" sldId="269"/>
        </pc:sldMkLst>
        <pc:spChg chg="mod">
          <ac:chgData name="Aryan Vijay" userId="S::aryanvijay@newstreettech.com::64824410-3428-4df2-bc41-f370aaf4be3d" providerId="AD" clId="Web-{763C2A6E-3CE4-EC90-616A-0E361281A868}" dt="2022-08-06T10:22:36.745" v="1842" actId="20577"/>
          <ac:spMkLst>
            <pc:docMk/>
            <pc:sldMk cId="1607704205" sldId="269"/>
            <ac:spMk id="3" creationId="{05E3BC58-E8C3-73AD-B5E8-641A369F60F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06/08/2022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06/08/2022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06/08/2022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06/08/2022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06/08/2022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06/08/2022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06/08/2022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06/08/2022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06/08/2022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06/08/2022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06/08/2022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06/08/2022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a:cs typeface="Calibri Light"/>
              </a:rPr>
              <a:t>AgriSea:Each</a:t>
            </a:r>
            <a:r>
              <a:rPr lang="en-GB" dirty="0">
                <a:cs typeface="Calibri Light"/>
              </a:rPr>
              <a:t> Grain Matters</a:t>
            </a:r>
          </a:p>
        </p:txBody>
      </p:sp>
      <p:sp>
        <p:nvSpPr>
          <p:cNvPr id="3" name="Subtitle 2"/>
          <p:cNvSpPr>
            <a:spLocks noGrp="1"/>
          </p:cNvSpPr>
          <p:nvPr>
            <p:ph type="subTitle" idx="1"/>
          </p:nvPr>
        </p:nvSpPr>
        <p:spPr/>
        <p:txBody>
          <a:bodyPr vert="horz" lIns="91440" tIns="45720" rIns="91440" bIns="45720" rtlCol="0" anchor="t">
            <a:normAutofit/>
          </a:bodyPr>
          <a:lstStyle/>
          <a:p>
            <a:r>
              <a:rPr lang="en-GB" dirty="0" err="1">
                <a:cs typeface="Calibri"/>
              </a:rPr>
              <a:t>Team:KAAYA</a:t>
            </a:r>
            <a:endParaRPr lang="en-GB" dirty="0" err="1"/>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42857-0DC6-2DCA-3151-DB4B8F0D3AF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B2B913D-9424-9845-0601-B0FC98581AB8}"/>
              </a:ext>
            </a:extLst>
          </p:cNvPr>
          <p:cNvSpPr>
            <a:spLocks noGrp="1"/>
          </p:cNvSpPr>
          <p:nvPr>
            <p:ph idx="1"/>
          </p:nvPr>
        </p:nvSpPr>
        <p:spPr/>
        <p:txBody>
          <a:bodyPr vert="horz" lIns="91440" tIns="45720" rIns="91440" bIns="45720" rtlCol="0" anchor="t">
            <a:normAutofit/>
          </a:bodyPr>
          <a:lstStyle/>
          <a:p>
            <a:r>
              <a:rPr lang="en-GB" dirty="0">
                <a:ea typeface="Calibri"/>
                <a:cs typeface="Calibri"/>
              </a:rPr>
              <a:t>Check all the illegal components of supply chain like hoarding, black </a:t>
            </a:r>
            <a:r>
              <a:rPr lang="en-GB" dirty="0" err="1">
                <a:ea typeface="Calibri"/>
                <a:cs typeface="Calibri"/>
              </a:rPr>
              <a:t>marketting</a:t>
            </a:r>
            <a:r>
              <a:rPr lang="en-GB" dirty="0">
                <a:ea typeface="Calibri"/>
                <a:cs typeface="Calibri"/>
              </a:rPr>
              <a:t>, collusion etc.</a:t>
            </a:r>
          </a:p>
          <a:p>
            <a:r>
              <a:rPr lang="en-GB" dirty="0">
                <a:ea typeface="Calibri"/>
                <a:cs typeface="Calibri"/>
              </a:rPr>
              <a:t>Completely transparent supply chain right from the farmer sowing the seeds to food present on the plate, every step of the supply chain should be transparent to the end-user</a:t>
            </a:r>
          </a:p>
          <a:p>
            <a:r>
              <a:rPr lang="en-GB" dirty="0">
                <a:ea typeface="Calibri"/>
                <a:cs typeface="Calibri"/>
              </a:rPr>
              <a:t>Bring all the components of agriculture on the blockchain to </a:t>
            </a:r>
            <a:r>
              <a:rPr lang="en-GB" dirty="0" err="1">
                <a:ea typeface="Calibri"/>
                <a:cs typeface="Calibri"/>
              </a:rPr>
              <a:t>analyze</a:t>
            </a:r>
            <a:r>
              <a:rPr lang="en-GB" dirty="0">
                <a:ea typeface="Calibri"/>
                <a:cs typeface="Calibri"/>
              </a:rPr>
              <a:t> where the efficiency can be achieved.</a:t>
            </a:r>
          </a:p>
        </p:txBody>
      </p:sp>
    </p:spTree>
    <p:extLst>
      <p:ext uri="{BB962C8B-B14F-4D97-AF65-F5344CB8AC3E}">
        <p14:creationId xmlns:p14="http://schemas.microsoft.com/office/powerpoint/2010/main" val="142384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BB6E3-11F8-2282-EE5A-3931159E4CE2}"/>
              </a:ext>
            </a:extLst>
          </p:cNvPr>
          <p:cNvSpPr>
            <a:spLocks noGrp="1"/>
          </p:cNvSpPr>
          <p:nvPr>
            <p:ph type="title"/>
          </p:nvPr>
        </p:nvSpPr>
        <p:spPr>
          <a:xfrm>
            <a:off x="838200" y="2637270"/>
            <a:ext cx="10515600" cy="1325563"/>
          </a:xfrm>
        </p:spPr>
        <p:txBody>
          <a:bodyPr/>
          <a:lstStyle/>
          <a:p>
            <a:r>
              <a:rPr lang="en-GB" dirty="0">
                <a:ea typeface="Calibri Light"/>
                <a:cs typeface="Calibri Light"/>
              </a:rPr>
              <a:t>                               Tech Stack</a:t>
            </a:r>
            <a:endParaRPr lang="en-GB" dirty="0"/>
          </a:p>
        </p:txBody>
      </p:sp>
    </p:spTree>
    <p:extLst>
      <p:ext uri="{BB962C8B-B14F-4D97-AF65-F5344CB8AC3E}">
        <p14:creationId xmlns:p14="http://schemas.microsoft.com/office/powerpoint/2010/main" val="462376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82366-6908-173F-69A8-947ED524A1B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1626795-C3BC-9D33-C615-4BDD442EC818}"/>
              </a:ext>
            </a:extLst>
          </p:cNvPr>
          <p:cNvSpPr>
            <a:spLocks noGrp="1"/>
          </p:cNvSpPr>
          <p:nvPr>
            <p:ph idx="1"/>
          </p:nvPr>
        </p:nvSpPr>
        <p:spPr/>
        <p:txBody>
          <a:bodyPr vert="horz" lIns="91440" tIns="45720" rIns="91440" bIns="45720" rtlCol="0" anchor="t">
            <a:normAutofit/>
          </a:bodyPr>
          <a:lstStyle/>
          <a:p>
            <a:r>
              <a:rPr lang="en-GB" dirty="0">
                <a:ea typeface="Calibri"/>
                <a:cs typeface="Calibri"/>
              </a:rPr>
              <a:t>Hyper Ledger Fabric</a:t>
            </a:r>
          </a:p>
          <a:p>
            <a:r>
              <a:rPr lang="en-GB" dirty="0">
                <a:ea typeface="Calibri"/>
                <a:cs typeface="Calibri"/>
              </a:rPr>
              <a:t>Golang</a:t>
            </a:r>
          </a:p>
          <a:p>
            <a:r>
              <a:rPr lang="en-GB" dirty="0">
                <a:ea typeface="Calibri"/>
                <a:cs typeface="Calibri"/>
              </a:rPr>
              <a:t>Nodejs</a:t>
            </a:r>
          </a:p>
          <a:p>
            <a:r>
              <a:rPr lang="en-GB" dirty="0">
                <a:ea typeface="Calibri"/>
                <a:cs typeface="Calibri"/>
              </a:rPr>
              <a:t>HTML, CSS and JS</a:t>
            </a:r>
          </a:p>
        </p:txBody>
      </p:sp>
    </p:spTree>
    <p:extLst>
      <p:ext uri="{BB962C8B-B14F-4D97-AF65-F5344CB8AC3E}">
        <p14:creationId xmlns:p14="http://schemas.microsoft.com/office/powerpoint/2010/main" val="2086687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B95A7-2E66-0242-DDCB-A23232955BF3}"/>
              </a:ext>
            </a:extLst>
          </p:cNvPr>
          <p:cNvSpPr>
            <a:spLocks noGrp="1"/>
          </p:cNvSpPr>
          <p:nvPr>
            <p:ph type="title"/>
          </p:nvPr>
        </p:nvSpPr>
        <p:spPr>
          <a:xfrm>
            <a:off x="824345" y="2845089"/>
            <a:ext cx="10515600" cy="1325563"/>
          </a:xfrm>
        </p:spPr>
        <p:txBody>
          <a:bodyPr/>
          <a:lstStyle/>
          <a:p>
            <a:r>
              <a:rPr lang="en-GB" dirty="0">
                <a:ea typeface="Calibri Light"/>
                <a:cs typeface="Calibri Light"/>
              </a:rPr>
              <a:t>               Impact Created on End User</a:t>
            </a:r>
            <a:endParaRPr lang="en-GB" dirty="0"/>
          </a:p>
        </p:txBody>
      </p:sp>
    </p:spTree>
    <p:extLst>
      <p:ext uri="{BB962C8B-B14F-4D97-AF65-F5344CB8AC3E}">
        <p14:creationId xmlns:p14="http://schemas.microsoft.com/office/powerpoint/2010/main" val="2287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86ADF-3AC0-7A2F-0CC2-CA33FACFBBE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05E3BC58-E8C3-73AD-B5E8-641A369F60FB}"/>
              </a:ext>
            </a:extLst>
          </p:cNvPr>
          <p:cNvSpPr>
            <a:spLocks noGrp="1"/>
          </p:cNvSpPr>
          <p:nvPr>
            <p:ph idx="1"/>
          </p:nvPr>
        </p:nvSpPr>
        <p:spPr/>
        <p:txBody>
          <a:bodyPr vert="horz" lIns="91440" tIns="45720" rIns="91440" bIns="45720" rtlCol="0" anchor="t">
            <a:normAutofit/>
          </a:bodyPr>
          <a:lstStyle/>
          <a:p>
            <a:r>
              <a:rPr lang="en-GB" dirty="0">
                <a:ea typeface="Calibri"/>
                <a:cs typeface="Calibri"/>
              </a:rPr>
              <a:t>The impacts which it will create in farmer and end user will be </a:t>
            </a:r>
            <a:r>
              <a:rPr lang="en-GB">
                <a:ea typeface="Calibri"/>
                <a:cs typeface="Calibri"/>
              </a:rPr>
              <a:t>discussed.</a:t>
            </a:r>
            <a:endParaRPr lang="en-GB"/>
          </a:p>
        </p:txBody>
      </p:sp>
    </p:spTree>
    <p:extLst>
      <p:ext uri="{BB962C8B-B14F-4D97-AF65-F5344CB8AC3E}">
        <p14:creationId xmlns:p14="http://schemas.microsoft.com/office/powerpoint/2010/main" val="1607704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AB3731-EB53-8600-3BF7-D4619E747369}"/>
              </a:ext>
            </a:extLst>
          </p:cNvPr>
          <p:cNvSpPr txBox="1"/>
          <p:nvPr/>
        </p:nvSpPr>
        <p:spPr>
          <a:xfrm>
            <a:off x="3434040" y="1135440"/>
            <a:ext cx="517272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400" dirty="0">
                <a:cs typeface="Calibri"/>
              </a:rPr>
              <a:t>   What is </a:t>
            </a:r>
            <a:r>
              <a:rPr lang="en-GB" sz="4400" dirty="0" err="1">
                <a:cs typeface="Calibri"/>
              </a:rPr>
              <a:t>AgriSea</a:t>
            </a:r>
            <a:r>
              <a:rPr lang="en-GB" sz="4400" dirty="0">
                <a:cs typeface="Calibri"/>
              </a:rPr>
              <a:t>?</a:t>
            </a:r>
          </a:p>
        </p:txBody>
      </p:sp>
      <p:sp>
        <p:nvSpPr>
          <p:cNvPr id="5" name="TextBox 4">
            <a:extLst>
              <a:ext uri="{FF2B5EF4-FFF2-40B4-BE49-F238E27FC236}">
                <a16:creationId xmlns:a16="http://schemas.microsoft.com/office/drawing/2014/main" id="{89981692-38FE-3D8E-21E2-467434A8DDB9}"/>
              </a:ext>
            </a:extLst>
          </p:cNvPr>
          <p:cNvSpPr txBox="1"/>
          <p:nvPr/>
        </p:nvSpPr>
        <p:spPr>
          <a:xfrm>
            <a:off x="3184070" y="2585357"/>
            <a:ext cx="610960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ea typeface="Calibri"/>
                <a:cs typeface="Calibri"/>
              </a:rPr>
              <a:t>AgriSea</a:t>
            </a:r>
            <a:r>
              <a:rPr lang="en-US" dirty="0">
                <a:ea typeface="Calibri"/>
                <a:cs typeface="Calibri"/>
              </a:rPr>
              <a:t>, is a decentralized marketplace for farmers and consumers which will create a diversified environment between the farmers and consumers.</a:t>
            </a:r>
            <a:endParaRPr lang="en-US" dirty="0">
              <a:cs typeface="Calibri"/>
            </a:endParaRPr>
          </a:p>
        </p:txBody>
      </p:sp>
    </p:spTree>
    <p:extLst>
      <p:ext uri="{BB962C8B-B14F-4D97-AF65-F5344CB8AC3E}">
        <p14:creationId xmlns:p14="http://schemas.microsoft.com/office/powerpoint/2010/main" val="468014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23006-0233-2C84-22B6-7D79CDF2B0A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21DD249-5A09-8B31-13CB-200BE04AA39B}"/>
              </a:ext>
            </a:extLst>
          </p:cNvPr>
          <p:cNvSpPr>
            <a:spLocks noGrp="1"/>
          </p:cNvSpPr>
          <p:nvPr>
            <p:ph idx="1"/>
          </p:nvPr>
        </p:nvSpPr>
        <p:spPr/>
        <p:txBody>
          <a:bodyPr vert="horz" lIns="91440" tIns="45720" rIns="91440" bIns="45720" rtlCol="0" anchor="t">
            <a:normAutofit/>
          </a:bodyPr>
          <a:lstStyle/>
          <a:p>
            <a:r>
              <a:rPr lang="en-GB" dirty="0">
                <a:ea typeface="Calibri"/>
                <a:cs typeface="Calibri"/>
              </a:rPr>
              <a:t>The marketplace basically is a two way communication channel between the producers and consumers.</a:t>
            </a:r>
          </a:p>
          <a:p>
            <a:r>
              <a:rPr lang="en-GB" dirty="0">
                <a:ea typeface="Calibri"/>
                <a:cs typeface="Calibri"/>
              </a:rPr>
              <a:t>The farmer are going to  put out the information about the crop and on that the users put a bid and finally the  farmers are going to get a premium price for their produce.</a:t>
            </a:r>
          </a:p>
          <a:p>
            <a:r>
              <a:rPr lang="en-GB" dirty="0">
                <a:ea typeface="Calibri"/>
                <a:cs typeface="Calibri"/>
              </a:rPr>
              <a:t>The marketplace increases the connectivity of the farmers.</a:t>
            </a:r>
          </a:p>
          <a:p>
            <a:r>
              <a:rPr lang="en-GB" dirty="0">
                <a:ea typeface="Calibri"/>
                <a:cs typeface="Calibri"/>
              </a:rPr>
              <a:t>The trust between the organization is achieved by agreeing to the smart contract conditions</a:t>
            </a:r>
          </a:p>
        </p:txBody>
      </p:sp>
    </p:spTree>
    <p:extLst>
      <p:ext uri="{BB962C8B-B14F-4D97-AF65-F5344CB8AC3E}">
        <p14:creationId xmlns:p14="http://schemas.microsoft.com/office/powerpoint/2010/main" val="374266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pic>
        <p:nvPicPr>
          <p:cNvPr id="6" name="Picture 6" descr="A picture containing text, outdoor&#10;&#10;Description automatically generated">
            <a:extLst>
              <a:ext uri="{FF2B5EF4-FFF2-40B4-BE49-F238E27FC236}">
                <a16:creationId xmlns:a16="http://schemas.microsoft.com/office/drawing/2014/main" id="{1493ABF9-A8B8-A5D0-57D7-E977F038B9E7}"/>
              </a:ext>
            </a:extLst>
          </p:cNvPr>
          <p:cNvPicPr>
            <a:picLocks noChangeAspect="1"/>
          </p:cNvPicPr>
          <p:nvPr/>
        </p:nvPicPr>
        <p:blipFill>
          <a:blip r:embed="rId2"/>
          <a:stretch>
            <a:fillRect/>
          </a:stretch>
        </p:blipFill>
        <p:spPr>
          <a:xfrm>
            <a:off x="802796" y="909461"/>
            <a:ext cx="10755488" cy="4629855"/>
          </a:xfrm>
          <a:prstGeom prst="rect">
            <a:avLst/>
          </a:prstGeom>
        </p:spPr>
      </p:pic>
    </p:spTree>
    <p:extLst>
      <p:ext uri="{BB962C8B-B14F-4D97-AF65-F5344CB8AC3E}">
        <p14:creationId xmlns:p14="http://schemas.microsoft.com/office/powerpoint/2010/main" val="132218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4EB017-2590-8957-4720-9BCC4CB3E0BD}"/>
              </a:ext>
            </a:extLst>
          </p:cNvPr>
          <p:cNvSpPr txBox="1"/>
          <p:nvPr/>
        </p:nvSpPr>
        <p:spPr>
          <a:xfrm>
            <a:off x="1887388" y="348112"/>
            <a:ext cx="7267222"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cs typeface="Calibri"/>
              </a:rPr>
              <a:t>The reason why farmers resort to dumping their produce is because from the moment farmer harvests their crop the farmers have no clue on how the prices will get fluctuated.  </a:t>
            </a:r>
          </a:p>
          <a:p>
            <a:r>
              <a:rPr lang="en-GB" sz="2400" dirty="0">
                <a:cs typeface="Calibri"/>
              </a:rPr>
              <a:t>Usually, they are on bitter end of this and all the work that they did for the crop cycle is wasted. </a:t>
            </a:r>
          </a:p>
          <a:p>
            <a:r>
              <a:rPr lang="en-GB" sz="2400" dirty="0">
                <a:ea typeface="Calibri" panose="020F0502020204030204"/>
                <a:cs typeface="Calibri"/>
              </a:rPr>
              <a:t>This just proves the genesis long problem of market friction between farmers and end customers.</a:t>
            </a:r>
          </a:p>
          <a:p>
            <a:r>
              <a:rPr lang="en-GB" sz="2400" dirty="0">
                <a:ea typeface="Calibri" panose="020F0502020204030204"/>
                <a:cs typeface="Calibri"/>
              </a:rPr>
              <a:t>There are 3 major pain points which we have observed with respect to the farmers present on the network.</a:t>
            </a:r>
          </a:p>
          <a:p>
            <a:r>
              <a:rPr lang="en-GB" sz="2400" dirty="0">
                <a:ea typeface="Calibri" panose="020F0502020204030204"/>
                <a:cs typeface="Calibri"/>
              </a:rPr>
              <a:t>1. delay in payment for the farmer</a:t>
            </a:r>
          </a:p>
          <a:p>
            <a:r>
              <a:rPr lang="en-GB" sz="2400" dirty="0">
                <a:ea typeface="Calibri" panose="020F0502020204030204"/>
                <a:cs typeface="Calibri"/>
              </a:rPr>
              <a:t>2. price fluctuation </a:t>
            </a:r>
          </a:p>
          <a:p>
            <a:r>
              <a:rPr lang="en-GB" sz="2400" dirty="0">
                <a:ea typeface="Calibri" panose="020F0502020204030204"/>
                <a:cs typeface="Calibri"/>
              </a:rPr>
              <a:t>3. collusion between supply chain entities.</a:t>
            </a:r>
          </a:p>
        </p:txBody>
      </p:sp>
    </p:spTree>
    <p:extLst>
      <p:ext uri="{BB962C8B-B14F-4D97-AF65-F5344CB8AC3E}">
        <p14:creationId xmlns:p14="http://schemas.microsoft.com/office/powerpoint/2010/main" val="2330065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96EDF4-EC94-3A5C-BA7C-27E12C72D4D5}"/>
              </a:ext>
            </a:extLst>
          </p:cNvPr>
          <p:cNvSpPr txBox="1"/>
          <p:nvPr/>
        </p:nvSpPr>
        <p:spPr>
          <a:xfrm>
            <a:off x="2036617" y="1177635"/>
            <a:ext cx="850669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dirty="0">
                <a:ea typeface="Calibri"/>
                <a:cs typeface="Calibri"/>
              </a:rPr>
              <a:t>  How </a:t>
            </a:r>
            <a:r>
              <a:rPr lang="en-GB" sz="3600" dirty="0" err="1">
                <a:ea typeface="Calibri"/>
                <a:cs typeface="Calibri"/>
              </a:rPr>
              <a:t>AgriSea</a:t>
            </a:r>
            <a:r>
              <a:rPr lang="en-GB" sz="3600" dirty="0">
                <a:ea typeface="Calibri"/>
                <a:cs typeface="Calibri"/>
              </a:rPr>
              <a:t> is resolving these problems?</a:t>
            </a:r>
          </a:p>
        </p:txBody>
      </p:sp>
      <p:sp>
        <p:nvSpPr>
          <p:cNvPr id="3" name="TextBox 2">
            <a:extLst>
              <a:ext uri="{FF2B5EF4-FFF2-40B4-BE49-F238E27FC236}">
                <a16:creationId xmlns:a16="http://schemas.microsoft.com/office/drawing/2014/main" id="{85019DC7-E2F8-6EED-5FBD-53CB2A1FFB47}"/>
              </a:ext>
            </a:extLst>
          </p:cNvPr>
          <p:cNvSpPr txBox="1"/>
          <p:nvPr/>
        </p:nvSpPr>
        <p:spPr>
          <a:xfrm>
            <a:off x="2258290" y="2299854"/>
            <a:ext cx="742603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ea typeface="Calibri"/>
                <a:cs typeface="Calibri"/>
              </a:rPr>
              <a:t>The entire process flow of </a:t>
            </a:r>
            <a:r>
              <a:rPr lang="en-GB" sz="2000" dirty="0" err="1">
                <a:ea typeface="Calibri"/>
                <a:cs typeface="Calibri"/>
              </a:rPr>
              <a:t>AgriSea</a:t>
            </a:r>
            <a:r>
              <a:rPr lang="en-GB" sz="2000" dirty="0">
                <a:ea typeface="Calibri"/>
                <a:cs typeface="Calibri"/>
              </a:rPr>
              <a:t> is designed in such a way that the all touch points in the supply chain are abstracted and monitored. </a:t>
            </a:r>
          </a:p>
        </p:txBody>
      </p:sp>
    </p:spTree>
    <p:extLst>
      <p:ext uri="{BB962C8B-B14F-4D97-AF65-F5344CB8AC3E}">
        <p14:creationId xmlns:p14="http://schemas.microsoft.com/office/powerpoint/2010/main" val="1877131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C8A879-C9DA-940A-CF5B-401244D02A51}"/>
              </a:ext>
            </a:extLst>
          </p:cNvPr>
          <p:cNvSpPr txBox="1"/>
          <p:nvPr/>
        </p:nvSpPr>
        <p:spPr>
          <a:xfrm>
            <a:off x="1524000" y="803563"/>
            <a:ext cx="8645236"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Calibri"/>
                <a:cs typeface="Calibri"/>
              </a:rPr>
              <a:t>The entire process flow for </a:t>
            </a:r>
            <a:r>
              <a:rPr lang="en-GB" dirty="0" err="1">
                <a:ea typeface="Calibri"/>
                <a:cs typeface="Calibri"/>
              </a:rPr>
              <a:t>AgriSea</a:t>
            </a:r>
            <a:r>
              <a:rPr lang="en-GB" dirty="0">
                <a:ea typeface="Calibri"/>
                <a:cs typeface="Calibri"/>
              </a:rPr>
              <a:t> is as follows:</a:t>
            </a:r>
          </a:p>
          <a:p>
            <a:pPr marL="285750" indent="-285750">
              <a:buFont typeface="Arial"/>
              <a:buChar char="•"/>
            </a:pPr>
            <a:r>
              <a:rPr lang="en-GB" dirty="0">
                <a:ea typeface="Calibri"/>
                <a:cs typeface="Calibri"/>
              </a:rPr>
              <a:t>The first step is onboarding verified farmers and consumers.</a:t>
            </a:r>
          </a:p>
          <a:p>
            <a:pPr marL="285750" indent="-285750">
              <a:buFont typeface="Arial"/>
              <a:buChar char="•"/>
            </a:pPr>
            <a:r>
              <a:rPr lang="en-GB" dirty="0">
                <a:ea typeface="Calibri"/>
                <a:cs typeface="Calibri"/>
              </a:rPr>
              <a:t>For Farmers, then the next step is where a Field Officer will physically verify the land whose details the farmer provides in the initial stage of registration </a:t>
            </a:r>
            <a:r>
              <a:rPr lang="en-GB" dirty="0" err="1">
                <a:ea typeface="Calibri"/>
                <a:cs typeface="Calibri"/>
              </a:rPr>
              <a:t>ie</a:t>
            </a:r>
            <a:r>
              <a:rPr lang="en-GB" dirty="0">
                <a:ea typeface="Calibri"/>
                <a:cs typeface="Calibri"/>
              </a:rPr>
              <a:t> the registration phase.</a:t>
            </a:r>
          </a:p>
          <a:p>
            <a:pPr marL="285750" indent="-285750">
              <a:buFont typeface="Arial"/>
              <a:buChar char="•"/>
            </a:pPr>
            <a:r>
              <a:rPr lang="en-GB" dirty="0">
                <a:ea typeface="Calibri"/>
                <a:cs typeface="Calibri"/>
              </a:rPr>
              <a:t>After this there is a </a:t>
            </a:r>
            <a:r>
              <a:rPr lang="en-GB" dirty="0" err="1">
                <a:ea typeface="Calibri"/>
                <a:cs typeface="Calibri"/>
              </a:rPr>
              <a:t>dedup</a:t>
            </a:r>
            <a:r>
              <a:rPr lang="en-GB" dirty="0">
                <a:ea typeface="Calibri"/>
                <a:cs typeface="Calibri"/>
              </a:rPr>
              <a:t> check which is to check whether the farmer is already present in the system, each farmer has a unique UID associated with them.</a:t>
            </a:r>
          </a:p>
          <a:p>
            <a:pPr marL="285750" indent="-285750">
              <a:buFont typeface="Arial"/>
              <a:buChar char="•"/>
            </a:pPr>
            <a:r>
              <a:rPr lang="en-GB" dirty="0">
                <a:ea typeface="Calibri"/>
                <a:cs typeface="Calibri"/>
              </a:rPr>
              <a:t>After the </a:t>
            </a:r>
            <a:r>
              <a:rPr lang="en-GB" dirty="0" err="1">
                <a:ea typeface="Calibri"/>
                <a:cs typeface="Calibri"/>
              </a:rPr>
              <a:t>dedup</a:t>
            </a:r>
            <a:r>
              <a:rPr lang="en-GB" dirty="0">
                <a:ea typeface="Calibri"/>
                <a:cs typeface="Calibri"/>
              </a:rPr>
              <a:t> check results are negative the create prospect function is invoked which adds the details of the farmers into a block on the blockchain.</a:t>
            </a:r>
          </a:p>
          <a:p>
            <a:pPr marL="285750" indent="-285750">
              <a:buFont typeface="Arial"/>
              <a:buChar char="•"/>
            </a:pPr>
            <a:r>
              <a:rPr lang="en-GB" dirty="0">
                <a:ea typeface="Calibri"/>
                <a:cs typeface="Calibri"/>
              </a:rPr>
              <a:t>After this process the farmer adds crop details like lot ID, crop ID , crop Name and a few other details which is absolutely necessary.</a:t>
            </a:r>
          </a:p>
          <a:p>
            <a:pPr marL="285750" indent="-285750">
              <a:buFont typeface="Arial"/>
              <a:buChar char="•"/>
            </a:pPr>
            <a:r>
              <a:rPr lang="en-GB" dirty="0">
                <a:ea typeface="Calibri"/>
                <a:cs typeface="Calibri"/>
              </a:rPr>
              <a:t>Similar to farmers the consumers also have a </a:t>
            </a:r>
            <a:r>
              <a:rPr lang="en-GB" dirty="0" err="1">
                <a:ea typeface="Calibri"/>
                <a:cs typeface="Calibri"/>
              </a:rPr>
              <a:t>dedup</a:t>
            </a:r>
            <a:r>
              <a:rPr lang="en-GB" dirty="0">
                <a:ea typeface="Calibri"/>
                <a:cs typeface="Calibri"/>
              </a:rPr>
              <a:t> check and create prospect step. After this step the consumers will have an option to check out all the crops which they can bid onto.</a:t>
            </a:r>
          </a:p>
          <a:p>
            <a:endParaRPr lang="en-GB" dirty="0">
              <a:ea typeface="Calibri"/>
              <a:cs typeface="Calibri"/>
            </a:endParaRPr>
          </a:p>
          <a:p>
            <a:pPr marL="285750" indent="-285750">
              <a:buFont typeface="Arial"/>
              <a:buChar char="•"/>
            </a:pPr>
            <a:endParaRPr lang="en-GB" dirty="0">
              <a:ea typeface="Calibri"/>
              <a:cs typeface="Calibri"/>
            </a:endParaRPr>
          </a:p>
          <a:p>
            <a:pPr marL="285750" indent="-285750">
              <a:buFont typeface="Arial"/>
              <a:buChar char="•"/>
            </a:pPr>
            <a:endParaRPr lang="en-GB" dirty="0">
              <a:ea typeface="Calibri"/>
              <a:cs typeface="Calibri"/>
            </a:endParaRPr>
          </a:p>
          <a:p>
            <a:pPr marL="285750" indent="-285750">
              <a:buFont typeface="Arial"/>
              <a:buChar char="•"/>
            </a:pPr>
            <a:endParaRPr lang="en-GB" dirty="0">
              <a:ea typeface="Calibri"/>
              <a:cs typeface="Calibri"/>
            </a:endParaRPr>
          </a:p>
        </p:txBody>
      </p:sp>
    </p:spTree>
    <p:extLst>
      <p:ext uri="{BB962C8B-B14F-4D97-AF65-F5344CB8AC3E}">
        <p14:creationId xmlns:p14="http://schemas.microsoft.com/office/powerpoint/2010/main" val="3043392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93359D-B2CC-AA78-DB06-4087FCB07CCC}"/>
              </a:ext>
            </a:extLst>
          </p:cNvPr>
          <p:cNvSpPr txBox="1"/>
          <p:nvPr/>
        </p:nvSpPr>
        <p:spPr>
          <a:xfrm>
            <a:off x="2175163" y="1274618"/>
            <a:ext cx="8368145"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Calibri"/>
                <a:cs typeface="Calibri"/>
              </a:rPr>
              <a:t>The entire idea of making this supply chain decentralized is so that the farmer and consumer can get the best out of their money. </a:t>
            </a:r>
          </a:p>
          <a:p>
            <a:pPr marL="285750" indent="-285750">
              <a:buFont typeface="Arial"/>
              <a:buChar char="•"/>
            </a:pPr>
            <a:r>
              <a:rPr lang="en-GB" dirty="0">
                <a:ea typeface="Calibri"/>
                <a:cs typeface="Calibri"/>
              </a:rPr>
              <a:t>The process which we are following in order function the transfer of asset is an auction process where each potential buyer will be asked to put the buy-in amount of the auction into an escrow account for assurance purposes.</a:t>
            </a:r>
          </a:p>
          <a:p>
            <a:pPr marL="285750" indent="-285750">
              <a:buFont typeface="Arial"/>
              <a:buChar char="•"/>
            </a:pPr>
            <a:r>
              <a:rPr lang="en-GB" dirty="0">
                <a:ea typeface="Calibri"/>
                <a:cs typeface="Calibri"/>
              </a:rPr>
              <a:t>As the produce moves ahead in the supply chain the different components of the chain receive their payments based on the proof of stake consensus algorithm.</a:t>
            </a:r>
          </a:p>
          <a:p>
            <a:pPr marL="285750" indent="-285750">
              <a:buFont typeface="Arial"/>
              <a:buChar char="•"/>
            </a:pPr>
            <a:r>
              <a:rPr lang="en-GB" dirty="0">
                <a:ea typeface="Calibri"/>
                <a:cs typeface="Calibri"/>
              </a:rPr>
              <a:t>This reduces the collusion amongst the different parties as it makes the system completely transparent, the price fluctuation is also taken care as the entire price of the asset is pre-determined during the auction phase. </a:t>
            </a:r>
          </a:p>
        </p:txBody>
      </p:sp>
    </p:spTree>
    <p:extLst>
      <p:ext uri="{BB962C8B-B14F-4D97-AF65-F5344CB8AC3E}">
        <p14:creationId xmlns:p14="http://schemas.microsoft.com/office/powerpoint/2010/main" val="758562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4E5295-F6D4-9A85-1A70-EBA21CD53983}"/>
              </a:ext>
            </a:extLst>
          </p:cNvPr>
          <p:cNvSpPr txBox="1"/>
          <p:nvPr/>
        </p:nvSpPr>
        <p:spPr>
          <a:xfrm>
            <a:off x="5090802" y="3023507"/>
            <a:ext cx="182706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4000" dirty="0">
                <a:ea typeface="Calibri"/>
                <a:cs typeface="Calibri"/>
              </a:rPr>
              <a:t>Futures</a:t>
            </a:r>
          </a:p>
        </p:txBody>
      </p:sp>
    </p:spTree>
    <p:extLst>
      <p:ext uri="{BB962C8B-B14F-4D97-AF65-F5344CB8AC3E}">
        <p14:creationId xmlns:p14="http://schemas.microsoft.com/office/powerpoint/2010/main" val="25707269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AgriSea:Each Grain Matters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Tech Stack</vt:lpstr>
      <vt:lpstr>PowerPoint Presentation</vt:lpstr>
      <vt:lpstr>               Impact Created on End User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435</cp:revision>
  <dcterms:created xsi:type="dcterms:W3CDTF">2022-08-05T22:03:46Z</dcterms:created>
  <dcterms:modified xsi:type="dcterms:W3CDTF">2022-08-06T10:22:41Z</dcterms:modified>
</cp:coreProperties>
</file>