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7" r:id="rId3"/>
    <p:sldId id="269" r:id="rId4"/>
    <p:sldId id="258" r:id="rId5"/>
    <p:sldId id="259" r:id="rId6"/>
    <p:sldId id="260" r:id="rId7"/>
    <p:sldId id="261" r:id="rId8"/>
    <p:sldId id="262" r:id="rId9"/>
    <p:sldId id="268" r:id="rId10"/>
    <p:sldId id="263" r:id="rId11"/>
    <p:sldId id="264"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6FF2F5-7B1B-4B61-907E-EC0EAE5EE5F7}" type="datetimeFigureOut">
              <a:rPr lang="en-IN" smtClean="0"/>
              <a:t>08-12-2020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4E0C0A-7517-4B80-99AD-31CF343D90B3}" type="slidenum">
              <a:rPr lang="en-IN" smtClean="0"/>
              <a:t>‹#›</a:t>
            </a:fld>
            <a:endParaRPr lang="en-IN"/>
          </a:p>
        </p:txBody>
      </p:sp>
    </p:spTree>
    <p:extLst>
      <p:ext uri="{BB962C8B-B14F-4D97-AF65-F5344CB8AC3E}">
        <p14:creationId xmlns:p14="http://schemas.microsoft.com/office/powerpoint/2010/main" val="492378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84E0C0A-7517-4B80-99AD-31CF343D90B3}" type="slidenum">
              <a:rPr lang="en-IN" smtClean="0"/>
              <a:t>1</a:t>
            </a:fld>
            <a:endParaRPr lang="en-IN"/>
          </a:p>
        </p:txBody>
      </p:sp>
    </p:spTree>
    <p:extLst>
      <p:ext uri="{BB962C8B-B14F-4D97-AF65-F5344CB8AC3E}">
        <p14:creationId xmlns:p14="http://schemas.microsoft.com/office/powerpoint/2010/main" val="1130134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pPr/>
              <a:t>12/8/2020</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12/8/2020</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12/8/2020</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12/8/2020</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1000" y="2514600"/>
            <a:ext cx="4419599" cy="1828800"/>
          </a:xfrm>
        </p:spPr>
        <p:txBody>
          <a:bodyPr>
            <a:normAutofit/>
          </a:bodyPr>
          <a:lstStyle/>
          <a:p>
            <a:pPr algn="ctr"/>
            <a:r>
              <a:rPr lang="en-US" sz="3200" dirty="0">
                <a:solidFill>
                  <a:schemeClr val="accent3">
                    <a:lumMod val="50000"/>
                  </a:schemeClr>
                </a:solidFill>
                <a:effectLst>
                  <a:outerShdw blurRad="38100" dist="38100" dir="2700000" algn="tl">
                    <a:srgbClr val="000000">
                      <a:alpha val="43137"/>
                    </a:srgbClr>
                  </a:outerShdw>
                </a:effectLst>
              </a:rPr>
              <a:t>Medical Advisory System</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543165"/>
            <a:ext cx="3505200" cy="980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ubtitle 2"/>
          <p:cNvSpPr txBox="1">
            <a:spLocks/>
          </p:cNvSpPr>
          <p:nvPr/>
        </p:nvSpPr>
        <p:spPr>
          <a:xfrm>
            <a:off x="-76200" y="1600200"/>
            <a:ext cx="4495800" cy="990600"/>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buClr>
              <a:buSzPct val="76000"/>
              <a:buFont typeface="Wingdings 2" pitchFamily="18" charset="2"/>
              <a:buNone/>
              <a:defRPr sz="1800" kern="1200">
                <a:solidFill>
                  <a:srgbClr val="424242"/>
                </a:solidFill>
                <a:latin typeface="+mn-lt"/>
                <a:ea typeface="+mn-ea"/>
                <a:cs typeface="+mn-cs"/>
              </a:defRPr>
            </a:lvl1pPr>
            <a:lvl2pPr marL="457200" indent="0" algn="ctr" defTabSz="914400" rtl="0" eaLnBrk="1" latinLnBrk="0" hangingPunct="1">
              <a:spcBef>
                <a:spcPct val="20000"/>
              </a:spcBef>
              <a:buClr>
                <a:schemeClr val="accent1"/>
              </a:buClr>
              <a:buSzPct val="76000"/>
              <a:buFont typeface="Wingdings 2"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76000"/>
              <a:buFont typeface="Wingdings 2"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76000"/>
              <a:buFont typeface="Wingdings 2"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76000"/>
              <a:buFont typeface="Wingdings 2" pitchFamily="18" charset="2"/>
              <a:buNone/>
              <a:defRPr sz="16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9pPr>
          </a:lstStyle>
          <a:p>
            <a:pPr algn="ctr"/>
            <a:r>
              <a:rPr lang="en-US" sz="2000" b="1" dirty="0" smtClean="0">
                <a:solidFill>
                  <a:schemeClr val="accent2">
                    <a:lumMod val="50000"/>
                  </a:schemeClr>
                </a:solidFill>
                <a:effectLst>
                  <a:outerShdw blurRad="38100" dist="38100" dir="2700000" algn="tl">
                    <a:srgbClr val="000000">
                      <a:alpha val="43137"/>
                    </a:srgbClr>
                  </a:outerShdw>
                </a:effectLst>
                <a:latin typeface="Calisto MT" pitchFamily="18" charset="0"/>
              </a:rPr>
              <a:t>PROJECT PHASE-ONE OF REVIEW-2</a:t>
            </a:r>
            <a:endParaRPr lang="en-US" sz="2000" b="1" dirty="0">
              <a:solidFill>
                <a:schemeClr val="accent2">
                  <a:lumMod val="50000"/>
                </a:schemeClr>
              </a:solidFill>
              <a:effectLst>
                <a:outerShdw blurRad="38100" dist="38100" dir="2700000" algn="tl">
                  <a:srgbClr val="000000">
                    <a:alpha val="43137"/>
                  </a:srgbClr>
                </a:outerShdw>
              </a:effectLst>
              <a:latin typeface="Calisto MT" pitchFamily="18" charset="0"/>
            </a:endParaRPr>
          </a:p>
        </p:txBody>
      </p:sp>
      <p:sp>
        <p:nvSpPr>
          <p:cNvPr id="6" name="Title 1"/>
          <p:cNvSpPr txBox="1">
            <a:spLocks/>
          </p:cNvSpPr>
          <p:nvPr/>
        </p:nvSpPr>
        <p:spPr>
          <a:xfrm>
            <a:off x="-152400" y="5637885"/>
            <a:ext cx="2901395" cy="458115"/>
          </a:xfrm>
          <a:prstGeom prst="rect">
            <a:avLst/>
          </a:prstGeom>
          <a:noFill/>
          <a:effectLst>
            <a:outerShdw blurRad="50800" dist="38100" dir="2700000" algn="tl" rotWithShape="0">
              <a:prstClr val="black">
                <a:alpha val="40000"/>
              </a:prstClr>
            </a:outerShdw>
          </a:effectLst>
        </p:spPr>
        <p:txBody>
          <a:bodyPr vert="horz" lIns="91440" tIns="45720" rIns="91440" bIns="45720" rtlCol="0" anchor="ctr">
            <a:noAutofit/>
          </a:bodyPr>
          <a:lstStyle>
            <a:lvl1pPr algn="r" defTabSz="914400" rtl="0" eaLnBrk="1" latinLnBrk="0" hangingPunct="1">
              <a:spcBef>
                <a:spcPct val="0"/>
              </a:spcBef>
              <a:buNone/>
              <a:defRPr sz="3600" kern="1200">
                <a:solidFill>
                  <a:schemeClr val="bg1"/>
                </a:solidFill>
                <a:latin typeface="+mj-lt"/>
                <a:ea typeface="+mj-ea"/>
                <a:cs typeface="+mj-cs"/>
              </a:defRPr>
            </a:lvl1pPr>
          </a:lstStyle>
          <a:p>
            <a:pPr algn="ctr"/>
            <a:r>
              <a:rPr lang="en-US" sz="2000" dirty="0" smtClean="0">
                <a:solidFill>
                  <a:schemeClr val="tx1">
                    <a:lumMod val="95000"/>
                    <a:lumOff val="5000"/>
                  </a:schemeClr>
                </a:solidFill>
                <a:effectLst>
                  <a:outerShdw blurRad="38100" dist="38100" dir="2700000" algn="tl">
                    <a:srgbClr val="000000">
                      <a:alpha val="43137"/>
                    </a:srgbClr>
                  </a:outerShdw>
                </a:effectLst>
              </a:rPr>
              <a:t>Submitted by</a:t>
            </a:r>
            <a:br>
              <a:rPr lang="en-US" sz="2000" dirty="0" smtClean="0">
                <a:solidFill>
                  <a:schemeClr val="tx1">
                    <a:lumMod val="95000"/>
                    <a:lumOff val="5000"/>
                  </a:schemeClr>
                </a:solidFill>
                <a:effectLst>
                  <a:outerShdw blurRad="38100" dist="38100" dir="2700000" algn="tl">
                    <a:srgbClr val="000000">
                      <a:alpha val="43137"/>
                    </a:srgbClr>
                  </a:outerShdw>
                </a:effectLst>
              </a:rPr>
            </a:br>
            <a:r>
              <a:rPr lang="en-US" sz="2000" dirty="0" smtClean="0">
                <a:solidFill>
                  <a:schemeClr val="tx1">
                    <a:lumMod val="95000"/>
                    <a:lumOff val="5000"/>
                  </a:schemeClr>
                </a:solidFill>
                <a:effectLst>
                  <a:outerShdw blurRad="38100" dist="38100" dir="2700000" algn="tl">
                    <a:srgbClr val="000000">
                      <a:alpha val="43137"/>
                    </a:srgbClr>
                  </a:outerShdw>
                </a:effectLst>
              </a:rPr>
              <a:t>Appuraj</a:t>
            </a:r>
            <a:endParaRPr lang="en-US" sz="2000" dirty="0">
              <a:solidFill>
                <a:schemeClr val="tx1">
                  <a:lumMod val="95000"/>
                  <a:lumOff val="5000"/>
                </a:schemeClr>
              </a:solidFill>
              <a:effectLst>
                <a:outerShdw blurRad="38100" dist="38100" dir="2700000" algn="tl">
                  <a:srgbClr val="000000">
                    <a:alpha val="43137"/>
                  </a:srgbClr>
                </a:outerShdw>
              </a:effectLst>
            </a:endParaRPr>
          </a:p>
        </p:txBody>
      </p:sp>
      <p:sp>
        <p:nvSpPr>
          <p:cNvPr id="7" name="Title 1"/>
          <p:cNvSpPr txBox="1">
            <a:spLocks/>
          </p:cNvSpPr>
          <p:nvPr/>
        </p:nvSpPr>
        <p:spPr>
          <a:xfrm>
            <a:off x="4947205" y="4989042"/>
            <a:ext cx="2901395" cy="1030758"/>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smtClean="0">
                <a:solidFill>
                  <a:schemeClr val="tx1">
                    <a:lumMod val="95000"/>
                    <a:lumOff val="5000"/>
                  </a:schemeClr>
                </a:solidFill>
              </a:rPr>
              <a:t>Under the Guidance</a:t>
            </a:r>
            <a:br>
              <a:rPr lang="en-US" sz="2000" dirty="0" smtClean="0">
                <a:solidFill>
                  <a:schemeClr val="tx1">
                    <a:lumMod val="95000"/>
                    <a:lumOff val="5000"/>
                  </a:schemeClr>
                </a:solidFill>
              </a:rPr>
            </a:br>
            <a:r>
              <a:rPr lang="en-US" sz="2000" dirty="0" smtClean="0">
                <a:solidFill>
                  <a:schemeClr val="tx1">
                    <a:lumMod val="95000"/>
                    <a:lumOff val="5000"/>
                  </a:schemeClr>
                </a:solidFill>
                <a:effectLst>
                  <a:outerShdw blurRad="38100" dist="38100" dir="2700000" algn="tl">
                    <a:srgbClr val="000000">
                      <a:alpha val="43137"/>
                    </a:srgbClr>
                  </a:outerShdw>
                </a:effectLst>
              </a:rPr>
              <a:t>Dr.Jayalaxmi</a:t>
            </a:r>
            <a:endParaRPr lang="en-US" sz="2000" dirty="0">
              <a:solidFill>
                <a:schemeClr val="tx1">
                  <a:lumMod val="95000"/>
                  <a:lumOff val="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214953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a:bodyPr>
          <a:lstStyle/>
          <a:p>
            <a:pPr algn="just"/>
            <a:r>
              <a:rPr lang="en-IN" sz="2000" dirty="0"/>
              <a:t>The foot pressure analyser can measure the amount of foot pressure applied </a:t>
            </a:r>
            <a:endParaRPr lang="en-IN" sz="2000" dirty="0" smtClean="0"/>
          </a:p>
          <a:p>
            <a:pPr algn="just"/>
            <a:r>
              <a:rPr lang="en-IN" sz="2000" dirty="0" smtClean="0"/>
              <a:t>This system indicates </a:t>
            </a:r>
            <a:r>
              <a:rPr lang="en-IN" sz="2000" dirty="0"/>
              <a:t>the problem of the feet much better than what objectively the doctors are doing. </a:t>
            </a:r>
            <a:endParaRPr lang="en-IN" sz="2000" dirty="0" smtClean="0"/>
          </a:p>
          <a:p>
            <a:pPr algn="just"/>
            <a:r>
              <a:rPr lang="en-IN" sz="2000" dirty="0" smtClean="0"/>
              <a:t>Mapping </a:t>
            </a:r>
            <a:r>
              <a:rPr lang="en-IN" sz="2000" dirty="0"/>
              <a:t>at each level of foot through which we can locate whether the problem is in forefoot, mid foot, hind foot, medial foot and lateral foot.</a:t>
            </a:r>
          </a:p>
        </p:txBody>
      </p:sp>
    </p:spTree>
    <p:extLst>
      <p:ext uri="{BB962C8B-B14F-4D97-AF65-F5344CB8AC3E}">
        <p14:creationId xmlns:p14="http://schemas.microsoft.com/office/powerpoint/2010/main" val="9473706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normAutofit fontScale="47500" lnSpcReduction="20000"/>
          </a:bodyPr>
          <a:lstStyle/>
          <a:p>
            <a:pPr marL="228600" indent="-228600">
              <a:buFont typeface="+mj-lt"/>
              <a:buAutoNum type="arabicPeriod"/>
            </a:pPr>
            <a:r>
              <a:rPr lang="en-IN" dirty="0">
                <a:solidFill>
                  <a:schemeClr val="tx1">
                    <a:lumMod val="65000"/>
                    <a:lumOff val="35000"/>
                  </a:schemeClr>
                </a:solidFill>
                <a:latin typeface="Calisto MT" pitchFamily="18" charset="0"/>
              </a:rPr>
              <a:t>Rosenberg, S. A., Zhang, D. &amp; Robinson, C. C. Prevalence of developmental delays and participation in early intervention services for young children. </a:t>
            </a:r>
            <a:r>
              <a:rPr lang="en-IN" dirty="0" err="1">
                <a:solidFill>
                  <a:schemeClr val="tx1">
                    <a:lumMod val="65000"/>
                    <a:lumOff val="35000"/>
                  </a:schemeClr>
                </a:solidFill>
                <a:latin typeface="Calisto MT" pitchFamily="18" charset="0"/>
              </a:rPr>
              <a:t>Pediatrics</a:t>
            </a:r>
            <a:r>
              <a:rPr lang="en-IN" dirty="0">
                <a:solidFill>
                  <a:schemeClr val="tx1">
                    <a:lumMod val="65000"/>
                    <a:lumOff val="35000"/>
                  </a:schemeClr>
                </a:solidFill>
                <a:latin typeface="Calisto MT" pitchFamily="18" charset="0"/>
              </a:rPr>
              <a:t> 121, 1503–1509, https://doi.org/10.1542/peds.2007-1680 (2008). </a:t>
            </a:r>
            <a:endParaRPr lang="en-IN" dirty="0" smtClean="0">
              <a:solidFill>
                <a:schemeClr val="tx1">
                  <a:lumMod val="65000"/>
                  <a:lumOff val="35000"/>
                </a:schemeClr>
              </a:solidFill>
              <a:latin typeface="Calisto MT" pitchFamily="18" charset="0"/>
            </a:endParaRPr>
          </a:p>
          <a:p>
            <a:pPr marL="228600" indent="-228600">
              <a:buFont typeface="+mj-lt"/>
              <a:buAutoNum type="arabicPeriod"/>
            </a:pPr>
            <a:endParaRPr lang="en-IN" dirty="0">
              <a:solidFill>
                <a:schemeClr val="tx1">
                  <a:lumMod val="65000"/>
                  <a:lumOff val="35000"/>
                </a:schemeClr>
              </a:solidFill>
              <a:latin typeface="Calisto MT" pitchFamily="18" charset="0"/>
            </a:endParaRPr>
          </a:p>
          <a:p>
            <a:pPr marL="228600" indent="-228600">
              <a:buFont typeface="+mj-lt"/>
              <a:buAutoNum type="arabicPeriod"/>
            </a:pPr>
            <a:r>
              <a:rPr lang="en-IN" dirty="0">
                <a:solidFill>
                  <a:schemeClr val="tx1">
                    <a:lumMod val="65000"/>
                    <a:lumOff val="35000"/>
                  </a:schemeClr>
                </a:solidFill>
                <a:latin typeface="Calisto MT" pitchFamily="18" charset="0"/>
              </a:rPr>
              <a:t>Novak, I. et al. Early, Accurate Diagnosis and Early Intervention in Cerebral Palsy: Advances in Diagnosis and </a:t>
            </a:r>
            <a:r>
              <a:rPr lang="en-IN" dirty="0" err="1">
                <a:solidFill>
                  <a:schemeClr val="tx1">
                    <a:lumMod val="65000"/>
                    <a:lumOff val="35000"/>
                  </a:schemeClr>
                </a:solidFill>
                <a:latin typeface="Calisto MT" pitchFamily="18" charset="0"/>
              </a:rPr>
              <a:t>TreatmentEarly</a:t>
            </a:r>
            <a:r>
              <a:rPr lang="en-IN" dirty="0">
                <a:solidFill>
                  <a:schemeClr val="tx1">
                    <a:lumMod val="65000"/>
                    <a:lumOff val="35000"/>
                  </a:schemeClr>
                </a:solidFill>
                <a:latin typeface="Calisto MT" pitchFamily="18" charset="0"/>
              </a:rPr>
              <a:t>, Accurate Diagnosis and Early Intervention in Cerebral </a:t>
            </a:r>
            <a:r>
              <a:rPr lang="en-IN" dirty="0" err="1">
                <a:solidFill>
                  <a:schemeClr val="tx1">
                    <a:lumMod val="65000"/>
                    <a:lumOff val="35000"/>
                  </a:schemeClr>
                </a:solidFill>
                <a:latin typeface="Calisto MT" pitchFamily="18" charset="0"/>
              </a:rPr>
              <a:t>PalsyEarly</a:t>
            </a:r>
            <a:r>
              <a:rPr lang="en-IN" dirty="0">
                <a:solidFill>
                  <a:schemeClr val="tx1">
                    <a:lumMod val="65000"/>
                    <a:lumOff val="35000"/>
                  </a:schemeClr>
                </a:solidFill>
                <a:latin typeface="Calisto MT" pitchFamily="18" charset="0"/>
              </a:rPr>
              <a:t>, Accurate Diagnosis and Early Intervention in Cerebral Palsy. JAMA </a:t>
            </a:r>
            <a:r>
              <a:rPr lang="en-IN" dirty="0" err="1">
                <a:solidFill>
                  <a:schemeClr val="tx1">
                    <a:lumMod val="65000"/>
                    <a:lumOff val="35000"/>
                  </a:schemeClr>
                </a:solidFill>
                <a:latin typeface="Calisto MT" pitchFamily="18" charset="0"/>
              </a:rPr>
              <a:t>Pediatr</a:t>
            </a:r>
            <a:r>
              <a:rPr lang="en-IN" dirty="0">
                <a:solidFill>
                  <a:schemeClr val="tx1">
                    <a:lumMod val="65000"/>
                    <a:lumOff val="35000"/>
                  </a:schemeClr>
                </a:solidFill>
                <a:latin typeface="Calisto MT" pitchFamily="18" charset="0"/>
              </a:rPr>
              <a:t>. 171, 897–907, https://doi.org/10.1001/jamapediatrics.2017.1689 (2017). </a:t>
            </a:r>
          </a:p>
          <a:p>
            <a:pPr marL="228600" indent="-228600">
              <a:buFont typeface="+mj-lt"/>
              <a:buAutoNum type="arabicPeriod"/>
            </a:pPr>
            <a:r>
              <a:rPr lang="en-IN" dirty="0">
                <a:solidFill>
                  <a:schemeClr val="tx1">
                    <a:lumMod val="65000"/>
                    <a:lumOff val="35000"/>
                  </a:schemeClr>
                </a:solidFill>
                <a:latin typeface="Calisto MT" pitchFamily="18" charset="0"/>
              </a:rPr>
              <a:t>Lobo, M. A. et al. </a:t>
            </a:r>
            <a:r>
              <a:rPr lang="en-IN" dirty="0" err="1">
                <a:solidFill>
                  <a:schemeClr val="tx1">
                    <a:lumMod val="65000"/>
                    <a:lumOff val="35000"/>
                  </a:schemeClr>
                </a:solidFill>
                <a:latin typeface="Calisto MT" pitchFamily="18" charset="0"/>
              </a:rPr>
              <a:t>Wearables</a:t>
            </a:r>
            <a:r>
              <a:rPr lang="en-IN" dirty="0">
                <a:solidFill>
                  <a:schemeClr val="tx1">
                    <a:lumMod val="65000"/>
                    <a:lumOff val="35000"/>
                  </a:schemeClr>
                </a:solidFill>
                <a:latin typeface="Calisto MT" pitchFamily="18" charset="0"/>
              </a:rPr>
              <a:t> for </a:t>
            </a:r>
            <a:r>
              <a:rPr lang="en-IN" dirty="0" err="1">
                <a:solidFill>
                  <a:schemeClr val="tx1">
                    <a:lumMod val="65000"/>
                    <a:lumOff val="35000"/>
                  </a:schemeClr>
                </a:solidFill>
                <a:latin typeface="Calisto MT" pitchFamily="18" charset="0"/>
              </a:rPr>
              <a:t>Pediatric</a:t>
            </a:r>
            <a:r>
              <a:rPr lang="en-IN" dirty="0">
                <a:solidFill>
                  <a:schemeClr val="tx1">
                    <a:lumMod val="65000"/>
                    <a:lumOff val="35000"/>
                  </a:schemeClr>
                </a:solidFill>
                <a:latin typeface="Calisto MT" pitchFamily="18" charset="0"/>
              </a:rPr>
              <a:t> Rehabilitation: How to Optimally Design and Use Products to Meet the Needs of Users. Phys. Ter. 99, 647–657, https://doi.org/10.1093/ptj/pzz024 (2019). </a:t>
            </a:r>
          </a:p>
          <a:p>
            <a:pPr marL="228600" indent="-228600">
              <a:buFont typeface="+mj-lt"/>
              <a:buAutoNum type="arabicPeriod"/>
            </a:pPr>
            <a:r>
              <a:rPr lang="en-IN" dirty="0" err="1">
                <a:solidFill>
                  <a:schemeClr val="tx1">
                    <a:lumMod val="65000"/>
                    <a:lumOff val="35000"/>
                  </a:schemeClr>
                </a:solidFill>
                <a:latin typeface="Calisto MT" pitchFamily="18" charset="0"/>
              </a:rPr>
              <a:t>Nazneen</a:t>
            </a:r>
            <a:r>
              <a:rPr lang="en-IN" dirty="0">
                <a:solidFill>
                  <a:schemeClr val="tx1">
                    <a:lumMod val="65000"/>
                    <a:lumOff val="35000"/>
                  </a:schemeClr>
                </a:solidFill>
                <a:latin typeface="Calisto MT" pitchFamily="18" charset="0"/>
              </a:rPr>
              <a:t>, N. et al. A novel system for supporting autism diagnosis using home videos: Iterative development and evaluation of system design. JMIR </a:t>
            </a:r>
            <a:r>
              <a:rPr lang="en-IN" dirty="0" err="1">
                <a:solidFill>
                  <a:schemeClr val="tx1">
                    <a:lumMod val="65000"/>
                    <a:lumOff val="35000"/>
                  </a:schemeClr>
                </a:solidFill>
                <a:latin typeface="Calisto MT" pitchFamily="18" charset="0"/>
              </a:rPr>
              <a:t>mHealth</a:t>
            </a:r>
            <a:r>
              <a:rPr lang="en-IN" dirty="0">
                <a:solidFill>
                  <a:schemeClr val="tx1">
                    <a:lumMod val="65000"/>
                    <a:lumOff val="35000"/>
                  </a:schemeClr>
                </a:solidFill>
                <a:latin typeface="Calisto MT" pitchFamily="18" charset="0"/>
              </a:rPr>
              <a:t> </a:t>
            </a:r>
            <a:r>
              <a:rPr lang="en-IN" dirty="0" err="1">
                <a:solidFill>
                  <a:schemeClr val="tx1">
                    <a:lumMod val="65000"/>
                    <a:lumOff val="35000"/>
                  </a:schemeClr>
                </a:solidFill>
                <a:latin typeface="Calisto MT" pitchFamily="18" charset="0"/>
              </a:rPr>
              <a:t>uHealth</a:t>
            </a:r>
            <a:r>
              <a:rPr lang="en-IN" dirty="0">
                <a:solidFill>
                  <a:schemeClr val="tx1">
                    <a:lumMod val="65000"/>
                    <a:lumOff val="35000"/>
                  </a:schemeClr>
                </a:solidFill>
                <a:latin typeface="Calisto MT" pitchFamily="18" charset="0"/>
              </a:rPr>
              <a:t> 3, e68, https://doi.org/10.2196/mhealth.4393 (2015). </a:t>
            </a:r>
          </a:p>
          <a:p>
            <a:pPr marL="228600" indent="-228600">
              <a:buFont typeface="+mj-lt"/>
              <a:buAutoNum type="arabicPeriod"/>
            </a:pPr>
            <a:r>
              <a:rPr lang="en-IN" dirty="0" err="1">
                <a:solidFill>
                  <a:schemeClr val="tx1">
                    <a:lumMod val="65000"/>
                    <a:lumOff val="35000"/>
                  </a:schemeClr>
                </a:solidFill>
                <a:latin typeface="Calisto MT" pitchFamily="18" charset="0"/>
              </a:rPr>
              <a:t>Rihar</a:t>
            </a:r>
            <a:r>
              <a:rPr lang="en-IN" dirty="0">
                <a:solidFill>
                  <a:schemeClr val="tx1">
                    <a:lumMod val="65000"/>
                    <a:lumOff val="35000"/>
                  </a:schemeClr>
                </a:solidFill>
                <a:latin typeface="Calisto MT" pitchFamily="18" charset="0"/>
              </a:rPr>
              <a:t>, A., </a:t>
            </a:r>
            <a:r>
              <a:rPr lang="en-IN" dirty="0" err="1">
                <a:solidFill>
                  <a:schemeClr val="tx1">
                    <a:lumMod val="65000"/>
                    <a:lumOff val="35000"/>
                  </a:schemeClr>
                </a:solidFill>
                <a:latin typeface="Calisto MT" pitchFamily="18" charset="0"/>
              </a:rPr>
              <a:t>Mihelj</a:t>
            </a:r>
            <a:r>
              <a:rPr lang="en-IN" dirty="0">
                <a:solidFill>
                  <a:schemeClr val="tx1">
                    <a:lumMod val="65000"/>
                    <a:lumOff val="35000"/>
                  </a:schemeClr>
                </a:solidFill>
                <a:latin typeface="Calisto MT" pitchFamily="18" charset="0"/>
              </a:rPr>
              <a:t>, M., </a:t>
            </a:r>
            <a:r>
              <a:rPr lang="en-IN" dirty="0" err="1">
                <a:solidFill>
                  <a:schemeClr val="tx1">
                    <a:lumMod val="65000"/>
                    <a:lumOff val="35000"/>
                  </a:schemeClr>
                </a:solidFill>
                <a:latin typeface="Calisto MT" pitchFamily="18" charset="0"/>
              </a:rPr>
              <a:t>Pašič</a:t>
            </a:r>
            <a:r>
              <a:rPr lang="en-IN" dirty="0">
                <a:solidFill>
                  <a:schemeClr val="tx1">
                    <a:lumMod val="65000"/>
                    <a:lumOff val="35000"/>
                  </a:schemeClr>
                </a:solidFill>
                <a:latin typeface="Calisto MT" pitchFamily="18" charset="0"/>
              </a:rPr>
              <a:t>, J., </a:t>
            </a:r>
            <a:r>
              <a:rPr lang="en-IN" dirty="0" err="1">
                <a:solidFill>
                  <a:schemeClr val="tx1">
                    <a:lumMod val="65000"/>
                    <a:lumOff val="35000"/>
                  </a:schemeClr>
                </a:solidFill>
                <a:latin typeface="Calisto MT" pitchFamily="18" charset="0"/>
              </a:rPr>
              <a:t>Kolar</a:t>
            </a:r>
            <a:r>
              <a:rPr lang="en-IN" dirty="0">
                <a:solidFill>
                  <a:schemeClr val="tx1">
                    <a:lumMod val="65000"/>
                    <a:lumOff val="35000"/>
                  </a:schemeClr>
                </a:solidFill>
                <a:latin typeface="Calisto MT" pitchFamily="18" charset="0"/>
              </a:rPr>
              <a:t>, J. &amp; </a:t>
            </a:r>
            <a:r>
              <a:rPr lang="en-IN" dirty="0" err="1">
                <a:solidFill>
                  <a:schemeClr val="tx1">
                    <a:lumMod val="65000"/>
                    <a:lumOff val="35000"/>
                  </a:schemeClr>
                </a:solidFill>
                <a:latin typeface="Calisto MT" pitchFamily="18" charset="0"/>
              </a:rPr>
              <a:t>Munih</a:t>
            </a:r>
            <a:r>
              <a:rPr lang="en-IN" dirty="0">
                <a:solidFill>
                  <a:schemeClr val="tx1">
                    <a:lumMod val="65000"/>
                    <a:lumOff val="35000"/>
                  </a:schemeClr>
                </a:solidFill>
                <a:latin typeface="Calisto MT" pitchFamily="18" charset="0"/>
              </a:rPr>
              <a:t>, M. Infant trunk posture and arm movement assessment using pressure mattress, inertial and magnetic measurement units (IMUs). J. </a:t>
            </a:r>
            <a:r>
              <a:rPr lang="en-IN" dirty="0" err="1">
                <a:solidFill>
                  <a:schemeClr val="tx1">
                    <a:lumMod val="65000"/>
                    <a:lumOff val="35000"/>
                  </a:schemeClr>
                </a:solidFill>
                <a:latin typeface="Calisto MT" pitchFamily="18" charset="0"/>
              </a:rPr>
              <a:t>NeuroEngineering</a:t>
            </a:r>
            <a:r>
              <a:rPr lang="en-IN" dirty="0">
                <a:solidFill>
                  <a:schemeClr val="tx1">
                    <a:lumMod val="65000"/>
                    <a:lumOff val="35000"/>
                  </a:schemeClr>
                </a:solidFill>
                <a:latin typeface="Calisto MT" pitchFamily="18" charset="0"/>
              </a:rPr>
              <a:t> </a:t>
            </a:r>
            <a:r>
              <a:rPr lang="en-IN" dirty="0" err="1">
                <a:solidFill>
                  <a:schemeClr val="tx1">
                    <a:lumMod val="65000"/>
                    <a:lumOff val="35000"/>
                  </a:schemeClr>
                </a:solidFill>
                <a:latin typeface="Calisto MT" pitchFamily="18" charset="0"/>
              </a:rPr>
              <a:t>Rehabil</a:t>
            </a:r>
            <a:r>
              <a:rPr lang="en-IN" dirty="0">
                <a:solidFill>
                  <a:schemeClr val="tx1">
                    <a:lumMod val="65000"/>
                    <a:lumOff val="35000"/>
                  </a:schemeClr>
                </a:solidFill>
                <a:latin typeface="Calisto MT" pitchFamily="18" charset="0"/>
              </a:rPr>
              <a:t>. 11, https://doi.org/10.1186/1743-0003-11-133 (2014). </a:t>
            </a:r>
          </a:p>
          <a:p>
            <a:pPr marL="228600" indent="-228600">
              <a:buFont typeface="+mj-lt"/>
              <a:buAutoNum type="arabicPeriod"/>
            </a:pPr>
            <a:r>
              <a:rPr lang="en-IN" dirty="0" err="1">
                <a:solidFill>
                  <a:schemeClr val="tx1">
                    <a:lumMod val="65000"/>
                    <a:lumOff val="35000"/>
                  </a:schemeClr>
                </a:solidFill>
                <a:latin typeface="Calisto MT" pitchFamily="18" charset="0"/>
              </a:rPr>
              <a:t>Venek</a:t>
            </a:r>
            <a:r>
              <a:rPr lang="en-IN" dirty="0">
                <a:solidFill>
                  <a:schemeClr val="tx1">
                    <a:lumMod val="65000"/>
                    <a:lumOff val="35000"/>
                  </a:schemeClr>
                </a:solidFill>
                <a:latin typeface="Calisto MT" pitchFamily="18" charset="0"/>
              </a:rPr>
              <a:t>, V., </a:t>
            </a:r>
            <a:r>
              <a:rPr lang="en-IN" dirty="0" err="1">
                <a:solidFill>
                  <a:schemeClr val="tx1">
                    <a:lumMod val="65000"/>
                    <a:lumOff val="35000"/>
                  </a:schemeClr>
                </a:solidFill>
                <a:latin typeface="Calisto MT" pitchFamily="18" charset="0"/>
              </a:rPr>
              <a:t>Kremser</a:t>
            </a:r>
            <a:r>
              <a:rPr lang="en-IN" dirty="0">
                <a:solidFill>
                  <a:schemeClr val="tx1">
                    <a:lumMod val="65000"/>
                    <a:lumOff val="35000"/>
                  </a:schemeClr>
                </a:solidFill>
                <a:latin typeface="Calisto MT" pitchFamily="18" charset="0"/>
              </a:rPr>
              <a:t>, W. &amp; Schneider, C. Towards an IMU Evaluation Framework for Human Body Tracking, vol. Volume 248: Health Informatics Meets </a:t>
            </a:r>
            <a:r>
              <a:rPr lang="en-IN" dirty="0" err="1">
                <a:solidFill>
                  <a:schemeClr val="tx1">
                    <a:lumMod val="65000"/>
                    <a:lumOff val="35000"/>
                  </a:schemeClr>
                </a:solidFill>
                <a:latin typeface="Calisto MT" pitchFamily="18" charset="0"/>
              </a:rPr>
              <a:t>eHealth</a:t>
            </a:r>
            <a:r>
              <a:rPr lang="en-IN" dirty="0">
                <a:solidFill>
                  <a:schemeClr val="tx1">
                    <a:lumMod val="65000"/>
                    <a:lumOff val="35000"/>
                  </a:schemeClr>
                </a:solidFill>
                <a:latin typeface="Calisto MT" pitchFamily="18" charset="0"/>
              </a:rPr>
              <a:t> of Studies in Health Technology and Informatics, 156–163 (IOS Press, 2018). </a:t>
            </a:r>
          </a:p>
          <a:p>
            <a:pPr marL="228600" indent="-228600">
              <a:buFont typeface="+mj-lt"/>
              <a:buAutoNum type="arabicPeriod"/>
            </a:pPr>
            <a:r>
              <a:rPr lang="en-IN" dirty="0" err="1">
                <a:solidFill>
                  <a:schemeClr val="tx1">
                    <a:lumMod val="65000"/>
                    <a:lumOff val="35000"/>
                  </a:schemeClr>
                </a:solidFill>
                <a:latin typeface="Calisto MT" pitchFamily="18" charset="0"/>
              </a:rPr>
              <a:t>Einspieler</a:t>
            </a:r>
            <a:r>
              <a:rPr lang="en-IN" dirty="0">
                <a:solidFill>
                  <a:schemeClr val="tx1">
                    <a:lumMod val="65000"/>
                    <a:lumOff val="35000"/>
                  </a:schemeClr>
                </a:solidFill>
                <a:latin typeface="Calisto MT" pitchFamily="18" charset="0"/>
              </a:rPr>
              <a:t>, C., </a:t>
            </a:r>
            <a:r>
              <a:rPr lang="en-IN" dirty="0" err="1">
                <a:solidFill>
                  <a:schemeClr val="tx1">
                    <a:lumMod val="65000"/>
                    <a:lumOff val="35000"/>
                  </a:schemeClr>
                </a:solidFill>
                <a:latin typeface="Calisto MT" pitchFamily="18" charset="0"/>
              </a:rPr>
              <a:t>Marschik</a:t>
            </a:r>
            <a:r>
              <a:rPr lang="en-IN" dirty="0">
                <a:solidFill>
                  <a:schemeClr val="tx1">
                    <a:lumMod val="65000"/>
                    <a:lumOff val="35000"/>
                  </a:schemeClr>
                </a:solidFill>
                <a:latin typeface="Calisto MT" pitchFamily="18" charset="0"/>
              </a:rPr>
              <a:t>, P. &amp; </a:t>
            </a:r>
            <a:r>
              <a:rPr lang="en-IN" dirty="0" err="1">
                <a:solidFill>
                  <a:schemeClr val="tx1">
                    <a:lumMod val="65000"/>
                    <a:lumOff val="35000"/>
                  </a:schemeClr>
                </a:solidFill>
                <a:latin typeface="Calisto MT" pitchFamily="18" charset="0"/>
              </a:rPr>
              <a:t>Prechtl</a:t>
            </a:r>
            <a:r>
              <a:rPr lang="en-IN" dirty="0">
                <a:solidFill>
                  <a:schemeClr val="tx1">
                    <a:lumMod val="65000"/>
                    <a:lumOff val="35000"/>
                  </a:schemeClr>
                </a:solidFill>
                <a:latin typeface="Calisto MT" pitchFamily="18" charset="0"/>
              </a:rPr>
              <a:t>, F. R. H. Human motor </a:t>
            </a:r>
            <a:r>
              <a:rPr lang="en-IN" dirty="0" err="1">
                <a:solidFill>
                  <a:schemeClr val="tx1">
                    <a:lumMod val="65000"/>
                    <a:lumOff val="35000"/>
                  </a:schemeClr>
                </a:solidFill>
                <a:latin typeface="Calisto MT" pitchFamily="18" charset="0"/>
              </a:rPr>
              <a:t>behavior</a:t>
            </a:r>
            <a:r>
              <a:rPr lang="en-IN" dirty="0">
                <a:solidFill>
                  <a:schemeClr val="tx1">
                    <a:lumMod val="65000"/>
                    <a:lumOff val="35000"/>
                  </a:schemeClr>
                </a:solidFill>
                <a:latin typeface="Calisto MT" pitchFamily="18" charset="0"/>
              </a:rPr>
              <a:t>: Prenatal origin and early postnatal development. J. Psychol. 216, 147–153, https://doi.org/10.1027/0044-3409.216.3.147 (2008).</a:t>
            </a:r>
          </a:p>
          <a:p>
            <a:endParaRPr lang="en-IN" dirty="0"/>
          </a:p>
        </p:txBody>
      </p:sp>
    </p:spTree>
    <p:extLst>
      <p:ext uri="{BB962C8B-B14F-4D97-AF65-F5344CB8AC3E}">
        <p14:creationId xmlns:p14="http://schemas.microsoft.com/office/powerpoint/2010/main" val="4142173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555D0590-A316-4A8E-8F56-E8354157E9F7}"/>
              </a:ext>
            </a:extLst>
          </p:cNvPr>
          <p:cNvGrpSpPr/>
          <p:nvPr/>
        </p:nvGrpSpPr>
        <p:grpSpPr>
          <a:xfrm>
            <a:off x="3581400" y="2923998"/>
            <a:ext cx="5105400" cy="3629202"/>
            <a:chOff x="3261506" y="475536"/>
            <a:chExt cx="5668988" cy="4896565"/>
          </a:xfrm>
        </p:grpSpPr>
        <p:sp>
          <p:nvSpPr>
            <p:cNvPr id="5" name="Freeform: Shape 65">
              <a:extLst>
                <a:ext uri="{FF2B5EF4-FFF2-40B4-BE49-F238E27FC236}">
                  <a16:creationId xmlns="" xmlns:a16="http://schemas.microsoft.com/office/drawing/2014/main" id="{39CBE6F7-BC4F-44AE-AA2E-636F18CC9FAA}"/>
                </a:ext>
              </a:extLst>
            </p:cNvPr>
            <p:cNvSpPr>
              <a:spLocks/>
            </p:cNvSpPr>
            <p:nvPr/>
          </p:nvSpPr>
          <p:spPr bwMode="auto">
            <a:xfrm rot="3516856">
              <a:off x="3693353" y="925497"/>
              <a:ext cx="4651277" cy="4241931"/>
            </a:xfrm>
            <a:custGeom>
              <a:avLst/>
              <a:gdLst>
                <a:gd name="connsiteX0" fmla="*/ 3897079 w 4651277"/>
                <a:gd name="connsiteY0" fmla="*/ 2775104 h 4241931"/>
                <a:gd name="connsiteX1" fmla="*/ 3897072 w 4651277"/>
                <a:gd name="connsiteY1" fmla="*/ 2775245 h 4241931"/>
                <a:gd name="connsiteX2" fmla="*/ 3897236 w 4651277"/>
                <a:gd name="connsiteY2" fmla="*/ 2775217 h 4241931"/>
                <a:gd name="connsiteX3" fmla="*/ 3870002 w 4651277"/>
                <a:gd name="connsiteY3" fmla="*/ 2525312 h 4241931"/>
                <a:gd name="connsiteX4" fmla="*/ 3868144 w 4651277"/>
                <a:gd name="connsiteY4" fmla="*/ 2533137 h 4241931"/>
                <a:gd name="connsiteX5" fmla="*/ 3873257 w 4651277"/>
                <a:gd name="connsiteY5" fmla="*/ 2535878 h 4241931"/>
                <a:gd name="connsiteX6" fmla="*/ 3875291 w 4651277"/>
                <a:gd name="connsiteY6" fmla="*/ 2517799 h 4241931"/>
                <a:gd name="connsiteX7" fmla="*/ 3877729 w 4651277"/>
                <a:gd name="connsiteY7" fmla="*/ 2513815 h 4241931"/>
                <a:gd name="connsiteX8" fmla="*/ 3877901 w 4651277"/>
                <a:gd name="connsiteY8" fmla="*/ 2487465 h 4241931"/>
                <a:gd name="connsiteX9" fmla="*/ 3888277 w 4651277"/>
                <a:gd name="connsiteY9" fmla="*/ 2487068 h 4241931"/>
                <a:gd name="connsiteX10" fmla="*/ 3891886 w 4651277"/>
                <a:gd name="connsiteY10" fmla="*/ 2490771 h 4241931"/>
                <a:gd name="connsiteX11" fmla="*/ 3891216 w 4651277"/>
                <a:gd name="connsiteY11" fmla="*/ 2494297 h 4241931"/>
                <a:gd name="connsiteX12" fmla="*/ 3905570 w 4651277"/>
                <a:gd name="connsiteY12" fmla="*/ 2476507 h 4241931"/>
                <a:gd name="connsiteX13" fmla="*/ 3910941 w 4651277"/>
                <a:gd name="connsiteY13" fmla="*/ 2469934 h 4241931"/>
                <a:gd name="connsiteX14" fmla="*/ 3903635 w 4651277"/>
                <a:gd name="connsiteY14" fmla="*/ 2473107 h 4241931"/>
                <a:gd name="connsiteX15" fmla="*/ 3861532 w 4651277"/>
                <a:gd name="connsiteY15" fmla="*/ 2480806 h 4241931"/>
                <a:gd name="connsiteX16" fmla="*/ 3861510 w 4651277"/>
                <a:gd name="connsiteY16" fmla="*/ 2481282 h 4241931"/>
                <a:gd name="connsiteX17" fmla="*/ 3864547 w 4651277"/>
                <a:gd name="connsiteY17" fmla="*/ 2490423 h 4241931"/>
                <a:gd name="connsiteX18" fmla="*/ 3870148 w 4651277"/>
                <a:gd name="connsiteY18" fmla="*/ 2488776 h 4241931"/>
                <a:gd name="connsiteX19" fmla="*/ 3869606 w 4651277"/>
                <a:gd name="connsiteY19" fmla="*/ 2488750 h 4241931"/>
                <a:gd name="connsiteX20" fmla="*/ 3844059 w 4651277"/>
                <a:gd name="connsiteY20" fmla="*/ 2490243 h 4241931"/>
                <a:gd name="connsiteX21" fmla="*/ 3842985 w 4651277"/>
                <a:gd name="connsiteY21" fmla="*/ 2493698 h 4241931"/>
                <a:gd name="connsiteX22" fmla="*/ 3843598 w 4651277"/>
                <a:gd name="connsiteY22" fmla="*/ 2492828 h 4241931"/>
                <a:gd name="connsiteX23" fmla="*/ 4088505 w 4651277"/>
                <a:gd name="connsiteY23" fmla="*/ 2054563 h 4241931"/>
                <a:gd name="connsiteX24" fmla="*/ 4088401 w 4651277"/>
                <a:gd name="connsiteY24" fmla="*/ 2054951 h 4241931"/>
                <a:gd name="connsiteX25" fmla="*/ 4089266 w 4651277"/>
                <a:gd name="connsiteY25" fmla="*/ 2055670 h 4241931"/>
                <a:gd name="connsiteX26" fmla="*/ 3885513 w 4651277"/>
                <a:gd name="connsiteY26" fmla="*/ 1821923 h 4241931"/>
                <a:gd name="connsiteX27" fmla="*/ 3885167 w 4651277"/>
                <a:gd name="connsiteY27" fmla="*/ 1822589 h 4241931"/>
                <a:gd name="connsiteX28" fmla="*/ 3886626 w 4651277"/>
                <a:gd name="connsiteY28" fmla="*/ 1822717 h 4241931"/>
                <a:gd name="connsiteX29" fmla="*/ 3891162 w 4651277"/>
                <a:gd name="connsiteY29" fmla="*/ 1820860 h 4241931"/>
                <a:gd name="connsiteX30" fmla="*/ 3821509 w 4651277"/>
                <a:gd name="connsiteY30" fmla="*/ 1811281 h 4241931"/>
                <a:gd name="connsiteX31" fmla="*/ 3822504 w 4651277"/>
                <a:gd name="connsiteY31" fmla="*/ 1811643 h 4241931"/>
                <a:gd name="connsiteX32" fmla="*/ 3822243 w 4651277"/>
                <a:gd name="connsiteY32" fmla="*/ 1811284 h 4241931"/>
                <a:gd name="connsiteX33" fmla="*/ 3767517 w 4651277"/>
                <a:gd name="connsiteY33" fmla="*/ 1561442 h 4241931"/>
                <a:gd name="connsiteX34" fmla="*/ 3765081 w 4651277"/>
                <a:gd name="connsiteY34" fmla="*/ 1577440 h 4241931"/>
                <a:gd name="connsiteX35" fmla="*/ 3767062 w 4651277"/>
                <a:gd name="connsiteY35" fmla="*/ 1592964 h 4241931"/>
                <a:gd name="connsiteX36" fmla="*/ 3763927 w 4651277"/>
                <a:gd name="connsiteY36" fmla="*/ 1607782 h 4241931"/>
                <a:gd name="connsiteX37" fmla="*/ 3761545 w 4651277"/>
                <a:gd name="connsiteY37" fmla="*/ 1609280 h 4241931"/>
                <a:gd name="connsiteX38" fmla="*/ 3797457 w 4651277"/>
                <a:gd name="connsiteY38" fmla="*/ 1614968 h 4241931"/>
                <a:gd name="connsiteX39" fmla="*/ 3788623 w 4651277"/>
                <a:gd name="connsiteY39" fmla="*/ 1604063 h 4241931"/>
                <a:gd name="connsiteX40" fmla="*/ 3776032 w 4651277"/>
                <a:gd name="connsiteY40" fmla="*/ 1576163 h 4241931"/>
                <a:gd name="connsiteX41" fmla="*/ 3386337 w 4651277"/>
                <a:gd name="connsiteY41" fmla="*/ 529816 h 4241931"/>
                <a:gd name="connsiteX42" fmla="*/ 3387319 w 4651277"/>
                <a:gd name="connsiteY42" fmla="*/ 533022 h 4241931"/>
                <a:gd name="connsiteX43" fmla="*/ 3390371 w 4651277"/>
                <a:gd name="connsiteY43" fmla="*/ 545619 h 4241931"/>
                <a:gd name="connsiteX44" fmla="*/ 3423565 w 4651277"/>
                <a:gd name="connsiteY44" fmla="*/ 548694 h 4241931"/>
                <a:gd name="connsiteX45" fmla="*/ 3424013 w 4651277"/>
                <a:gd name="connsiteY45" fmla="*/ 548364 h 4241931"/>
                <a:gd name="connsiteX46" fmla="*/ 3429555 w 4651277"/>
                <a:gd name="connsiteY46" fmla="*/ 530803 h 4241931"/>
                <a:gd name="connsiteX47" fmla="*/ 3427864 w 4651277"/>
                <a:gd name="connsiteY47" fmla="*/ 511430 h 4241931"/>
                <a:gd name="connsiteX48" fmla="*/ 3425437 w 4651277"/>
                <a:gd name="connsiteY48" fmla="*/ 507611 h 4241931"/>
                <a:gd name="connsiteX49" fmla="*/ 3420175 w 4651277"/>
                <a:gd name="connsiteY49" fmla="*/ 511007 h 4241931"/>
                <a:gd name="connsiteX50" fmla="*/ 3392266 w 4651277"/>
                <a:gd name="connsiteY50" fmla="*/ 521522 h 4241931"/>
                <a:gd name="connsiteX51" fmla="*/ 1071940 w 4651277"/>
                <a:gd name="connsiteY51" fmla="*/ 3407137 h 4241931"/>
                <a:gd name="connsiteX52" fmla="*/ 1073275 w 4651277"/>
                <a:gd name="connsiteY52" fmla="*/ 3407279 h 4241931"/>
                <a:gd name="connsiteX53" fmla="*/ 1073048 w 4651277"/>
                <a:gd name="connsiteY53" fmla="*/ 3406948 h 4241931"/>
                <a:gd name="connsiteX54" fmla="*/ 842232 w 4651277"/>
                <a:gd name="connsiteY54" fmla="*/ 3128002 h 4241931"/>
                <a:gd name="connsiteX55" fmla="*/ 853613 w 4651277"/>
                <a:gd name="connsiteY55" fmla="*/ 3150615 h 4241931"/>
                <a:gd name="connsiteX56" fmla="*/ 883500 w 4651277"/>
                <a:gd name="connsiteY56" fmla="*/ 3172512 h 4241931"/>
                <a:gd name="connsiteX57" fmla="*/ 895668 w 4651277"/>
                <a:gd name="connsiteY57" fmla="*/ 3159366 h 4241931"/>
                <a:gd name="connsiteX58" fmla="*/ 895051 w 4651277"/>
                <a:gd name="connsiteY58" fmla="*/ 3159242 h 4241931"/>
                <a:gd name="connsiteX59" fmla="*/ 884086 w 4651277"/>
                <a:gd name="connsiteY59" fmla="*/ 3150235 h 4241931"/>
                <a:gd name="connsiteX60" fmla="*/ 861788 w 4651277"/>
                <a:gd name="connsiteY60" fmla="*/ 3130176 h 4241931"/>
                <a:gd name="connsiteX61" fmla="*/ 846830 w 4651277"/>
                <a:gd name="connsiteY61" fmla="*/ 3126461 h 4241931"/>
                <a:gd name="connsiteX62" fmla="*/ 1434125 w 4651277"/>
                <a:gd name="connsiteY62" fmla="*/ 357635 h 4241931"/>
                <a:gd name="connsiteX63" fmla="*/ 1444615 w 4651277"/>
                <a:gd name="connsiteY63" fmla="*/ 349964 h 4241931"/>
                <a:gd name="connsiteX64" fmla="*/ 1442833 w 4651277"/>
                <a:gd name="connsiteY64" fmla="*/ 352363 h 4241931"/>
                <a:gd name="connsiteX65" fmla="*/ 1435282 w 4651277"/>
                <a:gd name="connsiteY65" fmla="*/ 357772 h 4241931"/>
                <a:gd name="connsiteX66" fmla="*/ 901577 w 4651277"/>
                <a:gd name="connsiteY66" fmla="*/ 1089026 h 4241931"/>
                <a:gd name="connsiteX67" fmla="*/ 902450 w 4651277"/>
                <a:gd name="connsiteY67" fmla="*/ 1097146 h 4241931"/>
                <a:gd name="connsiteX68" fmla="*/ 902526 w 4651277"/>
                <a:gd name="connsiteY68" fmla="*/ 1097156 h 4241931"/>
                <a:gd name="connsiteX69" fmla="*/ 903198 w 4651277"/>
                <a:gd name="connsiteY69" fmla="*/ 1086955 h 4241931"/>
                <a:gd name="connsiteX70" fmla="*/ 757666 w 4651277"/>
                <a:gd name="connsiteY70" fmla="*/ 1050727 h 4241931"/>
                <a:gd name="connsiteX71" fmla="*/ 751018 w 4651277"/>
                <a:gd name="connsiteY71" fmla="*/ 1071490 h 4241931"/>
                <a:gd name="connsiteX72" fmla="*/ 758841 w 4651277"/>
                <a:gd name="connsiteY72" fmla="*/ 1071058 h 4241931"/>
                <a:gd name="connsiteX73" fmla="*/ 769344 w 4651277"/>
                <a:gd name="connsiteY73" fmla="*/ 1066422 h 4241931"/>
                <a:gd name="connsiteX74" fmla="*/ 764664 w 4651277"/>
                <a:gd name="connsiteY74" fmla="*/ 1057752 h 4241931"/>
                <a:gd name="connsiteX75" fmla="*/ 394920 w 4651277"/>
                <a:gd name="connsiteY75" fmla="*/ 954017 h 4241931"/>
                <a:gd name="connsiteX76" fmla="*/ 407227 w 4651277"/>
                <a:gd name="connsiteY76" fmla="*/ 946656 h 4241931"/>
                <a:gd name="connsiteX77" fmla="*/ 424128 w 4651277"/>
                <a:gd name="connsiteY77" fmla="*/ 922299 h 4241931"/>
                <a:gd name="connsiteX78" fmla="*/ 452395 w 4651277"/>
                <a:gd name="connsiteY78" fmla="*/ 908274 h 4241931"/>
                <a:gd name="connsiteX79" fmla="*/ 459935 w 4651277"/>
                <a:gd name="connsiteY79" fmla="*/ 911515 h 4241931"/>
                <a:gd name="connsiteX80" fmla="*/ 483116 w 4651277"/>
                <a:gd name="connsiteY80" fmla="*/ 899146 h 4241931"/>
                <a:gd name="connsiteX81" fmla="*/ 490125 w 4651277"/>
                <a:gd name="connsiteY81" fmla="*/ 893227 h 4241931"/>
                <a:gd name="connsiteX82" fmla="*/ 505508 w 4651277"/>
                <a:gd name="connsiteY82" fmla="*/ 899211 h 4241931"/>
                <a:gd name="connsiteX83" fmla="*/ 533045 w 4651277"/>
                <a:gd name="connsiteY83" fmla="*/ 903097 h 4241931"/>
                <a:gd name="connsiteX84" fmla="*/ 549057 w 4651277"/>
                <a:gd name="connsiteY84" fmla="*/ 904707 h 4241931"/>
                <a:gd name="connsiteX85" fmla="*/ 576911 w 4651277"/>
                <a:gd name="connsiteY85" fmla="*/ 960445 h 4241931"/>
                <a:gd name="connsiteX86" fmla="*/ 592268 w 4651277"/>
                <a:gd name="connsiteY86" fmla="*/ 969814 h 4241931"/>
                <a:gd name="connsiteX87" fmla="*/ 635566 w 4651277"/>
                <a:gd name="connsiteY87" fmla="*/ 969038 h 4241931"/>
                <a:gd name="connsiteX88" fmla="*/ 656699 w 4651277"/>
                <a:gd name="connsiteY88" fmla="*/ 977852 h 4241931"/>
                <a:gd name="connsiteX89" fmla="*/ 677579 w 4651277"/>
                <a:gd name="connsiteY89" fmla="*/ 980395 h 4241931"/>
                <a:gd name="connsiteX90" fmla="*/ 708864 w 4651277"/>
                <a:gd name="connsiteY90" fmla="*/ 989282 h 4241931"/>
                <a:gd name="connsiteX91" fmla="*/ 709249 w 4651277"/>
                <a:gd name="connsiteY91" fmla="*/ 990879 h 4241931"/>
                <a:gd name="connsiteX92" fmla="*/ 730538 w 4651277"/>
                <a:gd name="connsiteY92" fmla="*/ 987041 h 4241931"/>
                <a:gd name="connsiteX93" fmla="*/ 733369 w 4651277"/>
                <a:gd name="connsiteY93" fmla="*/ 981508 h 4241931"/>
                <a:gd name="connsiteX94" fmla="*/ 741250 w 4651277"/>
                <a:gd name="connsiteY94" fmla="*/ 939228 h 4241931"/>
                <a:gd name="connsiteX95" fmla="*/ 770387 w 4651277"/>
                <a:gd name="connsiteY95" fmla="*/ 922209 h 4241931"/>
                <a:gd name="connsiteX96" fmla="*/ 772846 w 4651277"/>
                <a:gd name="connsiteY96" fmla="*/ 931130 h 4241931"/>
                <a:gd name="connsiteX97" fmla="*/ 771985 w 4651277"/>
                <a:gd name="connsiteY97" fmla="*/ 935690 h 4241931"/>
                <a:gd name="connsiteX98" fmla="*/ 777371 w 4651277"/>
                <a:gd name="connsiteY98" fmla="*/ 940499 h 4241931"/>
                <a:gd name="connsiteX99" fmla="*/ 782283 w 4651277"/>
                <a:gd name="connsiteY99" fmla="*/ 952504 h 4241931"/>
                <a:gd name="connsiteX100" fmla="*/ 776624 w 4651277"/>
                <a:gd name="connsiteY100" fmla="*/ 964006 h 4241931"/>
                <a:gd name="connsiteX101" fmla="*/ 768714 w 4651277"/>
                <a:gd name="connsiteY101" fmla="*/ 968596 h 4241931"/>
                <a:gd name="connsiteX102" fmla="*/ 769873 w 4651277"/>
                <a:gd name="connsiteY102" fmla="*/ 975063 h 4241931"/>
                <a:gd name="connsiteX103" fmla="*/ 789860 w 4651277"/>
                <a:gd name="connsiteY103" fmla="*/ 1001522 h 4241931"/>
                <a:gd name="connsiteX104" fmla="*/ 801796 w 4651277"/>
                <a:gd name="connsiteY104" fmla="*/ 1013423 h 4241931"/>
                <a:gd name="connsiteX105" fmla="*/ 804836 w 4651277"/>
                <a:gd name="connsiteY105" fmla="*/ 1014109 h 4241931"/>
                <a:gd name="connsiteX106" fmla="*/ 810407 w 4651277"/>
                <a:gd name="connsiteY106" fmla="*/ 1011186 h 4241931"/>
                <a:gd name="connsiteX107" fmla="*/ 847470 w 4651277"/>
                <a:gd name="connsiteY107" fmla="*/ 994970 h 4241931"/>
                <a:gd name="connsiteX108" fmla="*/ 858657 w 4651277"/>
                <a:gd name="connsiteY108" fmla="*/ 987296 h 4241931"/>
                <a:gd name="connsiteX109" fmla="*/ 874361 w 4651277"/>
                <a:gd name="connsiteY109" fmla="*/ 995010 h 4241931"/>
                <a:gd name="connsiteX110" fmla="*/ 927779 w 4651277"/>
                <a:gd name="connsiteY110" fmla="*/ 1035418 h 4241931"/>
                <a:gd name="connsiteX111" fmla="*/ 932742 w 4651277"/>
                <a:gd name="connsiteY111" fmla="*/ 1035538 h 4241931"/>
                <a:gd name="connsiteX112" fmla="*/ 935226 w 4651277"/>
                <a:gd name="connsiteY112" fmla="*/ 1039553 h 4241931"/>
                <a:gd name="connsiteX113" fmla="*/ 940983 w 4651277"/>
                <a:gd name="connsiteY113" fmla="*/ 1033338 h 4241931"/>
                <a:gd name="connsiteX114" fmla="*/ 935821 w 4651277"/>
                <a:gd name="connsiteY114" fmla="*/ 1023593 h 4241931"/>
                <a:gd name="connsiteX115" fmla="*/ 913760 w 4651277"/>
                <a:gd name="connsiteY115" fmla="*/ 1010868 h 4241931"/>
                <a:gd name="connsiteX116" fmla="*/ 908193 w 4651277"/>
                <a:gd name="connsiteY116" fmla="*/ 1013124 h 4241931"/>
                <a:gd name="connsiteX117" fmla="*/ 918086 w 4651277"/>
                <a:gd name="connsiteY117" fmla="*/ 991595 h 4241931"/>
                <a:gd name="connsiteX118" fmla="*/ 923864 w 4651277"/>
                <a:gd name="connsiteY118" fmla="*/ 967586 h 4241931"/>
                <a:gd name="connsiteX119" fmla="*/ 911850 w 4651277"/>
                <a:gd name="connsiteY119" fmla="*/ 958668 h 4241931"/>
                <a:gd name="connsiteX120" fmla="*/ 893528 w 4651277"/>
                <a:gd name="connsiteY120" fmla="*/ 951841 h 4241931"/>
                <a:gd name="connsiteX121" fmla="*/ 898383 w 4651277"/>
                <a:gd name="connsiteY121" fmla="*/ 935411 h 4241931"/>
                <a:gd name="connsiteX122" fmla="*/ 900622 w 4651277"/>
                <a:gd name="connsiteY122" fmla="*/ 928906 h 4241931"/>
                <a:gd name="connsiteX123" fmla="*/ 889714 w 4651277"/>
                <a:gd name="connsiteY123" fmla="*/ 923737 h 4241931"/>
                <a:gd name="connsiteX124" fmla="*/ 871981 w 4651277"/>
                <a:gd name="connsiteY124" fmla="*/ 910814 h 4241931"/>
                <a:gd name="connsiteX125" fmla="*/ 847331 w 4651277"/>
                <a:gd name="connsiteY125" fmla="*/ 874933 h 4241931"/>
                <a:gd name="connsiteX126" fmla="*/ 841915 w 4651277"/>
                <a:gd name="connsiteY126" fmla="*/ 864377 h 4241931"/>
                <a:gd name="connsiteX127" fmla="*/ 826359 w 4651277"/>
                <a:gd name="connsiteY127" fmla="*/ 834813 h 4241931"/>
                <a:gd name="connsiteX128" fmla="*/ 827614 w 4651277"/>
                <a:gd name="connsiteY128" fmla="*/ 825752 h 4241931"/>
                <a:gd name="connsiteX129" fmla="*/ 837279 w 4651277"/>
                <a:gd name="connsiteY129" fmla="*/ 794828 h 4241931"/>
                <a:gd name="connsiteX130" fmla="*/ 836885 w 4651277"/>
                <a:gd name="connsiteY130" fmla="*/ 786176 h 4241931"/>
                <a:gd name="connsiteX131" fmla="*/ 852800 w 4651277"/>
                <a:gd name="connsiteY131" fmla="*/ 762101 h 4241931"/>
                <a:gd name="connsiteX132" fmla="*/ 864539 w 4651277"/>
                <a:gd name="connsiteY132" fmla="*/ 744488 h 4241931"/>
                <a:gd name="connsiteX133" fmla="*/ 871755 w 4651277"/>
                <a:gd name="connsiteY133" fmla="*/ 722748 h 4241931"/>
                <a:gd name="connsiteX134" fmla="*/ 872404 w 4651277"/>
                <a:gd name="connsiteY134" fmla="*/ 707712 h 4241931"/>
                <a:gd name="connsiteX135" fmla="*/ 866503 w 4651277"/>
                <a:gd name="connsiteY135" fmla="*/ 692377 h 4241931"/>
                <a:gd name="connsiteX136" fmla="*/ 859921 w 4651277"/>
                <a:gd name="connsiteY136" fmla="*/ 687011 h 4241931"/>
                <a:gd name="connsiteX137" fmla="*/ 847757 w 4651277"/>
                <a:gd name="connsiteY137" fmla="*/ 690905 h 4241931"/>
                <a:gd name="connsiteX138" fmla="*/ 831295 w 4651277"/>
                <a:gd name="connsiteY138" fmla="*/ 680991 h 4241931"/>
                <a:gd name="connsiteX139" fmla="*/ 830432 w 4651277"/>
                <a:gd name="connsiteY139" fmla="*/ 660556 h 4241931"/>
                <a:gd name="connsiteX140" fmla="*/ 842534 w 4651277"/>
                <a:gd name="connsiteY140" fmla="*/ 646527 h 4241931"/>
                <a:gd name="connsiteX141" fmla="*/ 847783 w 4651277"/>
                <a:gd name="connsiteY141" fmla="*/ 638749 h 4241931"/>
                <a:gd name="connsiteX142" fmla="*/ 835406 w 4651277"/>
                <a:gd name="connsiteY142" fmla="*/ 626246 h 4241931"/>
                <a:gd name="connsiteX143" fmla="*/ 833304 w 4651277"/>
                <a:gd name="connsiteY143" fmla="*/ 626943 h 4241931"/>
                <a:gd name="connsiteX144" fmla="*/ 819248 w 4651277"/>
                <a:gd name="connsiteY144" fmla="*/ 628857 h 4241931"/>
                <a:gd name="connsiteX145" fmla="*/ 813029 w 4651277"/>
                <a:gd name="connsiteY145" fmla="*/ 608001 h 4241931"/>
                <a:gd name="connsiteX146" fmla="*/ 821182 w 4651277"/>
                <a:gd name="connsiteY146" fmla="*/ 590753 h 4241931"/>
                <a:gd name="connsiteX147" fmla="*/ 831485 w 4651277"/>
                <a:gd name="connsiteY147" fmla="*/ 589945 h 4241931"/>
                <a:gd name="connsiteX148" fmla="*/ 836962 w 4651277"/>
                <a:gd name="connsiteY148" fmla="*/ 591561 h 4241931"/>
                <a:gd name="connsiteX149" fmla="*/ 838006 w 4651277"/>
                <a:gd name="connsiteY149" fmla="*/ 585177 h 4241931"/>
                <a:gd name="connsiteX150" fmla="*/ 832588 w 4651277"/>
                <a:gd name="connsiteY150" fmla="*/ 574621 h 4241931"/>
                <a:gd name="connsiteX151" fmla="*/ 844297 w 4651277"/>
                <a:gd name="connsiteY151" fmla="*/ 551941 h 4241931"/>
                <a:gd name="connsiteX152" fmla="*/ 848337 w 4651277"/>
                <a:gd name="connsiteY152" fmla="*/ 551287 h 4241931"/>
                <a:gd name="connsiteX153" fmla="*/ 866763 w 4651277"/>
                <a:gd name="connsiteY153" fmla="*/ 528166 h 4241931"/>
                <a:gd name="connsiteX154" fmla="*/ 874296 w 4651277"/>
                <a:gd name="connsiteY154" fmla="*/ 511946 h 4241931"/>
                <a:gd name="connsiteX155" fmla="*/ 881271 w 4651277"/>
                <a:gd name="connsiteY155" fmla="*/ 506890 h 4241931"/>
                <a:gd name="connsiteX156" fmla="*/ 895567 w 4651277"/>
                <a:gd name="connsiteY156" fmla="*/ 469218 h 4241931"/>
                <a:gd name="connsiteX157" fmla="*/ 893053 w 4651277"/>
                <a:gd name="connsiteY157" fmla="*/ 449192 h 4241931"/>
                <a:gd name="connsiteX158" fmla="*/ 900283 w 4651277"/>
                <a:gd name="connsiteY158" fmla="*/ 439523 h 4241931"/>
                <a:gd name="connsiteX159" fmla="*/ 908015 w 4651277"/>
                <a:gd name="connsiteY159" fmla="*/ 446703 h 4241931"/>
                <a:gd name="connsiteX160" fmla="*/ 935325 w 4651277"/>
                <a:gd name="connsiteY160" fmla="*/ 451650 h 4241931"/>
                <a:gd name="connsiteX161" fmla="*/ 955007 w 4651277"/>
                <a:gd name="connsiteY161" fmla="*/ 438541 h 4241931"/>
                <a:gd name="connsiteX162" fmla="*/ 977460 w 4651277"/>
                <a:gd name="connsiteY162" fmla="*/ 440844 h 4241931"/>
                <a:gd name="connsiteX163" fmla="*/ 1019519 w 4651277"/>
                <a:gd name="connsiteY163" fmla="*/ 426905 h 4241931"/>
                <a:gd name="connsiteX164" fmla="*/ 1024027 w 4651277"/>
                <a:gd name="connsiteY164" fmla="*/ 418962 h 4241931"/>
                <a:gd name="connsiteX165" fmla="*/ 1054530 w 4651277"/>
                <a:gd name="connsiteY165" fmla="*/ 433965 h 4241931"/>
                <a:gd name="connsiteX166" fmla="*/ 1082669 w 4651277"/>
                <a:gd name="connsiteY166" fmla="*/ 416132 h 4241931"/>
                <a:gd name="connsiteX167" fmla="*/ 1084016 w 4651277"/>
                <a:gd name="connsiteY167" fmla="*/ 422272 h 4241931"/>
                <a:gd name="connsiteX168" fmla="*/ 1107832 w 4651277"/>
                <a:gd name="connsiteY168" fmla="*/ 442787 h 4241931"/>
                <a:gd name="connsiteX169" fmla="*/ 1128122 w 4651277"/>
                <a:gd name="connsiteY169" fmla="*/ 454725 h 4241931"/>
                <a:gd name="connsiteX170" fmla="*/ 1153601 w 4651277"/>
                <a:gd name="connsiteY170" fmla="*/ 467827 h 4241931"/>
                <a:gd name="connsiteX171" fmla="*/ 1155642 w 4651277"/>
                <a:gd name="connsiteY171" fmla="*/ 456996 h 4241931"/>
                <a:gd name="connsiteX172" fmla="*/ 1156095 w 4651277"/>
                <a:gd name="connsiteY172" fmla="*/ 437634 h 4241931"/>
                <a:gd name="connsiteX173" fmla="*/ 1165444 w 4651277"/>
                <a:gd name="connsiteY173" fmla="*/ 439338 h 4241931"/>
                <a:gd name="connsiteX174" fmla="*/ 1198671 w 4651277"/>
                <a:gd name="connsiteY174" fmla="*/ 452617 h 4241931"/>
                <a:gd name="connsiteX175" fmla="*/ 1270353 w 4651277"/>
                <a:gd name="connsiteY175" fmla="*/ 440250 h 4241931"/>
                <a:gd name="connsiteX176" fmla="*/ 1308224 w 4651277"/>
                <a:gd name="connsiteY176" fmla="*/ 439776 h 4241931"/>
                <a:gd name="connsiteX177" fmla="*/ 1321763 w 4651277"/>
                <a:gd name="connsiteY177" fmla="*/ 428016 h 4241931"/>
                <a:gd name="connsiteX178" fmla="*/ 1334517 w 4651277"/>
                <a:gd name="connsiteY178" fmla="*/ 418026 h 4241931"/>
                <a:gd name="connsiteX179" fmla="*/ 1338527 w 4651277"/>
                <a:gd name="connsiteY179" fmla="*/ 431380 h 4241931"/>
                <a:gd name="connsiteX180" fmla="*/ 1348242 w 4651277"/>
                <a:gd name="connsiteY180" fmla="*/ 455745 h 4241931"/>
                <a:gd name="connsiteX181" fmla="*/ 1387252 w 4651277"/>
                <a:gd name="connsiteY181" fmla="*/ 495472 h 4241931"/>
                <a:gd name="connsiteX182" fmla="*/ 1391836 w 4651277"/>
                <a:gd name="connsiteY182" fmla="*/ 495409 h 4241931"/>
                <a:gd name="connsiteX183" fmla="*/ 1416977 w 4651277"/>
                <a:gd name="connsiteY183" fmla="*/ 473735 h 4241931"/>
                <a:gd name="connsiteX184" fmla="*/ 1459403 w 4651277"/>
                <a:gd name="connsiteY184" fmla="*/ 441306 h 4241931"/>
                <a:gd name="connsiteX185" fmla="*/ 1469781 w 4651277"/>
                <a:gd name="connsiteY185" fmla="*/ 440250 h 4241931"/>
                <a:gd name="connsiteX186" fmla="*/ 1481549 w 4651277"/>
                <a:gd name="connsiteY186" fmla="*/ 423949 h 4241931"/>
                <a:gd name="connsiteX187" fmla="*/ 1461863 w 4651277"/>
                <a:gd name="connsiteY187" fmla="*/ 391126 h 4241931"/>
                <a:gd name="connsiteX188" fmla="*/ 1459823 w 4651277"/>
                <a:gd name="connsiteY188" fmla="*/ 373082 h 4241931"/>
                <a:gd name="connsiteX189" fmla="*/ 1468739 w 4651277"/>
                <a:gd name="connsiteY189" fmla="*/ 351406 h 4241931"/>
                <a:gd name="connsiteX190" fmla="*/ 1464112 w 4651277"/>
                <a:gd name="connsiteY190" fmla="*/ 338871 h 4241931"/>
                <a:gd name="connsiteX191" fmla="*/ 1460545 w 4651277"/>
                <a:gd name="connsiteY191" fmla="*/ 338313 h 4241931"/>
                <a:gd name="connsiteX192" fmla="*/ 1512110 w 4651277"/>
                <a:gd name="connsiteY192" fmla="*/ 300603 h 4241931"/>
                <a:gd name="connsiteX193" fmla="*/ 1512639 w 4651277"/>
                <a:gd name="connsiteY193" fmla="*/ 301468 h 4241931"/>
                <a:gd name="connsiteX194" fmla="*/ 1518925 w 4651277"/>
                <a:gd name="connsiteY194" fmla="*/ 302455 h 4241931"/>
                <a:gd name="connsiteX195" fmla="*/ 1592774 w 4651277"/>
                <a:gd name="connsiteY195" fmla="*/ 337949 h 4241931"/>
                <a:gd name="connsiteX196" fmla="*/ 1609283 w 4651277"/>
                <a:gd name="connsiteY196" fmla="*/ 384942 h 4241931"/>
                <a:gd name="connsiteX197" fmla="*/ 1618784 w 4651277"/>
                <a:gd name="connsiteY197" fmla="*/ 393835 h 4241931"/>
                <a:gd name="connsiteX198" fmla="*/ 1646488 w 4651277"/>
                <a:gd name="connsiteY198" fmla="*/ 387870 h 4241931"/>
                <a:gd name="connsiteX199" fmla="*/ 1656853 w 4651277"/>
                <a:gd name="connsiteY199" fmla="*/ 392900 h 4241931"/>
                <a:gd name="connsiteX200" fmla="*/ 1697241 w 4651277"/>
                <a:gd name="connsiteY200" fmla="*/ 414806 h 4241931"/>
                <a:gd name="connsiteX201" fmla="*/ 1703912 w 4651277"/>
                <a:gd name="connsiteY201" fmla="*/ 406155 h 4241931"/>
                <a:gd name="connsiteX202" fmla="*/ 1723639 w 4651277"/>
                <a:gd name="connsiteY202" fmla="*/ 381491 h 4241931"/>
                <a:gd name="connsiteX203" fmla="*/ 1751085 w 4651277"/>
                <a:gd name="connsiteY203" fmla="*/ 397791 h 4241931"/>
                <a:gd name="connsiteX204" fmla="*/ 1750050 w 4651277"/>
                <a:gd name="connsiteY204" fmla="*/ 414468 h 4241931"/>
                <a:gd name="connsiteX205" fmla="*/ 1771480 w 4651277"/>
                <a:gd name="connsiteY205" fmla="*/ 433478 h 4241931"/>
                <a:gd name="connsiteX206" fmla="*/ 1791671 w 4651277"/>
                <a:gd name="connsiteY206" fmla="*/ 427858 h 4241931"/>
                <a:gd name="connsiteX207" fmla="*/ 1811649 w 4651277"/>
                <a:gd name="connsiteY207" fmla="*/ 420162 h 4241931"/>
                <a:gd name="connsiteX208" fmla="*/ 1828465 w 4651277"/>
                <a:gd name="connsiteY208" fmla="*/ 420549 h 4241931"/>
                <a:gd name="connsiteX209" fmla="*/ 1828507 w 4651277"/>
                <a:gd name="connsiteY209" fmla="*/ 435439 h 4241931"/>
                <a:gd name="connsiteX210" fmla="*/ 1831732 w 4651277"/>
                <a:gd name="connsiteY210" fmla="*/ 469308 h 4241931"/>
                <a:gd name="connsiteX211" fmla="*/ 1847892 w 4651277"/>
                <a:gd name="connsiteY211" fmla="*/ 475634 h 4241931"/>
                <a:gd name="connsiteX212" fmla="*/ 1880127 w 4651277"/>
                <a:gd name="connsiteY212" fmla="*/ 458510 h 4241931"/>
                <a:gd name="connsiteX213" fmla="*/ 1931438 w 4651277"/>
                <a:gd name="connsiteY213" fmla="*/ 455808 h 4241931"/>
                <a:gd name="connsiteX214" fmla="*/ 1943891 w 4651277"/>
                <a:gd name="connsiteY214" fmla="*/ 454542 h 4241931"/>
                <a:gd name="connsiteX215" fmla="*/ 1961453 w 4651277"/>
                <a:gd name="connsiteY215" fmla="*/ 439538 h 4241931"/>
                <a:gd name="connsiteX216" fmla="*/ 1987828 w 4651277"/>
                <a:gd name="connsiteY216" fmla="*/ 418394 h 4241931"/>
                <a:gd name="connsiteX217" fmla="*/ 1975043 w 4651277"/>
                <a:gd name="connsiteY217" fmla="*/ 406059 h 4241931"/>
                <a:gd name="connsiteX218" fmla="*/ 1967342 w 4651277"/>
                <a:gd name="connsiteY218" fmla="*/ 392156 h 4241931"/>
                <a:gd name="connsiteX219" fmla="*/ 1982906 w 4651277"/>
                <a:gd name="connsiteY219" fmla="*/ 373999 h 4241931"/>
                <a:gd name="connsiteX220" fmla="*/ 1993404 w 4651277"/>
                <a:gd name="connsiteY220" fmla="*/ 384470 h 4241931"/>
                <a:gd name="connsiteX221" fmla="*/ 2001183 w 4651277"/>
                <a:gd name="connsiteY221" fmla="*/ 395007 h 4241931"/>
                <a:gd name="connsiteX222" fmla="*/ 2026848 w 4651277"/>
                <a:gd name="connsiteY222" fmla="*/ 370998 h 4241931"/>
                <a:gd name="connsiteX223" fmla="*/ 2023876 w 4651277"/>
                <a:gd name="connsiteY223" fmla="*/ 354098 h 4241931"/>
                <a:gd name="connsiteX224" fmla="*/ 2033778 w 4651277"/>
                <a:gd name="connsiteY224" fmla="*/ 340084 h 4241931"/>
                <a:gd name="connsiteX225" fmla="*/ 2048794 w 4651277"/>
                <a:gd name="connsiteY225" fmla="*/ 345479 h 4241931"/>
                <a:gd name="connsiteX226" fmla="*/ 2057325 w 4651277"/>
                <a:gd name="connsiteY226" fmla="*/ 373772 h 4241931"/>
                <a:gd name="connsiteX227" fmla="*/ 2070321 w 4651277"/>
                <a:gd name="connsiteY227" fmla="*/ 397232 h 4241931"/>
                <a:gd name="connsiteX228" fmla="*/ 2071512 w 4651277"/>
                <a:gd name="connsiteY228" fmla="*/ 397142 h 4241931"/>
                <a:gd name="connsiteX229" fmla="*/ 2069934 w 4651277"/>
                <a:gd name="connsiteY229" fmla="*/ 387948 h 4241931"/>
                <a:gd name="connsiteX230" fmla="*/ 2060255 w 4651277"/>
                <a:gd name="connsiteY230" fmla="*/ 375985 h 4241931"/>
                <a:gd name="connsiteX231" fmla="*/ 2064924 w 4651277"/>
                <a:gd name="connsiteY231" fmla="*/ 367708 h 4241931"/>
                <a:gd name="connsiteX232" fmla="*/ 2081666 w 4651277"/>
                <a:gd name="connsiteY232" fmla="*/ 366819 h 4241931"/>
                <a:gd name="connsiteX233" fmla="*/ 2129577 w 4651277"/>
                <a:gd name="connsiteY233" fmla="*/ 334348 h 4241931"/>
                <a:gd name="connsiteX234" fmla="*/ 2116160 w 4651277"/>
                <a:gd name="connsiteY234" fmla="*/ 315351 h 4241931"/>
                <a:gd name="connsiteX235" fmla="*/ 2102325 w 4651277"/>
                <a:gd name="connsiteY235" fmla="*/ 302217 h 4241931"/>
                <a:gd name="connsiteX236" fmla="*/ 2119407 w 4651277"/>
                <a:gd name="connsiteY236" fmla="*/ 294011 h 4241931"/>
                <a:gd name="connsiteX237" fmla="*/ 2224738 w 4651277"/>
                <a:gd name="connsiteY237" fmla="*/ 243162 h 4241931"/>
                <a:gd name="connsiteX238" fmla="*/ 2229478 w 4651277"/>
                <a:gd name="connsiteY238" fmla="*/ 222474 h 4241931"/>
                <a:gd name="connsiteX239" fmla="*/ 2233028 w 4651277"/>
                <a:gd name="connsiteY239" fmla="*/ 193087 h 4241931"/>
                <a:gd name="connsiteX240" fmla="*/ 2257860 w 4651277"/>
                <a:gd name="connsiteY240" fmla="*/ 207096 h 4241931"/>
                <a:gd name="connsiteX241" fmla="*/ 2292599 w 4651277"/>
                <a:gd name="connsiteY241" fmla="*/ 187734 h 4241931"/>
                <a:gd name="connsiteX242" fmla="*/ 2292817 w 4651277"/>
                <a:gd name="connsiteY242" fmla="*/ 187109 h 4241931"/>
                <a:gd name="connsiteX243" fmla="*/ 2286426 w 4651277"/>
                <a:gd name="connsiteY243" fmla="*/ 166089 h 4241931"/>
                <a:gd name="connsiteX244" fmla="*/ 2271698 w 4651277"/>
                <a:gd name="connsiteY244" fmla="*/ 148167 h 4241931"/>
                <a:gd name="connsiteX245" fmla="*/ 2200551 w 4651277"/>
                <a:gd name="connsiteY245" fmla="*/ 141725 h 4241931"/>
                <a:gd name="connsiteX246" fmla="*/ 2177955 w 4651277"/>
                <a:gd name="connsiteY246" fmla="*/ 156063 h 4241931"/>
                <a:gd name="connsiteX247" fmla="*/ 2161942 w 4651277"/>
                <a:gd name="connsiteY247" fmla="*/ 156914 h 4241931"/>
                <a:gd name="connsiteX248" fmla="*/ 2166815 w 4651277"/>
                <a:gd name="connsiteY248" fmla="*/ 128838 h 4241931"/>
                <a:gd name="connsiteX249" fmla="*/ 2176178 w 4651277"/>
                <a:gd name="connsiteY249" fmla="*/ 122581 h 4241931"/>
                <a:gd name="connsiteX250" fmla="*/ 2220346 w 4651277"/>
                <a:gd name="connsiteY250" fmla="*/ 115856 h 4241931"/>
                <a:gd name="connsiteX251" fmla="*/ 2224591 w 4651277"/>
                <a:gd name="connsiteY251" fmla="*/ 99573 h 4241931"/>
                <a:gd name="connsiteX252" fmla="*/ 2236573 w 4651277"/>
                <a:gd name="connsiteY252" fmla="*/ 77769 h 4241931"/>
                <a:gd name="connsiteX253" fmla="*/ 2240288 w 4651277"/>
                <a:gd name="connsiteY253" fmla="*/ 79030 h 4241931"/>
                <a:gd name="connsiteX254" fmla="*/ 2269604 w 4651277"/>
                <a:gd name="connsiteY254" fmla="*/ 94993 h 4241931"/>
                <a:gd name="connsiteX255" fmla="*/ 2282204 w 4651277"/>
                <a:gd name="connsiteY255" fmla="*/ 84835 h 4241931"/>
                <a:gd name="connsiteX256" fmla="*/ 2285805 w 4651277"/>
                <a:gd name="connsiteY256" fmla="*/ 83914 h 4241931"/>
                <a:gd name="connsiteX257" fmla="*/ 2306411 w 4651277"/>
                <a:gd name="connsiteY257" fmla="*/ 73331 h 4241931"/>
                <a:gd name="connsiteX258" fmla="*/ 2339875 w 4651277"/>
                <a:gd name="connsiteY258" fmla="*/ 29946 h 4241931"/>
                <a:gd name="connsiteX259" fmla="*/ 2392011 w 4651277"/>
                <a:gd name="connsiteY259" fmla="*/ 22068 h 4241931"/>
                <a:gd name="connsiteX260" fmla="*/ 2449746 w 4651277"/>
                <a:gd name="connsiteY260" fmla="*/ 23384 h 4241931"/>
                <a:gd name="connsiteX261" fmla="*/ 2451125 w 4651277"/>
                <a:gd name="connsiteY261" fmla="*/ 21850 h 4241931"/>
                <a:gd name="connsiteX262" fmla="*/ 2508325 w 4651277"/>
                <a:gd name="connsiteY262" fmla="*/ 26842 h 4241931"/>
                <a:gd name="connsiteX263" fmla="*/ 2528565 w 4651277"/>
                <a:gd name="connsiteY263" fmla="*/ 50586 h 4241931"/>
                <a:gd name="connsiteX264" fmla="*/ 2545177 w 4651277"/>
                <a:gd name="connsiteY264" fmla="*/ 19776 h 4241931"/>
                <a:gd name="connsiteX265" fmla="*/ 2549345 w 4651277"/>
                <a:gd name="connsiteY265" fmla="*/ 2036 h 4241931"/>
                <a:gd name="connsiteX266" fmla="*/ 2559883 w 4651277"/>
                <a:gd name="connsiteY266" fmla="*/ 8046 h 4241931"/>
                <a:gd name="connsiteX267" fmla="*/ 2562074 w 4651277"/>
                <a:gd name="connsiteY267" fmla="*/ 21799 h 4241931"/>
                <a:gd name="connsiteX268" fmla="*/ 2568791 w 4651277"/>
                <a:gd name="connsiteY268" fmla="*/ 52099 h 4241931"/>
                <a:gd name="connsiteX269" fmla="*/ 2601553 w 4651277"/>
                <a:gd name="connsiteY269" fmla="*/ 64228 h 4241931"/>
                <a:gd name="connsiteX270" fmla="*/ 2625296 w 4651277"/>
                <a:gd name="connsiteY270" fmla="*/ 43989 h 4241931"/>
                <a:gd name="connsiteX271" fmla="*/ 2645290 w 4651277"/>
                <a:gd name="connsiteY271" fmla="*/ 35629 h 4241931"/>
                <a:gd name="connsiteX272" fmla="*/ 2655912 w 4651277"/>
                <a:gd name="connsiteY272" fmla="*/ 56963 h 4241931"/>
                <a:gd name="connsiteX273" fmla="*/ 2657690 w 4651277"/>
                <a:gd name="connsiteY273" fmla="*/ 90445 h 4241931"/>
                <a:gd name="connsiteX274" fmla="*/ 2676280 w 4651277"/>
                <a:gd name="connsiteY274" fmla="*/ 110626 h 4241931"/>
                <a:gd name="connsiteX275" fmla="*/ 2711007 w 4651277"/>
                <a:gd name="connsiteY275" fmla="*/ 146010 h 4241931"/>
                <a:gd name="connsiteX276" fmla="*/ 2766305 w 4651277"/>
                <a:gd name="connsiteY276" fmla="*/ 183951 h 4241931"/>
                <a:gd name="connsiteX277" fmla="*/ 2774785 w 4651277"/>
                <a:gd name="connsiteY277" fmla="*/ 182383 h 4241931"/>
                <a:gd name="connsiteX278" fmla="*/ 2787062 w 4651277"/>
                <a:gd name="connsiteY278" fmla="*/ 171241 h 4241931"/>
                <a:gd name="connsiteX279" fmla="*/ 2822613 w 4651277"/>
                <a:gd name="connsiteY279" fmla="*/ 167164 h 4241931"/>
                <a:gd name="connsiteX280" fmla="*/ 2851379 w 4651277"/>
                <a:gd name="connsiteY280" fmla="*/ 159068 h 4241931"/>
                <a:gd name="connsiteX281" fmla="*/ 2865409 w 4651277"/>
                <a:gd name="connsiteY281" fmla="*/ 175841 h 4241931"/>
                <a:gd name="connsiteX282" fmla="*/ 2868616 w 4651277"/>
                <a:gd name="connsiteY282" fmla="*/ 203591 h 4241931"/>
                <a:gd name="connsiteX283" fmla="*/ 2876461 w 4651277"/>
                <a:gd name="connsiteY283" fmla="*/ 217589 h 4241931"/>
                <a:gd name="connsiteX284" fmla="*/ 2879988 w 4651277"/>
                <a:gd name="connsiteY284" fmla="*/ 214776 h 4241931"/>
                <a:gd name="connsiteX285" fmla="*/ 2883159 w 4651277"/>
                <a:gd name="connsiteY285" fmla="*/ 198914 h 4241931"/>
                <a:gd name="connsiteX286" fmla="*/ 2919613 w 4651277"/>
                <a:gd name="connsiteY286" fmla="*/ 156832 h 4241931"/>
                <a:gd name="connsiteX287" fmla="*/ 2928147 w 4651277"/>
                <a:gd name="connsiteY287" fmla="*/ 138860 h 4241931"/>
                <a:gd name="connsiteX288" fmla="*/ 2945881 w 4651277"/>
                <a:gd name="connsiteY288" fmla="*/ 129159 h 4241931"/>
                <a:gd name="connsiteX289" fmla="*/ 3020035 w 4651277"/>
                <a:gd name="connsiteY289" fmla="*/ 96025 h 4241931"/>
                <a:gd name="connsiteX290" fmla="*/ 3059179 w 4651277"/>
                <a:gd name="connsiteY290" fmla="*/ 77158 h 4241931"/>
                <a:gd name="connsiteX291" fmla="*/ 3077043 w 4651277"/>
                <a:gd name="connsiteY291" fmla="*/ 97377 h 4241931"/>
                <a:gd name="connsiteX292" fmla="*/ 3110061 w 4651277"/>
                <a:gd name="connsiteY292" fmla="*/ 86865 h 4241931"/>
                <a:gd name="connsiteX293" fmla="*/ 3141966 w 4651277"/>
                <a:gd name="connsiteY293" fmla="*/ 69112 h 4241931"/>
                <a:gd name="connsiteX294" fmla="*/ 3160021 w 4651277"/>
                <a:gd name="connsiteY294" fmla="*/ 92972 h 4241931"/>
                <a:gd name="connsiteX295" fmla="*/ 3174507 w 4651277"/>
                <a:gd name="connsiteY295" fmla="*/ 104611 h 4241931"/>
                <a:gd name="connsiteX296" fmla="*/ 3184041 w 4651277"/>
                <a:gd name="connsiteY296" fmla="*/ 91697 h 4241931"/>
                <a:gd name="connsiteX297" fmla="*/ 3184575 w 4651277"/>
                <a:gd name="connsiteY297" fmla="*/ 88018 h 4241931"/>
                <a:gd name="connsiteX298" fmla="*/ 3192073 w 4651277"/>
                <a:gd name="connsiteY298" fmla="*/ 64262 h 4241931"/>
                <a:gd name="connsiteX299" fmla="*/ 3201007 w 4651277"/>
                <a:gd name="connsiteY299" fmla="*/ 81307 h 4241931"/>
                <a:gd name="connsiteX300" fmla="*/ 3205002 w 4651277"/>
                <a:gd name="connsiteY300" fmla="*/ 101532 h 4241931"/>
                <a:gd name="connsiteX301" fmla="*/ 3239907 w 4651277"/>
                <a:gd name="connsiteY301" fmla="*/ 112818 h 4241931"/>
                <a:gd name="connsiteX302" fmla="*/ 3253692 w 4651277"/>
                <a:gd name="connsiteY302" fmla="*/ 97487 h 4241931"/>
                <a:gd name="connsiteX303" fmla="*/ 3276340 w 4651277"/>
                <a:gd name="connsiteY303" fmla="*/ 111614 h 4241931"/>
                <a:gd name="connsiteX304" fmla="*/ 3277538 w 4651277"/>
                <a:gd name="connsiteY304" fmla="*/ 134178 h 4241931"/>
                <a:gd name="connsiteX305" fmla="*/ 3294634 w 4651277"/>
                <a:gd name="connsiteY305" fmla="*/ 153708 h 4241931"/>
                <a:gd name="connsiteX306" fmla="*/ 3319511 w 4651277"/>
                <a:gd name="connsiteY306" fmla="*/ 182315 h 4241931"/>
                <a:gd name="connsiteX307" fmla="*/ 3357761 w 4651277"/>
                <a:gd name="connsiteY307" fmla="*/ 215321 h 4241931"/>
                <a:gd name="connsiteX308" fmla="*/ 3375693 w 4651277"/>
                <a:gd name="connsiteY308" fmla="*/ 223128 h 4241931"/>
                <a:gd name="connsiteX309" fmla="*/ 3367384 w 4651277"/>
                <a:gd name="connsiteY309" fmla="*/ 231599 h 4241931"/>
                <a:gd name="connsiteX310" fmla="*/ 3377007 w 4651277"/>
                <a:gd name="connsiteY310" fmla="*/ 247876 h 4241931"/>
                <a:gd name="connsiteX311" fmla="*/ 3404679 w 4651277"/>
                <a:gd name="connsiteY311" fmla="*/ 274145 h 4241931"/>
                <a:gd name="connsiteX312" fmla="*/ 3412506 w 4651277"/>
                <a:gd name="connsiteY312" fmla="*/ 297817 h 4241931"/>
                <a:gd name="connsiteX313" fmla="*/ 3404705 w 4651277"/>
                <a:gd name="connsiteY313" fmla="*/ 329618 h 4241931"/>
                <a:gd name="connsiteX314" fmla="*/ 3403809 w 4651277"/>
                <a:gd name="connsiteY314" fmla="*/ 381492 h 4241931"/>
                <a:gd name="connsiteX315" fmla="*/ 3416229 w 4651277"/>
                <a:gd name="connsiteY315" fmla="*/ 395432 h 4241931"/>
                <a:gd name="connsiteX316" fmla="*/ 3415823 w 4651277"/>
                <a:gd name="connsiteY316" fmla="*/ 429029 h 4241931"/>
                <a:gd name="connsiteX317" fmla="*/ 3401628 w 4651277"/>
                <a:gd name="connsiteY317" fmla="*/ 453597 h 4241931"/>
                <a:gd name="connsiteX318" fmla="*/ 3406631 w 4651277"/>
                <a:gd name="connsiteY318" fmla="*/ 464270 h 4241931"/>
                <a:gd name="connsiteX319" fmla="*/ 3407669 w 4651277"/>
                <a:gd name="connsiteY319" fmla="*/ 464755 h 4241931"/>
                <a:gd name="connsiteX320" fmla="*/ 3418321 w 4651277"/>
                <a:gd name="connsiteY320" fmla="*/ 455508 h 4241931"/>
                <a:gd name="connsiteX321" fmla="*/ 3436938 w 4651277"/>
                <a:gd name="connsiteY321" fmla="*/ 446109 h 4241931"/>
                <a:gd name="connsiteX322" fmla="*/ 3438909 w 4651277"/>
                <a:gd name="connsiteY322" fmla="*/ 448742 h 4241931"/>
                <a:gd name="connsiteX323" fmla="*/ 3451615 w 4651277"/>
                <a:gd name="connsiteY323" fmla="*/ 473672 h 4241931"/>
                <a:gd name="connsiteX324" fmla="*/ 3465140 w 4651277"/>
                <a:gd name="connsiteY324" fmla="*/ 472619 h 4241931"/>
                <a:gd name="connsiteX325" fmla="*/ 3468067 w 4651277"/>
                <a:gd name="connsiteY325" fmla="*/ 473688 h 4241931"/>
                <a:gd name="connsiteX326" fmla="*/ 3487330 w 4651277"/>
                <a:gd name="connsiteY326" fmla="*/ 476135 h 4241931"/>
                <a:gd name="connsiteX327" fmla="*/ 3531027 w 4651277"/>
                <a:gd name="connsiteY327" fmla="*/ 461995 h 4241931"/>
                <a:gd name="connsiteX328" fmla="*/ 3570810 w 4651277"/>
                <a:gd name="connsiteY328" fmla="*/ 481255 h 4241931"/>
                <a:gd name="connsiteX329" fmla="*/ 3610106 w 4651277"/>
                <a:gd name="connsiteY329" fmla="*/ 509524 h 4241931"/>
                <a:gd name="connsiteX330" fmla="*/ 3611787 w 4651277"/>
                <a:gd name="connsiteY330" fmla="*/ 509117 h 4241931"/>
                <a:gd name="connsiteX331" fmla="*/ 3648972 w 4651277"/>
                <a:gd name="connsiteY331" fmla="*/ 539676 h 4241931"/>
                <a:gd name="connsiteX332" fmla="*/ 3651715 w 4651277"/>
                <a:gd name="connsiteY332" fmla="*/ 565684 h 4241931"/>
                <a:gd name="connsiteX333" fmla="*/ 3677801 w 4651277"/>
                <a:gd name="connsiteY333" fmla="*/ 552253 h 4241931"/>
                <a:gd name="connsiteX334" fmla="*/ 3689090 w 4651277"/>
                <a:gd name="connsiteY334" fmla="*/ 541962 h 4241931"/>
                <a:gd name="connsiteX335" fmla="*/ 3693528 w 4651277"/>
                <a:gd name="connsiteY335" fmla="*/ 551111 h 4241931"/>
                <a:gd name="connsiteX336" fmla="*/ 3688525 w 4651277"/>
                <a:gd name="connsiteY336" fmla="*/ 561659 h 4241931"/>
                <a:gd name="connsiteX337" fmla="*/ 3678811 w 4651277"/>
                <a:gd name="connsiteY337" fmla="*/ 585792 h 4241931"/>
                <a:gd name="connsiteX338" fmla="*/ 3695717 w 4651277"/>
                <a:gd name="connsiteY338" fmla="*/ 609705 h 4241931"/>
                <a:gd name="connsiteX339" fmla="*/ 3721724 w 4651277"/>
                <a:gd name="connsiteY339" fmla="*/ 606963 h 4241931"/>
                <a:gd name="connsiteX340" fmla="*/ 3739511 w 4651277"/>
                <a:gd name="connsiteY340" fmla="*/ 610656 h 4241931"/>
                <a:gd name="connsiteX341" fmla="*/ 3736745 w 4651277"/>
                <a:gd name="connsiteY341" fmla="*/ 630441 h 4241931"/>
                <a:gd name="connsiteX342" fmla="*/ 3722108 w 4651277"/>
                <a:gd name="connsiteY342" fmla="*/ 654435 h 4241931"/>
                <a:gd name="connsiteX343" fmla="*/ 3725398 w 4651277"/>
                <a:gd name="connsiteY343" fmla="*/ 677198 h 4241931"/>
                <a:gd name="connsiteX344" fmla="*/ 3732642 w 4651277"/>
                <a:gd name="connsiteY344" fmla="*/ 718119 h 4241931"/>
                <a:gd name="connsiteX345" fmla="*/ 3752899 w 4651277"/>
                <a:gd name="connsiteY345" fmla="*/ 770559 h 4241931"/>
                <a:gd name="connsiteX346" fmla="*/ 3759505 w 4651277"/>
                <a:gd name="connsiteY346" fmla="*/ 773493 h 4241931"/>
                <a:gd name="connsiteX347" fmla="*/ 3773273 w 4651277"/>
                <a:gd name="connsiteY347" fmla="*/ 771607 h 4241931"/>
                <a:gd name="connsiteX348" fmla="*/ 3799787 w 4651277"/>
                <a:gd name="connsiteY348" fmla="*/ 785635 h 4241931"/>
                <a:gd name="connsiteX349" fmla="*/ 3823514 w 4651277"/>
                <a:gd name="connsiteY349" fmla="*/ 793668 h 4241931"/>
                <a:gd name="connsiteX350" fmla="*/ 3825266 w 4651277"/>
                <a:gd name="connsiteY350" fmla="*/ 811916 h 4241931"/>
                <a:gd name="connsiteX351" fmla="*/ 3814334 w 4651277"/>
                <a:gd name="connsiteY351" fmla="*/ 832622 h 4241931"/>
                <a:gd name="connsiteX352" fmla="*/ 3813124 w 4651277"/>
                <a:gd name="connsiteY352" fmla="*/ 846019 h 4241931"/>
                <a:gd name="connsiteX353" fmla="*/ 3816896 w 4651277"/>
                <a:gd name="connsiteY353" fmla="*/ 845745 h 4241931"/>
                <a:gd name="connsiteX354" fmla="*/ 3826606 w 4651277"/>
                <a:gd name="connsiteY354" fmla="*/ 836281 h 4241931"/>
                <a:gd name="connsiteX355" fmla="*/ 3871753 w 4651277"/>
                <a:gd name="connsiteY355" fmla="*/ 824457 h 4241931"/>
                <a:gd name="connsiteX356" fmla="*/ 3886170 w 4651277"/>
                <a:gd name="connsiteY356" fmla="*/ 816075 h 4241931"/>
                <a:gd name="connsiteX357" fmla="*/ 3903030 w 4651277"/>
                <a:gd name="connsiteY357" fmla="*/ 817772 h 4241931"/>
                <a:gd name="connsiteX358" fmla="*/ 3970004 w 4651277"/>
                <a:gd name="connsiteY358" fmla="*/ 830001 h 4241931"/>
                <a:gd name="connsiteX359" fmla="*/ 4006011 w 4651277"/>
                <a:gd name="connsiteY359" fmla="*/ 835505 h 4241931"/>
                <a:gd name="connsiteX360" fmla="*/ 4008781 w 4651277"/>
                <a:gd name="connsiteY360" fmla="*/ 857952 h 4241931"/>
                <a:gd name="connsiteX361" fmla="*/ 4036592 w 4651277"/>
                <a:gd name="connsiteY361" fmla="*/ 866330 h 4241931"/>
                <a:gd name="connsiteX362" fmla="*/ 4067065 w 4651277"/>
                <a:gd name="connsiteY362" fmla="*/ 869173 h 4241931"/>
                <a:gd name="connsiteX363" fmla="*/ 4068243 w 4651277"/>
                <a:gd name="connsiteY363" fmla="*/ 894227 h 4241931"/>
                <a:gd name="connsiteX364" fmla="*/ 4072744 w 4651277"/>
                <a:gd name="connsiteY364" fmla="*/ 909141 h 4241931"/>
                <a:gd name="connsiteX365" fmla="*/ 4085455 w 4651277"/>
                <a:gd name="connsiteY365" fmla="*/ 904728 h 4241931"/>
                <a:gd name="connsiteX366" fmla="*/ 4087569 w 4651277"/>
                <a:gd name="connsiteY366" fmla="*/ 902438 h 4241931"/>
                <a:gd name="connsiteX367" fmla="*/ 4104010 w 4651277"/>
                <a:gd name="connsiteY367" fmla="*/ 889565 h 4241931"/>
                <a:gd name="connsiteX368" fmla="*/ 4102112 w 4651277"/>
                <a:gd name="connsiteY368" fmla="*/ 905584 h 4241931"/>
                <a:gd name="connsiteX369" fmla="*/ 4095288 w 4651277"/>
                <a:gd name="connsiteY369" fmla="*/ 921462 h 4241931"/>
                <a:gd name="connsiteX370" fmla="*/ 4114076 w 4651277"/>
                <a:gd name="connsiteY370" fmla="*/ 945807 h 4241931"/>
                <a:gd name="connsiteX371" fmla="*/ 4130871 w 4651277"/>
                <a:gd name="connsiteY371" fmla="*/ 941738 h 4241931"/>
                <a:gd name="connsiteX372" fmla="*/ 4139837 w 4651277"/>
                <a:gd name="connsiteY372" fmla="*/ 962239 h 4241931"/>
                <a:gd name="connsiteX373" fmla="*/ 4129973 w 4651277"/>
                <a:gd name="connsiteY373" fmla="*/ 978408 h 4241931"/>
                <a:gd name="connsiteX374" fmla="*/ 4132538 w 4651277"/>
                <a:gd name="connsiteY374" fmla="*/ 1000014 h 4241931"/>
                <a:gd name="connsiteX375" fmla="*/ 4136183 w 4651277"/>
                <a:gd name="connsiteY375" fmla="*/ 1031582 h 4241931"/>
                <a:gd name="connsiteX376" fmla="*/ 4146989 w 4651277"/>
                <a:gd name="connsiteY376" fmla="*/ 1072530 h 4241931"/>
                <a:gd name="connsiteX377" fmla="*/ 4155688 w 4651277"/>
                <a:gd name="connsiteY377" fmla="*/ 1086426 h 4241931"/>
                <a:gd name="connsiteX378" fmla="*/ 4145929 w 4651277"/>
                <a:gd name="connsiteY378" fmla="*/ 1088345 h 4241931"/>
                <a:gd name="connsiteX379" fmla="*/ 4144869 w 4651277"/>
                <a:gd name="connsiteY379" fmla="*/ 1104161 h 4241931"/>
                <a:gd name="connsiteX380" fmla="*/ 4151555 w 4651277"/>
                <a:gd name="connsiteY380" fmla="*/ 1135438 h 4241931"/>
                <a:gd name="connsiteX381" fmla="*/ 4145749 w 4651277"/>
                <a:gd name="connsiteY381" fmla="*/ 1155514 h 4241931"/>
                <a:gd name="connsiteX382" fmla="*/ 4125285 w 4651277"/>
                <a:gd name="connsiteY382" fmla="*/ 1173805 h 4241931"/>
                <a:gd name="connsiteX383" fmla="*/ 4100084 w 4651277"/>
                <a:gd name="connsiteY383" fmla="*/ 1209249 h 4241931"/>
                <a:gd name="connsiteX384" fmla="*/ 4102066 w 4651277"/>
                <a:gd name="connsiteY384" fmla="*/ 1224772 h 4241931"/>
                <a:gd name="connsiteX385" fmla="*/ 4085863 w 4651277"/>
                <a:gd name="connsiteY385" fmla="*/ 1247812 h 4241931"/>
                <a:gd name="connsiteX386" fmla="*/ 4062766 w 4651277"/>
                <a:gd name="connsiteY386" fmla="*/ 1268076 h 4241931"/>
                <a:gd name="connsiteX387" fmla="*/ 4083268 w 4651277"/>
                <a:gd name="connsiteY387" fmla="*/ 1301340 h 4241931"/>
                <a:gd name="connsiteX388" fmla="*/ 4087529 w 4651277"/>
                <a:gd name="connsiteY388" fmla="*/ 1306087 h 4241931"/>
                <a:gd name="connsiteX389" fmla="*/ 4075365 w 4651277"/>
                <a:gd name="connsiteY389" fmla="*/ 1307255 h 4241931"/>
                <a:gd name="connsiteX390" fmla="*/ 4025745 w 4651277"/>
                <a:gd name="connsiteY390" fmla="*/ 1300602 h 4241931"/>
                <a:gd name="connsiteX391" fmla="*/ 4008462 w 4651277"/>
                <a:gd name="connsiteY391" fmla="*/ 1313679 h 4241931"/>
                <a:gd name="connsiteX392" fmla="*/ 3997211 w 4651277"/>
                <a:gd name="connsiteY392" fmla="*/ 1333296 h 4241931"/>
                <a:gd name="connsiteX393" fmla="*/ 3959710 w 4651277"/>
                <a:gd name="connsiteY393" fmla="*/ 1345489 h 4241931"/>
                <a:gd name="connsiteX394" fmla="*/ 3934694 w 4651277"/>
                <a:gd name="connsiteY394" fmla="*/ 1355993 h 4241931"/>
                <a:gd name="connsiteX395" fmla="*/ 3923280 w 4651277"/>
                <a:gd name="connsiteY395" fmla="*/ 1354757 h 4241931"/>
                <a:gd name="connsiteX396" fmla="*/ 3922998 w 4651277"/>
                <a:gd name="connsiteY396" fmla="*/ 1364605 h 4241931"/>
                <a:gd name="connsiteX397" fmla="*/ 3927995 w 4651277"/>
                <a:gd name="connsiteY397" fmla="*/ 1383399 h 4241931"/>
                <a:gd name="connsiteX398" fmla="*/ 3949877 w 4651277"/>
                <a:gd name="connsiteY398" fmla="*/ 1400327 h 4241931"/>
                <a:gd name="connsiteX399" fmla="*/ 3968971 w 4651277"/>
                <a:gd name="connsiteY399" fmla="*/ 1411260 h 4241931"/>
                <a:gd name="connsiteX400" fmla="*/ 3957365 w 4651277"/>
                <a:gd name="connsiteY400" fmla="*/ 1422073 h 4241931"/>
                <a:gd name="connsiteX401" fmla="*/ 3884013 w 4651277"/>
                <a:gd name="connsiteY401" fmla="*/ 1478958 h 4241931"/>
                <a:gd name="connsiteX402" fmla="*/ 3859916 w 4651277"/>
                <a:gd name="connsiteY402" fmla="*/ 1489420 h 4241931"/>
                <a:gd name="connsiteX403" fmla="*/ 3852809 w 4651277"/>
                <a:gd name="connsiteY403" fmla="*/ 1481838 h 4241931"/>
                <a:gd name="connsiteX404" fmla="*/ 3841864 w 4651277"/>
                <a:gd name="connsiteY404" fmla="*/ 1492090 h 4241931"/>
                <a:gd name="connsiteX405" fmla="*/ 3840531 w 4651277"/>
                <a:gd name="connsiteY405" fmla="*/ 1496284 h 4241931"/>
                <a:gd name="connsiteX406" fmla="*/ 3850294 w 4651277"/>
                <a:gd name="connsiteY406" fmla="*/ 1497109 h 4241931"/>
                <a:gd name="connsiteX407" fmla="*/ 3872107 w 4651277"/>
                <a:gd name="connsiteY407" fmla="*/ 1537613 h 4241931"/>
                <a:gd name="connsiteX408" fmla="*/ 3857531 w 4651277"/>
                <a:gd name="connsiteY408" fmla="*/ 1567370 h 4241931"/>
                <a:gd name="connsiteX409" fmla="*/ 3876637 w 4651277"/>
                <a:gd name="connsiteY409" fmla="*/ 1591194 h 4241931"/>
                <a:gd name="connsiteX410" fmla="*/ 3893840 w 4651277"/>
                <a:gd name="connsiteY410" fmla="*/ 1588805 h 4241931"/>
                <a:gd name="connsiteX411" fmla="*/ 3910000 w 4651277"/>
                <a:gd name="connsiteY411" fmla="*/ 1585781 h 4241931"/>
                <a:gd name="connsiteX412" fmla="*/ 3841479 w 4651277"/>
                <a:gd name="connsiteY412" fmla="*/ 1598374 h 4241931"/>
                <a:gd name="connsiteX413" fmla="*/ 3820166 w 4651277"/>
                <a:gd name="connsiteY413" fmla="*/ 1603982 h 4241931"/>
                <a:gd name="connsiteX414" fmla="*/ 3821044 w 4651277"/>
                <a:gd name="connsiteY414" fmla="*/ 1616327 h 4241931"/>
                <a:gd name="connsiteX415" fmla="*/ 3820601 w 4651277"/>
                <a:gd name="connsiteY415" fmla="*/ 1618633 h 4241931"/>
                <a:gd name="connsiteX416" fmla="*/ 3856796 w 4651277"/>
                <a:gd name="connsiteY416" fmla="*/ 1624365 h 4241931"/>
                <a:gd name="connsiteX417" fmla="*/ 3878963 w 4651277"/>
                <a:gd name="connsiteY417" fmla="*/ 1632824 h 4241931"/>
                <a:gd name="connsiteX418" fmla="*/ 3881060 w 4651277"/>
                <a:gd name="connsiteY418" fmla="*/ 1631301 h 4241931"/>
                <a:gd name="connsiteX419" fmla="*/ 3946493 w 4651277"/>
                <a:gd name="connsiteY419" fmla="*/ 1636096 h 4241931"/>
                <a:gd name="connsiteX420" fmla="*/ 4070600 w 4651277"/>
                <a:gd name="connsiteY420" fmla="*/ 1629769 h 4241931"/>
                <a:gd name="connsiteX421" fmla="*/ 4108464 w 4651277"/>
                <a:gd name="connsiteY421" fmla="*/ 1628961 h 4241931"/>
                <a:gd name="connsiteX422" fmla="*/ 4169224 w 4651277"/>
                <a:gd name="connsiteY422" fmla="*/ 1639821 h 4241931"/>
                <a:gd name="connsiteX423" fmla="*/ 4200098 w 4651277"/>
                <a:gd name="connsiteY423" fmla="*/ 1644093 h 4241931"/>
                <a:gd name="connsiteX424" fmla="*/ 4211147 w 4651277"/>
                <a:gd name="connsiteY424" fmla="*/ 1656359 h 4241931"/>
                <a:gd name="connsiteX425" fmla="*/ 4233231 w 4651277"/>
                <a:gd name="connsiteY425" fmla="*/ 1641916 h 4241931"/>
                <a:gd name="connsiteX426" fmla="*/ 4300563 w 4651277"/>
                <a:gd name="connsiteY426" fmla="*/ 1658147 h 4241931"/>
                <a:gd name="connsiteX427" fmla="*/ 4319080 w 4651277"/>
                <a:gd name="connsiteY427" fmla="*/ 1662317 h 4241931"/>
                <a:gd name="connsiteX428" fmla="*/ 4374375 w 4651277"/>
                <a:gd name="connsiteY428" fmla="*/ 1680353 h 4241931"/>
                <a:gd name="connsiteX429" fmla="*/ 4434018 w 4651277"/>
                <a:gd name="connsiteY429" fmla="*/ 1702171 h 4241931"/>
                <a:gd name="connsiteX430" fmla="*/ 4465268 w 4651277"/>
                <a:gd name="connsiteY430" fmla="*/ 1715781 h 4241931"/>
                <a:gd name="connsiteX431" fmla="*/ 4467174 w 4651277"/>
                <a:gd name="connsiteY431" fmla="*/ 1715464 h 4241931"/>
                <a:gd name="connsiteX432" fmla="*/ 4467174 w 4651277"/>
                <a:gd name="connsiteY432" fmla="*/ 1715466 h 4241931"/>
                <a:gd name="connsiteX433" fmla="*/ 4467651 w 4651277"/>
                <a:gd name="connsiteY433" fmla="*/ 1715385 h 4241931"/>
                <a:gd name="connsiteX434" fmla="*/ 4467174 w 4651277"/>
                <a:gd name="connsiteY434" fmla="*/ 1715464 h 4241931"/>
                <a:gd name="connsiteX435" fmla="*/ 4466063 w 4651277"/>
                <a:gd name="connsiteY435" fmla="*/ 1714670 h 4241931"/>
                <a:gd name="connsiteX436" fmla="*/ 4467370 w 4651277"/>
                <a:gd name="connsiteY436" fmla="*/ 1702505 h 4241931"/>
                <a:gd name="connsiteX437" fmla="*/ 4476105 w 4651277"/>
                <a:gd name="connsiteY437" fmla="*/ 1702032 h 4241931"/>
                <a:gd name="connsiteX438" fmla="*/ 4572317 w 4651277"/>
                <a:gd name="connsiteY438" fmla="*/ 1711701 h 4241931"/>
                <a:gd name="connsiteX439" fmla="*/ 4589311 w 4651277"/>
                <a:gd name="connsiteY439" fmla="*/ 1713775 h 4241931"/>
                <a:gd name="connsiteX440" fmla="*/ 4593344 w 4651277"/>
                <a:gd name="connsiteY440" fmla="*/ 1715649 h 4241931"/>
                <a:gd name="connsiteX441" fmla="*/ 4601154 w 4651277"/>
                <a:gd name="connsiteY441" fmla="*/ 1724930 h 4241931"/>
                <a:gd name="connsiteX442" fmla="*/ 4602994 w 4651277"/>
                <a:gd name="connsiteY442" fmla="*/ 1728933 h 4241931"/>
                <a:gd name="connsiteX443" fmla="*/ 4603083 w 4651277"/>
                <a:gd name="connsiteY443" fmla="*/ 1740082 h 4241931"/>
                <a:gd name="connsiteX444" fmla="*/ 4603239 w 4651277"/>
                <a:gd name="connsiteY444" fmla="*/ 1746912 h 4241931"/>
                <a:gd name="connsiteX445" fmla="*/ 4630175 w 4651277"/>
                <a:gd name="connsiteY445" fmla="*/ 1748703 h 4241931"/>
                <a:gd name="connsiteX446" fmla="*/ 4649928 w 4651277"/>
                <a:gd name="connsiteY446" fmla="*/ 1756780 h 4241931"/>
                <a:gd name="connsiteX447" fmla="*/ 4642711 w 4651277"/>
                <a:gd name="connsiteY447" fmla="*/ 1771103 h 4241931"/>
                <a:gd name="connsiteX448" fmla="*/ 4560387 w 4651277"/>
                <a:gd name="connsiteY448" fmla="*/ 1751878 h 4241931"/>
                <a:gd name="connsiteX449" fmla="*/ 4517474 w 4651277"/>
                <a:gd name="connsiteY449" fmla="*/ 1749413 h 4241931"/>
                <a:gd name="connsiteX450" fmla="*/ 4509437 w 4651277"/>
                <a:gd name="connsiteY450" fmla="*/ 1749377 h 4241931"/>
                <a:gd name="connsiteX451" fmla="*/ 4460463 w 4651277"/>
                <a:gd name="connsiteY451" fmla="*/ 1730486 h 4241931"/>
                <a:gd name="connsiteX452" fmla="*/ 4435148 w 4651277"/>
                <a:gd name="connsiteY452" fmla="*/ 1730189 h 4241931"/>
                <a:gd name="connsiteX453" fmla="*/ 4420092 w 4651277"/>
                <a:gd name="connsiteY453" fmla="*/ 1731516 h 4241931"/>
                <a:gd name="connsiteX454" fmla="*/ 4358507 w 4651277"/>
                <a:gd name="connsiteY454" fmla="*/ 1718051 h 4241931"/>
                <a:gd name="connsiteX455" fmla="*/ 4315401 w 4651277"/>
                <a:gd name="connsiteY455" fmla="*/ 1716792 h 4241931"/>
                <a:gd name="connsiteX456" fmla="*/ 4279957 w 4651277"/>
                <a:gd name="connsiteY456" fmla="*/ 1706229 h 4241931"/>
                <a:gd name="connsiteX457" fmla="*/ 4243898 w 4651277"/>
                <a:gd name="connsiteY457" fmla="*/ 1719077 h 4241931"/>
                <a:gd name="connsiteX458" fmla="*/ 4242561 w 4651277"/>
                <a:gd name="connsiteY458" fmla="*/ 1727526 h 4241931"/>
                <a:gd name="connsiteX459" fmla="*/ 4197062 w 4651277"/>
                <a:gd name="connsiteY459" fmla="*/ 1753107 h 4241931"/>
                <a:gd name="connsiteX460" fmla="*/ 4171232 w 4651277"/>
                <a:gd name="connsiteY460" fmla="*/ 1763863 h 4241931"/>
                <a:gd name="connsiteX461" fmla="*/ 4148247 w 4651277"/>
                <a:gd name="connsiteY461" fmla="*/ 1803527 h 4241931"/>
                <a:gd name="connsiteX462" fmla="*/ 4142937 w 4651277"/>
                <a:gd name="connsiteY462" fmla="*/ 1817531 h 4241931"/>
                <a:gd name="connsiteX463" fmla="*/ 4116091 w 4651277"/>
                <a:gd name="connsiteY463" fmla="*/ 1826890 h 4241931"/>
                <a:gd name="connsiteX464" fmla="*/ 4104976 w 4651277"/>
                <a:gd name="connsiteY464" fmla="*/ 1818944 h 4241931"/>
                <a:gd name="connsiteX465" fmla="*/ 4097318 w 4651277"/>
                <a:gd name="connsiteY465" fmla="*/ 1828247 h 4241931"/>
                <a:gd name="connsiteX466" fmla="*/ 4085236 w 4651277"/>
                <a:gd name="connsiteY466" fmla="*/ 1849842 h 4241931"/>
                <a:gd name="connsiteX467" fmla="*/ 4074972 w 4651277"/>
                <a:gd name="connsiteY467" fmla="*/ 1859969 h 4241931"/>
                <a:gd name="connsiteX468" fmla="*/ 4084940 w 4651277"/>
                <a:gd name="connsiteY468" fmla="*/ 1875158 h 4241931"/>
                <a:gd name="connsiteX469" fmla="*/ 4100714 w 4651277"/>
                <a:gd name="connsiteY469" fmla="*/ 1900545 h 4241931"/>
                <a:gd name="connsiteX470" fmla="*/ 4096318 w 4651277"/>
                <a:gd name="connsiteY470" fmla="*/ 1928305 h 4241931"/>
                <a:gd name="connsiteX471" fmla="*/ 4108759 w 4651277"/>
                <a:gd name="connsiteY471" fmla="*/ 1951309 h 4241931"/>
                <a:gd name="connsiteX472" fmla="*/ 4131370 w 4651277"/>
                <a:gd name="connsiteY472" fmla="*/ 1964787 h 4241931"/>
                <a:gd name="connsiteX473" fmla="*/ 4154147 w 4651277"/>
                <a:gd name="connsiteY473" fmla="*/ 1961590 h 4241931"/>
                <a:gd name="connsiteX474" fmla="*/ 4170691 w 4651277"/>
                <a:gd name="connsiteY474" fmla="*/ 1970397 h 4241931"/>
                <a:gd name="connsiteX475" fmla="*/ 4162195 w 4651277"/>
                <a:gd name="connsiteY475" fmla="*/ 2000601 h 4241931"/>
                <a:gd name="connsiteX476" fmla="*/ 4160762 w 4651277"/>
                <a:gd name="connsiteY476" fmla="*/ 2009654 h 4241931"/>
                <a:gd name="connsiteX477" fmla="*/ 4164444 w 4651277"/>
                <a:gd name="connsiteY477" fmla="*/ 2017660 h 4241931"/>
                <a:gd name="connsiteX478" fmla="*/ 4161732 w 4651277"/>
                <a:gd name="connsiteY478" fmla="*/ 2042594 h 4241931"/>
                <a:gd name="connsiteX479" fmla="*/ 4183266 w 4651277"/>
                <a:gd name="connsiteY479" fmla="*/ 2047242 h 4241931"/>
                <a:gd name="connsiteX480" fmla="*/ 4188027 w 4651277"/>
                <a:gd name="connsiteY480" fmla="*/ 2052326 h 4241931"/>
                <a:gd name="connsiteX481" fmla="*/ 4207826 w 4651277"/>
                <a:gd name="connsiteY481" fmla="*/ 2103095 h 4241931"/>
                <a:gd name="connsiteX482" fmla="*/ 4208997 w 4651277"/>
                <a:gd name="connsiteY482" fmla="*/ 2111322 h 4241931"/>
                <a:gd name="connsiteX483" fmla="*/ 4203675 w 4651277"/>
                <a:gd name="connsiteY483" fmla="*/ 2148834 h 4241931"/>
                <a:gd name="connsiteX484" fmla="*/ 4180972 w 4651277"/>
                <a:gd name="connsiteY484" fmla="*/ 2198440 h 4241931"/>
                <a:gd name="connsiteX485" fmla="*/ 4169590 w 4651277"/>
                <a:gd name="connsiteY485" fmla="*/ 2219527 h 4241931"/>
                <a:gd name="connsiteX486" fmla="*/ 4158340 w 4651277"/>
                <a:gd name="connsiteY486" fmla="*/ 2231974 h 4241931"/>
                <a:gd name="connsiteX487" fmla="*/ 4107542 w 4651277"/>
                <a:gd name="connsiteY487" fmla="*/ 2248054 h 4241931"/>
                <a:gd name="connsiteX488" fmla="*/ 4097438 w 4651277"/>
                <a:gd name="connsiteY488" fmla="*/ 2253258 h 4241931"/>
                <a:gd name="connsiteX489" fmla="*/ 4081921 w 4651277"/>
                <a:gd name="connsiteY489" fmla="*/ 2284825 h 4241931"/>
                <a:gd name="connsiteX490" fmla="*/ 4073975 w 4651277"/>
                <a:gd name="connsiteY490" fmla="*/ 2295940 h 4241931"/>
                <a:gd name="connsiteX491" fmla="*/ 4052681 w 4651277"/>
                <a:gd name="connsiteY491" fmla="*/ 2321023 h 4241931"/>
                <a:gd name="connsiteX492" fmla="*/ 4057216 w 4651277"/>
                <a:gd name="connsiteY492" fmla="*/ 2335352 h 4241931"/>
                <a:gd name="connsiteX493" fmla="*/ 4073448 w 4651277"/>
                <a:gd name="connsiteY493" fmla="*/ 2336856 h 4241931"/>
                <a:gd name="connsiteX494" fmla="*/ 4053350 w 4651277"/>
                <a:gd name="connsiteY494" fmla="*/ 2363122 h 4241931"/>
                <a:gd name="connsiteX495" fmla="*/ 4026071 w 4651277"/>
                <a:gd name="connsiteY495" fmla="*/ 2415619 h 4241931"/>
                <a:gd name="connsiteX496" fmla="*/ 4026496 w 4651277"/>
                <a:gd name="connsiteY496" fmla="*/ 2412144 h 4241931"/>
                <a:gd name="connsiteX497" fmla="*/ 4036449 w 4651277"/>
                <a:gd name="connsiteY497" fmla="*/ 2388357 h 4241931"/>
                <a:gd name="connsiteX498" fmla="*/ 4033640 w 4651277"/>
                <a:gd name="connsiteY498" fmla="*/ 2351413 h 4241931"/>
                <a:gd name="connsiteX499" fmla="*/ 4007815 w 4651277"/>
                <a:gd name="connsiteY499" fmla="*/ 2350417 h 4241931"/>
                <a:gd name="connsiteX500" fmla="*/ 4002760 w 4651277"/>
                <a:gd name="connsiteY500" fmla="*/ 2358895 h 4241931"/>
                <a:gd name="connsiteX501" fmla="*/ 3990263 w 4651277"/>
                <a:gd name="connsiteY501" fmla="*/ 2390941 h 4241931"/>
                <a:gd name="connsiteX502" fmla="*/ 3968627 w 4651277"/>
                <a:gd name="connsiteY502" fmla="*/ 2398648 h 4241931"/>
                <a:gd name="connsiteX503" fmla="*/ 3931553 w 4651277"/>
                <a:gd name="connsiteY503" fmla="*/ 2410099 h 4241931"/>
                <a:gd name="connsiteX504" fmla="*/ 3913538 w 4651277"/>
                <a:gd name="connsiteY504" fmla="*/ 2418381 h 4241931"/>
                <a:gd name="connsiteX505" fmla="*/ 3904576 w 4651277"/>
                <a:gd name="connsiteY505" fmla="*/ 2428097 h 4241931"/>
                <a:gd name="connsiteX506" fmla="*/ 3915152 w 4651277"/>
                <a:gd name="connsiteY506" fmla="*/ 2431628 h 4241931"/>
                <a:gd name="connsiteX507" fmla="*/ 3952295 w 4651277"/>
                <a:gd name="connsiteY507" fmla="*/ 2478339 h 4241931"/>
                <a:gd name="connsiteX508" fmla="*/ 3926585 w 4651277"/>
                <a:gd name="connsiteY508" fmla="*/ 2503961 h 4241931"/>
                <a:gd name="connsiteX509" fmla="*/ 3914218 w 4651277"/>
                <a:gd name="connsiteY509" fmla="*/ 2527366 h 4241931"/>
                <a:gd name="connsiteX510" fmla="*/ 3927394 w 4651277"/>
                <a:gd name="connsiteY510" fmla="*/ 2541825 h 4241931"/>
                <a:gd name="connsiteX511" fmla="*/ 3961310 w 4651277"/>
                <a:gd name="connsiteY511" fmla="*/ 2562043 h 4241931"/>
                <a:gd name="connsiteX512" fmla="*/ 3965845 w 4651277"/>
                <a:gd name="connsiteY512" fmla="*/ 2576371 h 4241931"/>
                <a:gd name="connsiteX513" fmla="*/ 3944723 w 4651277"/>
                <a:gd name="connsiteY513" fmla="*/ 2709741 h 4241931"/>
                <a:gd name="connsiteX514" fmla="*/ 3933742 w 4651277"/>
                <a:gd name="connsiteY514" fmla="*/ 2755636 h 4241931"/>
                <a:gd name="connsiteX515" fmla="*/ 3942916 w 4651277"/>
                <a:gd name="connsiteY515" fmla="*/ 2771935 h 4241931"/>
                <a:gd name="connsiteX516" fmla="*/ 3958242 w 4651277"/>
                <a:gd name="connsiteY516" fmla="*/ 2804057 h 4241931"/>
                <a:gd name="connsiteX517" fmla="*/ 3993102 w 4651277"/>
                <a:gd name="connsiteY517" fmla="*/ 2841746 h 4241931"/>
                <a:gd name="connsiteX518" fmla="*/ 4028260 w 4651277"/>
                <a:gd name="connsiteY518" fmla="*/ 2854118 h 4241931"/>
                <a:gd name="connsiteX519" fmla="*/ 4030417 w 4651277"/>
                <a:gd name="connsiteY519" fmla="*/ 2860027 h 4241931"/>
                <a:gd name="connsiteX520" fmla="*/ 4028877 w 4651277"/>
                <a:gd name="connsiteY520" fmla="*/ 2893189 h 4241931"/>
                <a:gd name="connsiteX521" fmla="*/ 4020657 w 4651277"/>
                <a:gd name="connsiteY521" fmla="*/ 2945090 h 4241931"/>
                <a:gd name="connsiteX522" fmla="*/ 4008391 w 4651277"/>
                <a:gd name="connsiteY522" fmla="*/ 2956137 h 4241931"/>
                <a:gd name="connsiteX523" fmla="*/ 4007340 w 4651277"/>
                <a:gd name="connsiteY523" fmla="*/ 2962776 h 4241931"/>
                <a:gd name="connsiteX524" fmla="*/ 3981780 w 4651277"/>
                <a:gd name="connsiteY524" fmla="*/ 3006980 h 4241931"/>
                <a:gd name="connsiteX525" fmla="*/ 3962714 w 4651277"/>
                <a:gd name="connsiteY525" fmla="*/ 3021901 h 4241931"/>
                <a:gd name="connsiteX526" fmla="*/ 3936483 w 4651277"/>
                <a:gd name="connsiteY526" fmla="*/ 3007848 h 4241931"/>
                <a:gd name="connsiteX527" fmla="*/ 3932864 w 4651277"/>
                <a:gd name="connsiteY527" fmla="*/ 3007275 h 4241931"/>
                <a:gd name="connsiteX528" fmla="*/ 3836556 w 4651277"/>
                <a:gd name="connsiteY528" fmla="*/ 2998209 h 4241931"/>
                <a:gd name="connsiteX529" fmla="*/ 3826595 w 4651277"/>
                <a:gd name="connsiteY529" fmla="*/ 2971269 h 4241931"/>
                <a:gd name="connsiteX530" fmla="*/ 3819102 w 4651277"/>
                <a:gd name="connsiteY530" fmla="*/ 2963895 h 4241931"/>
                <a:gd name="connsiteX531" fmla="*/ 3803698 w 4651277"/>
                <a:gd name="connsiteY531" fmla="*/ 2959600 h 4241931"/>
                <a:gd name="connsiteX532" fmla="*/ 3816538 w 4651277"/>
                <a:gd name="connsiteY532" fmla="*/ 2944930 h 4241931"/>
                <a:gd name="connsiteX533" fmla="*/ 3806099 w 4651277"/>
                <a:gd name="connsiteY533" fmla="*/ 2921007 h 4241931"/>
                <a:gd name="connsiteX534" fmla="*/ 3804324 w 4651277"/>
                <a:gd name="connsiteY534" fmla="*/ 2912684 h 4241931"/>
                <a:gd name="connsiteX535" fmla="*/ 3795618 w 4651277"/>
                <a:gd name="connsiteY535" fmla="*/ 2916873 h 4241931"/>
                <a:gd name="connsiteX536" fmla="*/ 3786147 w 4651277"/>
                <a:gd name="connsiteY536" fmla="*/ 2925888 h 4241931"/>
                <a:gd name="connsiteX537" fmla="*/ 3773865 w 4651277"/>
                <a:gd name="connsiteY537" fmla="*/ 2925935 h 4241931"/>
                <a:gd name="connsiteX538" fmla="*/ 3773518 w 4651277"/>
                <a:gd name="connsiteY538" fmla="*/ 2926280 h 4241931"/>
                <a:gd name="connsiteX539" fmla="*/ 3784755 w 4651277"/>
                <a:gd name="connsiteY539" fmla="*/ 2933616 h 4241931"/>
                <a:gd name="connsiteX540" fmla="*/ 3777010 w 4651277"/>
                <a:gd name="connsiteY540" fmla="*/ 2940205 h 4241931"/>
                <a:gd name="connsiteX541" fmla="*/ 3767057 w 4651277"/>
                <a:gd name="connsiteY541" fmla="*/ 2938294 h 4241931"/>
                <a:gd name="connsiteX542" fmla="*/ 3765045 w 4651277"/>
                <a:gd name="connsiteY542" fmla="*/ 2949766 h 4241931"/>
                <a:gd name="connsiteX543" fmla="*/ 3751466 w 4651277"/>
                <a:gd name="connsiteY543" fmla="*/ 2984732 h 4241931"/>
                <a:gd name="connsiteX544" fmla="*/ 3751078 w 4651277"/>
                <a:gd name="connsiteY544" fmla="*/ 2998900 h 4241931"/>
                <a:gd name="connsiteX545" fmla="*/ 3763368 w 4651277"/>
                <a:gd name="connsiteY545" fmla="*/ 3003321 h 4241931"/>
                <a:gd name="connsiteX546" fmla="*/ 3779627 w 4651277"/>
                <a:gd name="connsiteY546" fmla="*/ 3013937 h 4241931"/>
                <a:gd name="connsiteX547" fmla="*/ 3782528 w 4651277"/>
                <a:gd name="connsiteY547" fmla="*/ 3062031 h 4241931"/>
                <a:gd name="connsiteX548" fmla="*/ 3780892 w 4651277"/>
                <a:gd name="connsiteY548" fmla="*/ 3069427 h 4241931"/>
                <a:gd name="connsiteX549" fmla="*/ 3778293 w 4651277"/>
                <a:gd name="connsiteY549" fmla="*/ 3073382 h 4241931"/>
                <a:gd name="connsiteX550" fmla="*/ 3789082 w 4651277"/>
                <a:gd name="connsiteY550" fmla="*/ 3087723 h 4241931"/>
                <a:gd name="connsiteX551" fmla="*/ 3795809 w 4651277"/>
                <a:gd name="connsiteY551" fmla="*/ 3086560 h 4241931"/>
                <a:gd name="connsiteX552" fmla="*/ 3806757 w 4651277"/>
                <a:gd name="connsiteY552" fmla="*/ 3077003 h 4241931"/>
                <a:gd name="connsiteX553" fmla="*/ 3840145 w 4651277"/>
                <a:gd name="connsiteY553" fmla="*/ 3069300 h 4241931"/>
                <a:gd name="connsiteX554" fmla="*/ 3868293 w 4651277"/>
                <a:gd name="connsiteY554" fmla="*/ 3059530 h 4241931"/>
                <a:gd name="connsiteX555" fmla="*/ 3888279 w 4651277"/>
                <a:gd name="connsiteY555" fmla="*/ 3046611 h 4241931"/>
                <a:gd name="connsiteX556" fmla="*/ 3901101 w 4651277"/>
                <a:gd name="connsiteY556" fmla="*/ 3067200 h 4241931"/>
                <a:gd name="connsiteX557" fmla="*/ 3910137 w 4651277"/>
                <a:gd name="connsiteY557" fmla="*/ 3103892 h 4241931"/>
                <a:gd name="connsiteX558" fmla="*/ 3912964 w 4651277"/>
                <a:gd name="connsiteY558" fmla="*/ 3105577 h 4241931"/>
                <a:gd name="connsiteX559" fmla="*/ 3932587 w 4651277"/>
                <a:gd name="connsiteY559" fmla="*/ 3122294 h 4241931"/>
                <a:gd name="connsiteX560" fmla="*/ 3925389 w 4651277"/>
                <a:gd name="connsiteY560" fmla="*/ 3163840 h 4241931"/>
                <a:gd name="connsiteX561" fmla="*/ 3918081 w 4651277"/>
                <a:gd name="connsiteY561" fmla="*/ 3167012 h 4241931"/>
                <a:gd name="connsiteX562" fmla="*/ 3905062 w 4651277"/>
                <a:gd name="connsiteY562" fmla="*/ 3159383 h 4241931"/>
                <a:gd name="connsiteX563" fmla="*/ 3901124 w 4651277"/>
                <a:gd name="connsiteY563" fmla="*/ 3156903 h 4241931"/>
                <a:gd name="connsiteX564" fmla="*/ 3877568 w 4651277"/>
                <a:gd name="connsiteY564" fmla="*/ 3125953 h 4241931"/>
                <a:gd name="connsiteX565" fmla="*/ 3864614 w 4651277"/>
                <a:gd name="connsiteY565" fmla="*/ 3114005 h 4241931"/>
                <a:gd name="connsiteX566" fmla="*/ 3827867 w 4651277"/>
                <a:gd name="connsiteY566" fmla="*/ 3103854 h 4241931"/>
                <a:gd name="connsiteX567" fmla="*/ 3792335 w 4651277"/>
                <a:gd name="connsiteY567" fmla="*/ 3120584 h 4241931"/>
                <a:gd name="connsiteX568" fmla="*/ 3788652 w 4651277"/>
                <a:gd name="connsiteY568" fmla="*/ 3128340 h 4241931"/>
                <a:gd name="connsiteX569" fmla="*/ 3794472 w 4651277"/>
                <a:gd name="connsiteY569" fmla="*/ 3139166 h 4241931"/>
                <a:gd name="connsiteX570" fmla="*/ 3785947 w 4651277"/>
                <a:gd name="connsiteY570" fmla="*/ 3136398 h 4241931"/>
                <a:gd name="connsiteX571" fmla="*/ 3783579 w 4651277"/>
                <a:gd name="connsiteY571" fmla="*/ 3147180 h 4241931"/>
                <a:gd name="connsiteX572" fmla="*/ 3785751 w 4651277"/>
                <a:gd name="connsiteY572" fmla="*/ 3162758 h 4241931"/>
                <a:gd name="connsiteX573" fmla="*/ 3780632 w 4651277"/>
                <a:gd name="connsiteY573" fmla="*/ 3175556 h 4241931"/>
                <a:gd name="connsiteX574" fmla="*/ 3768818 w 4651277"/>
                <a:gd name="connsiteY574" fmla="*/ 3168119 h 4241931"/>
                <a:gd name="connsiteX575" fmla="*/ 3764521 w 4651277"/>
                <a:gd name="connsiteY575" fmla="*/ 3149205 h 4241931"/>
                <a:gd name="connsiteX576" fmla="*/ 3758745 w 4651277"/>
                <a:gd name="connsiteY576" fmla="*/ 3149338 h 4241931"/>
                <a:gd name="connsiteX577" fmla="*/ 3750332 w 4651277"/>
                <a:gd name="connsiteY577" fmla="*/ 3153082 h 4241931"/>
                <a:gd name="connsiteX578" fmla="*/ 3754299 w 4651277"/>
                <a:gd name="connsiteY578" fmla="*/ 3159710 h 4241931"/>
                <a:gd name="connsiteX579" fmla="*/ 3746580 w 4651277"/>
                <a:gd name="connsiteY579" fmla="*/ 3175731 h 4241931"/>
                <a:gd name="connsiteX580" fmla="*/ 3726880 w 4651277"/>
                <a:gd name="connsiteY580" fmla="*/ 3186840 h 4241931"/>
                <a:gd name="connsiteX581" fmla="*/ 3729726 w 4651277"/>
                <a:gd name="connsiteY581" fmla="*/ 3215747 h 4241931"/>
                <a:gd name="connsiteX582" fmla="*/ 3738701 w 4651277"/>
                <a:gd name="connsiteY582" fmla="*/ 3245006 h 4241931"/>
                <a:gd name="connsiteX583" fmla="*/ 3715985 w 4651277"/>
                <a:gd name="connsiteY583" fmla="*/ 3255637 h 4241931"/>
                <a:gd name="connsiteX584" fmla="*/ 3703909 w 4651277"/>
                <a:gd name="connsiteY584" fmla="*/ 3265478 h 4241931"/>
                <a:gd name="connsiteX585" fmla="*/ 3712831 w 4651277"/>
                <a:gd name="connsiteY585" fmla="*/ 3275552 h 4241931"/>
                <a:gd name="connsiteX586" fmla="*/ 3715754 w 4651277"/>
                <a:gd name="connsiteY586" fmla="*/ 3276634 h 4241931"/>
                <a:gd name="connsiteX587" fmla="*/ 3733918 w 4651277"/>
                <a:gd name="connsiteY587" fmla="*/ 3286934 h 4241931"/>
                <a:gd name="connsiteX588" fmla="*/ 3718383 w 4651277"/>
                <a:gd name="connsiteY588" fmla="*/ 3291278 h 4241931"/>
                <a:gd name="connsiteX589" fmla="*/ 3701104 w 4651277"/>
                <a:gd name="connsiteY589" fmla="*/ 3291017 h 4241931"/>
                <a:gd name="connsiteX590" fmla="*/ 3685748 w 4651277"/>
                <a:gd name="connsiteY590" fmla="*/ 3317659 h 4241931"/>
                <a:gd name="connsiteX591" fmla="*/ 3695906 w 4651277"/>
                <a:gd name="connsiteY591" fmla="*/ 3331641 h 4241931"/>
                <a:gd name="connsiteX592" fmla="*/ 3680365 w 4651277"/>
                <a:gd name="connsiteY592" fmla="*/ 3347738 h 4241931"/>
                <a:gd name="connsiteX593" fmla="*/ 3661658 w 4651277"/>
                <a:gd name="connsiteY593" fmla="*/ 3344775 h 4241931"/>
                <a:gd name="connsiteX594" fmla="*/ 3642658 w 4651277"/>
                <a:gd name="connsiteY594" fmla="*/ 3355375 h 4241931"/>
                <a:gd name="connsiteX595" fmla="*/ 3614856 w 4651277"/>
                <a:gd name="connsiteY595" fmla="*/ 3370769 h 4241931"/>
                <a:gd name="connsiteX596" fmla="*/ 3581110 w 4651277"/>
                <a:gd name="connsiteY596" fmla="*/ 3396356 h 4241931"/>
                <a:gd name="connsiteX597" fmla="*/ 3571575 w 4651277"/>
                <a:gd name="connsiteY597" fmla="*/ 3409691 h 4241931"/>
                <a:gd name="connsiteX598" fmla="*/ 3566083 w 4651277"/>
                <a:gd name="connsiteY598" fmla="*/ 3401399 h 4241931"/>
                <a:gd name="connsiteX599" fmla="*/ 3551057 w 4651277"/>
                <a:gd name="connsiteY599" fmla="*/ 3406442 h 4241931"/>
                <a:gd name="connsiteX600" fmla="*/ 3545766 w 4651277"/>
                <a:gd name="connsiteY600" fmla="*/ 3415251 h 4241931"/>
                <a:gd name="connsiteX601" fmla="*/ 3552178 w 4651277"/>
                <a:gd name="connsiteY601" fmla="*/ 3422386 h 4241931"/>
                <a:gd name="connsiteX602" fmla="*/ 3536193 w 4651277"/>
                <a:gd name="connsiteY602" fmla="*/ 3424560 h 4241931"/>
                <a:gd name="connsiteX603" fmla="*/ 3529977 w 4651277"/>
                <a:gd name="connsiteY603" fmla="*/ 3423604 h 4241931"/>
                <a:gd name="connsiteX604" fmla="*/ 3524683 w 4651277"/>
                <a:gd name="connsiteY604" fmla="*/ 3424536 h 4241931"/>
                <a:gd name="connsiteX605" fmla="*/ 3503908 w 4651277"/>
                <a:gd name="connsiteY605" fmla="*/ 3426814 h 4241931"/>
                <a:gd name="connsiteX606" fmla="*/ 3498752 w 4651277"/>
                <a:gd name="connsiteY606" fmla="*/ 3426054 h 4241931"/>
                <a:gd name="connsiteX607" fmla="*/ 3497136 w 4651277"/>
                <a:gd name="connsiteY607" fmla="*/ 3433401 h 4241931"/>
                <a:gd name="connsiteX608" fmla="*/ 3500251 w 4651277"/>
                <a:gd name="connsiteY608" fmla="*/ 3446219 h 4241931"/>
                <a:gd name="connsiteX609" fmla="*/ 3508398 w 4651277"/>
                <a:gd name="connsiteY609" fmla="*/ 3461460 h 4241931"/>
                <a:gd name="connsiteX610" fmla="*/ 3490797 w 4651277"/>
                <a:gd name="connsiteY610" fmla="*/ 3475276 h 4241931"/>
                <a:gd name="connsiteX611" fmla="*/ 3472671 w 4651277"/>
                <a:gd name="connsiteY611" fmla="*/ 3469777 h 4241931"/>
                <a:gd name="connsiteX612" fmla="*/ 3460862 w 4651277"/>
                <a:gd name="connsiteY612" fmla="*/ 3468188 h 4241931"/>
                <a:gd name="connsiteX613" fmla="*/ 3453331 w 4651277"/>
                <a:gd name="connsiteY613" fmla="*/ 3476626 h 4241931"/>
                <a:gd name="connsiteX614" fmla="*/ 3454386 w 4651277"/>
                <a:gd name="connsiteY614" fmla="*/ 3477165 h 4241931"/>
                <a:gd name="connsiteX615" fmla="*/ 3446789 w 4651277"/>
                <a:gd name="connsiteY615" fmla="*/ 3491117 h 4241931"/>
                <a:gd name="connsiteX616" fmla="*/ 3400060 w 4651277"/>
                <a:gd name="connsiteY616" fmla="*/ 3577309 h 4241931"/>
                <a:gd name="connsiteX617" fmla="*/ 3406973 w 4651277"/>
                <a:gd name="connsiteY617" fmla="*/ 3593703 h 4241931"/>
                <a:gd name="connsiteX618" fmla="*/ 3418956 w 4651277"/>
                <a:gd name="connsiteY618" fmla="*/ 3615430 h 4241931"/>
                <a:gd name="connsiteX619" fmla="*/ 3395203 w 4651277"/>
                <a:gd name="connsiteY619" fmla="*/ 3618067 h 4241931"/>
                <a:gd name="connsiteX620" fmla="*/ 3381062 w 4651277"/>
                <a:gd name="connsiteY620" fmla="*/ 3648256 h 4241931"/>
                <a:gd name="connsiteX621" fmla="*/ 3389340 w 4651277"/>
                <a:gd name="connsiteY621" fmla="*/ 3676099 h 4241931"/>
                <a:gd name="connsiteX622" fmla="*/ 3387297 w 4651277"/>
                <a:gd name="connsiteY622" fmla="*/ 3734980 h 4241931"/>
                <a:gd name="connsiteX623" fmla="*/ 3365114 w 4651277"/>
                <a:gd name="connsiteY623" fmla="*/ 3755173 h 4241931"/>
                <a:gd name="connsiteX624" fmla="*/ 3349515 w 4651277"/>
                <a:gd name="connsiteY624" fmla="*/ 3774773 h 4241931"/>
                <a:gd name="connsiteX625" fmla="*/ 3331755 w 4651277"/>
                <a:gd name="connsiteY625" fmla="*/ 3770238 h 4241931"/>
                <a:gd name="connsiteX626" fmla="*/ 3295139 w 4651277"/>
                <a:gd name="connsiteY626" fmla="*/ 3743233 h 4241931"/>
                <a:gd name="connsiteX627" fmla="*/ 3262091 w 4651277"/>
                <a:gd name="connsiteY627" fmla="*/ 3731390 h 4241931"/>
                <a:gd name="connsiteX628" fmla="*/ 3205351 w 4651277"/>
                <a:gd name="connsiteY628" fmla="*/ 3745657 h 4241931"/>
                <a:gd name="connsiteX629" fmla="*/ 3194120 w 4651277"/>
                <a:gd name="connsiteY629" fmla="*/ 3757041 h 4241931"/>
                <a:gd name="connsiteX630" fmla="*/ 3176971 w 4651277"/>
                <a:gd name="connsiteY630" fmla="*/ 3766914 h 4241931"/>
                <a:gd name="connsiteX631" fmla="*/ 3172726 w 4651277"/>
                <a:gd name="connsiteY631" fmla="*/ 3749940 h 4241931"/>
                <a:gd name="connsiteX632" fmla="*/ 3169365 w 4651277"/>
                <a:gd name="connsiteY632" fmla="*/ 3740884 h 4241931"/>
                <a:gd name="connsiteX633" fmla="*/ 3161839 w 4651277"/>
                <a:gd name="connsiteY633" fmla="*/ 3746151 h 4241931"/>
                <a:gd name="connsiteX634" fmla="*/ 3103961 w 4651277"/>
                <a:gd name="connsiteY634" fmla="*/ 3762903 h 4241931"/>
                <a:gd name="connsiteX635" fmla="*/ 3079445 w 4651277"/>
                <a:gd name="connsiteY635" fmla="*/ 3757920 h 4241931"/>
                <a:gd name="connsiteX636" fmla="*/ 3076595 w 4651277"/>
                <a:gd name="connsiteY636" fmla="*/ 3753244 h 4241931"/>
                <a:gd name="connsiteX637" fmla="*/ 3073963 w 4651277"/>
                <a:gd name="connsiteY637" fmla="*/ 3755235 h 4241931"/>
                <a:gd name="connsiteX638" fmla="*/ 3064222 w 4651277"/>
                <a:gd name="connsiteY638" fmla="*/ 3749147 h 4241931"/>
                <a:gd name="connsiteX639" fmla="*/ 3062184 w 4651277"/>
                <a:gd name="connsiteY639" fmla="*/ 3744246 h 4241931"/>
                <a:gd name="connsiteX640" fmla="*/ 3049858 w 4651277"/>
                <a:gd name="connsiteY640" fmla="*/ 3739106 h 4241931"/>
                <a:gd name="connsiteX641" fmla="*/ 3044792 w 4651277"/>
                <a:gd name="connsiteY641" fmla="*/ 3733879 h 4241931"/>
                <a:gd name="connsiteX642" fmla="*/ 3044128 w 4651277"/>
                <a:gd name="connsiteY642" fmla="*/ 3738922 h 4241931"/>
                <a:gd name="connsiteX643" fmla="*/ 2984298 w 4651277"/>
                <a:gd name="connsiteY643" fmla="*/ 3791655 h 4241931"/>
                <a:gd name="connsiteX644" fmla="*/ 2940903 w 4651277"/>
                <a:gd name="connsiteY644" fmla="*/ 3792129 h 4241931"/>
                <a:gd name="connsiteX645" fmla="*/ 2874058 w 4651277"/>
                <a:gd name="connsiteY645" fmla="*/ 3781642 h 4241931"/>
                <a:gd name="connsiteX646" fmla="*/ 2865991 w 4651277"/>
                <a:gd name="connsiteY646" fmla="*/ 3778096 h 4241931"/>
                <a:gd name="connsiteX647" fmla="*/ 2857815 w 4651277"/>
                <a:gd name="connsiteY647" fmla="*/ 3786799 h 4241931"/>
                <a:gd name="connsiteX648" fmla="*/ 2856425 w 4651277"/>
                <a:gd name="connsiteY648" fmla="*/ 3795390 h 4241931"/>
                <a:gd name="connsiteX649" fmla="*/ 2860563 w 4651277"/>
                <a:gd name="connsiteY649" fmla="*/ 3807410 h 4241931"/>
                <a:gd name="connsiteX650" fmla="*/ 2856998 w 4651277"/>
                <a:gd name="connsiteY650" fmla="*/ 3813863 h 4241931"/>
                <a:gd name="connsiteX651" fmla="*/ 2854422 w 4651277"/>
                <a:gd name="connsiteY651" fmla="*/ 3814137 h 4241931"/>
                <a:gd name="connsiteX652" fmla="*/ 2854754 w 4651277"/>
                <a:gd name="connsiteY652" fmla="*/ 3831215 h 4241931"/>
                <a:gd name="connsiteX653" fmla="*/ 2843360 w 4651277"/>
                <a:gd name="connsiteY653" fmla="*/ 3850708 h 4241931"/>
                <a:gd name="connsiteX654" fmla="*/ 2807827 w 4651277"/>
                <a:gd name="connsiteY654" fmla="*/ 3846654 h 4241931"/>
                <a:gd name="connsiteX655" fmla="*/ 2785810 w 4651277"/>
                <a:gd name="connsiteY655" fmla="*/ 3849588 h 4241931"/>
                <a:gd name="connsiteX656" fmla="*/ 2789121 w 4651277"/>
                <a:gd name="connsiteY656" fmla="*/ 3868487 h 4241931"/>
                <a:gd name="connsiteX657" fmla="*/ 2791863 w 4651277"/>
                <a:gd name="connsiteY657" fmla="*/ 3871984 h 4241931"/>
                <a:gd name="connsiteX658" fmla="*/ 2806233 w 4651277"/>
                <a:gd name="connsiteY658" fmla="*/ 3898062 h 4241931"/>
                <a:gd name="connsiteX659" fmla="*/ 2784118 w 4651277"/>
                <a:gd name="connsiteY659" fmla="*/ 3891736 h 4241931"/>
                <a:gd name="connsiteX660" fmla="*/ 2763325 w 4651277"/>
                <a:gd name="connsiteY660" fmla="*/ 3878511 h 4241931"/>
                <a:gd name="connsiteX661" fmla="*/ 2724775 w 4651277"/>
                <a:gd name="connsiteY661" fmla="*/ 3899406 h 4241931"/>
                <a:gd name="connsiteX662" fmla="*/ 2726671 w 4651277"/>
                <a:gd name="connsiteY662" fmla="*/ 3923975 h 4241931"/>
                <a:gd name="connsiteX663" fmla="*/ 2695770 w 4651277"/>
                <a:gd name="connsiteY663" fmla="*/ 3931920 h 4241931"/>
                <a:gd name="connsiteX664" fmla="*/ 2675260 w 4651277"/>
                <a:gd name="connsiteY664" fmla="*/ 3914348 h 4241931"/>
                <a:gd name="connsiteX665" fmla="*/ 2660753 w 4651277"/>
                <a:gd name="connsiteY665" fmla="*/ 3905503 h 4241931"/>
                <a:gd name="connsiteX666" fmla="*/ 2646083 w 4651277"/>
                <a:gd name="connsiteY666" fmla="*/ 3912202 h 4241931"/>
                <a:gd name="connsiteX667" fmla="*/ 2647150 w 4651277"/>
                <a:gd name="connsiteY667" fmla="*/ 3913511 h 4241931"/>
                <a:gd name="connsiteX668" fmla="*/ 2629231 w 4651277"/>
                <a:gd name="connsiteY668" fmla="*/ 3927369 h 4241931"/>
                <a:gd name="connsiteX669" fmla="*/ 2518807 w 4651277"/>
                <a:gd name="connsiteY669" fmla="*/ 4013107 h 4241931"/>
                <a:gd name="connsiteX670" fmla="*/ 2518432 w 4651277"/>
                <a:gd name="connsiteY670" fmla="*/ 4038475 h 4241931"/>
                <a:gd name="connsiteX671" fmla="*/ 2521619 w 4651277"/>
                <a:gd name="connsiteY671" fmla="*/ 4073711 h 4241931"/>
                <a:gd name="connsiteX672" fmla="*/ 2489096 w 4651277"/>
                <a:gd name="connsiteY672" fmla="*/ 4063534 h 4241931"/>
                <a:gd name="connsiteX673" fmla="*/ 2453324 w 4651277"/>
                <a:gd name="connsiteY673" fmla="*/ 4094842 h 4241931"/>
                <a:gd name="connsiteX674" fmla="*/ 2448168 w 4651277"/>
                <a:gd name="connsiteY674" fmla="*/ 4135938 h 4241931"/>
                <a:gd name="connsiteX675" fmla="*/ 2411741 w 4651277"/>
                <a:gd name="connsiteY675" fmla="*/ 4211641 h 4241931"/>
                <a:gd name="connsiteX676" fmla="*/ 2371202 w 4651277"/>
                <a:gd name="connsiteY676" fmla="*/ 4225284 h 4241931"/>
                <a:gd name="connsiteX677" fmla="*/ 2339599 w 4651277"/>
                <a:gd name="connsiteY677" fmla="*/ 4241931 h 4241931"/>
                <a:gd name="connsiteX678" fmla="*/ 2319011 w 4651277"/>
                <a:gd name="connsiteY678" fmla="*/ 4225827 h 4241931"/>
                <a:gd name="connsiteX679" fmla="*/ 2286691 w 4651277"/>
                <a:gd name="connsiteY679" fmla="*/ 4169575 h 4241931"/>
                <a:gd name="connsiteX680" fmla="*/ 2250336 w 4651277"/>
                <a:gd name="connsiteY680" fmla="*/ 4135164 h 4241931"/>
                <a:gd name="connsiteX681" fmla="*/ 2168075 w 4651277"/>
                <a:gd name="connsiteY681" fmla="*/ 4121259 h 4241931"/>
                <a:gd name="connsiteX682" fmla="*/ 2146887 w 4651277"/>
                <a:gd name="connsiteY682" fmla="*/ 4129683 h 4241931"/>
                <a:gd name="connsiteX683" fmla="*/ 2118834 w 4651277"/>
                <a:gd name="connsiteY683" fmla="*/ 4132741 h 4241931"/>
                <a:gd name="connsiteX684" fmla="*/ 2123027 w 4651277"/>
                <a:gd name="connsiteY684" fmla="*/ 4108146 h 4241931"/>
                <a:gd name="connsiteX685" fmla="*/ 2123831 w 4651277"/>
                <a:gd name="connsiteY685" fmla="*/ 4094395 h 4241931"/>
                <a:gd name="connsiteX686" fmla="*/ 2110984 w 4651277"/>
                <a:gd name="connsiteY686" fmla="*/ 4096957 h 4241931"/>
                <a:gd name="connsiteX687" fmla="*/ 2025816 w 4651277"/>
                <a:gd name="connsiteY687" fmla="*/ 4085641 h 4241931"/>
                <a:gd name="connsiteX688" fmla="*/ 1994734 w 4651277"/>
                <a:gd name="connsiteY688" fmla="*/ 4050712 h 4241931"/>
                <a:gd name="connsiteX689" fmla="*/ 1924097 w 4651277"/>
                <a:gd name="connsiteY689" fmla="*/ 3922677 h 4241931"/>
                <a:gd name="connsiteX690" fmla="*/ 1905006 w 4651277"/>
                <a:gd name="connsiteY690" fmla="*/ 3918804 h 4241931"/>
                <a:gd name="connsiteX691" fmla="*/ 1887982 w 4651277"/>
                <a:gd name="connsiteY691" fmla="*/ 3912568 h 4241931"/>
                <a:gd name="connsiteX692" fmla="*/ 1885017 w 4651277"/>
                <a:gd name="connsiteY692" fmla="*/ 3901578 h 4241931"/>
                <a:gd name="connsiteX693" fmla="*/ 1862111 w 4651277"/>
                <a:gd name="connsiteY693" fmla="*/ 3897986 h 4241931"/>
                <a:gd name="connsiteX694" fmla="*/ 1858625 w 4651277"/>
                <a:gd name="connsiteY694" fmla="*/ 3892341 h 4241931"/>
                <a:gd name="connsiteX695" fmla="*/ 1837794 w 4651277"/>
                <a:gd name="connsiteY695" fmla="*/ 3907157 h 4241931"/>
                <a:gd name="connsiteX696" fmla="*/ 1836714 w 4651277"/>
                <a:gd name="connsiteY696" fmla="*/ 3883084 h 4241931"/>
                <a:gd name="connsiteX697" fmla="*/ 1816165 w 4651277"/>
                <a:gd name="connsiteY697" fmla="*/ 3880505 h 4241931"/>
                <a:gd name="connsiteX698" fmla="*/ 1816633 w 4651277"/>
                <a:gd name="connsiteY698" fmla="*/ 3878350 h 4241931"/>
                <a:gd name="connsiteX699" fmla="*/ 1800539 w 4651277"/>
                <a:gd name="connsiteY699" fmla="*/ 3891482 h 4241931"/>
                <a:gd name="connsiteX700" fmla="*/ 1764303 w 4651277"/>
                <a:gd name="connsiteY700" fmla="*/ 3915801 h 4241931"/>
                <a:gd name="connsiteX701" fmla="*/ 1740423 w 4651277"/>
                <a:gd name="connsiteY701" fmla="*/ 3889176 h 4241931"/>
                <a:gd name="connsiteX702" fmla="*/ 1722011 w 4651277"/>
                <a:gd name="connsiteY702" fmla="*/ 3876752 h 4241931"/>
                <a:gd name="connsiteX703" fmla="*/ 1711940 w 4651277"/>
                <a:gd name="connsiteY703" fmla="*/ 3893084 h 4241931"/>
                <a:gd name="connsiteX704" fmla="*/ 1711668 w 4651277"/>
                <a:gd name="connsiteY704" fmla="*/ 3897518 h 4241931"/>
                <a:gd name="connsiteX705" fmla="*/ 1705099 w 4651277"/>
                <a:gd name="connsiteY705" fmla="*/ 3926559 h 4241931"/>
                <a:gd name="connsiteX706" fmla="*/ 1692762 w 4651277"/>
                <a:gd name="connsiteY706" fmla="*/ 3907147 h 4241931"/>
                <a:gd name="connsiteX707" fmla="*/ 1685994 w 4651277"/>
                <a:gd name="connsiteY707" fmla="*/ 3883452 h 4241931"/>
                <a:gd name="connsiteX708" fmla="*/ 1643295 w 4651277"/>
                <a:gd name="connsiteY708" fmla="*/ 3873479 h 4241931"/>
                <a:gd name="connsiteX709" fmla="*/ 1628399 w 4651277"/>
                <a:gd name="connsiteY709" fmla="*/ 3893111 h 4241931"/>
                <a:gd name="connsiteX710" fmla="*/ 1600019 w 4651277"/>
                <a:gd name="connsiteY710" fmla="*/ 3878537 h 4241931"/>
                <a:gd name="connsiteX711" fmla="*/ 1596347 w 4651277"/>
                <a:gd name="connsiteY711" fmla="*/ 3851778 h 4241931"/>
                <a:gd name="connsiteX712" fmla="*/ 1574043 w 4651277"/>
                <a:gd name="connsiteY712" fmla="*/ 3830214 h 4241931"/>
                <a:gd name="connsiteX713" fmla="*/ 1541567 w 4651277"/>
                <a:gd name="connsiteY713" fmla="*/ 3798615 h 4241931"/>
                <a:gd name="connsiteX714" fmla="*/ 1492724 w 4651277"/>
                <a:gd name="connsiteY714" fmla="*/ 3763103 h 4241931"/>
                <a:gd name="connsiteX715" fmla="*/ 1470589 w 4651277"/>
                <a:gd name="connsiteY715" fmla="*/ 3755587 h 4241931"/>
                <a:gd name="connsiteX716" fmla="*/ 1479644 w 4651277"/>
                <a:gd name="connsiteY716" fmla="*/ 3744671 h 4241931"/>
                <a:gd name="connsiteX717" fmla="*/ 1466562 w 4651277"/>
                <a:gd name="connsiteY717" fmla="*/ 3726239 h 4241931"/>
                <a:gd name="connsiteX718" fmla="*/ 1430989 w 4651277"/>
                <a:gd name="connsiteY718" fmla="*/ 3697700 h 4241931"/>
                <a:gd name="connsiteX719" fmla="*/ 1419313 w 4651277"/>
                <a:gd name="connsiteY719" fmla="*/ 3670284 h 4241931"/>
                <a:gd name="connsiteX720" fmla="*/ 1417125 w 4651277"/>
                <a:gd name="connsiteY720" fmla="*/ 3655509 h 4241931"/>
                <a:gd name="connsiteX721" fmla="*/ 1407563 w 4651277"/>
                <a:gd name="connsiteY721" fmla="*/ 3669999 h 4241931"/>
                <a:gd name="connsiteX722" fmla="*/ 1383547 w 4651277"/>
                <a:gd name="connsiteY722" fmla="*/ 3699284 h 4241931"/>
                <a:gd name="connsiteX723" fmla="*/ 1335775 w 4651277"/>
                <a:gd name="connsiteY723" fmla="*/ 3738369 h 4241931"/>
                <a:gd name="connsiteX724" fmla="*/ 1312449 w 4651277"/>
                <a:gd name="connsiteY724" fmla="*/ 3759039 h 4241931"/>
                <a:gd name="connsiteX725" fmla="*/ 1295945 w 4651277"/>
                <a:gd name="connsiteY725" fmla="*/ 3759452 h 4241931"/>
                <a:gd name="connsiteX726" fmla="*/ 1292551 w 4651277"/>
                <a:gd name="connsiteY726" fmla="*/ 3785619 h 4241931"/>
                <a:gd name="connsiteX727" fmla="*/ 1236423 w 4651277"/>
                <a:gd name="connsiteY727" fmla="*/ 3826202 h 4241931"/>
                <a:gd name="connsiteX728" fmla="*/ 1221212 w 4651277"/>
                <a:gd name="connsiteY728" fmla="*/ 3837554 h 4241931"/>
                <a:gd name="connsiteX729" fmla="*/ 1171545 w 4651277"/>
                <a:gd name="connsiteY729" fmla="*/ 3867819 h 4241931"/>
                <a:gd name="connsiteX730" fmla="*/ 1116177 w 4651277"/>
                <a:gd name="connsiteY730" fmla="*/ 3898928 h 4241931"/>
                <a:gd name="connsiteX731" fmla="*/ 1085512 w 4651277"/>
                <a:gd name="connsiteY731" fmla="*/ 3913809 h 4241931"/>
                <a:gd name="connsiteX732" fmla="*/ 1084513 w 4651277"/>
                <a:gd name="connsiteY732" fmla="*/ 3915463 h 4241931"/>
                <a:gd name="connsiteX733" fmla="*/ 1084512 w 4651277"/>
                <a:gd name="connsiteY733" fmla="*/ 3915463 h 4241931"/>
                <a:gd name="connsiteX734" fmla="*/ 1084263 w 4651277"/>
                <a:gd name="connsiteY734" fmla="*/ 3915876 h 4241931"/>
                <a:gd name="connsiteX735" fmla="*/ 1084513 w 4651277"/>
                <a:gd name="connsiteY735" fmla="*/ 3915463 h 4241931"/>
                <a:gd name="connsiteX736" fmla="*/ 1085839 w 4651277"/>
                <a:gd name="connsiteY736" fmla="*/ 3915136 h 4241931"/>
                <a:gd name="connsiteX737" fmla="*/ 1094229 w 4651277"/>
                <a:gd name="connsiteY737" fmla="*/ 3924043 h 4241931"/>
                <a:gd name="connsiteX738" fmla="*/ 1088904 w 4651277"/>
                <a:gd name="connsiteY738" fmla="*/ 3930985 h 4241931"/>
                <a:gd name="connsiteX739" fmla="*/ 1018977 w 4651277"/>
                <a:gd name="connsiteY739" fmla="*/ 3997770 h 4241931"/>
                <a:gd name="connsiteX740" fmla="*/ 1006350 w 4651277"/>
                <a:gd name="connsiteY740" fmla="*/ 4009328 h 4241931"/>
                <a:gd name="connsiteX741" fmla="*/ 1002301 w 4651277"/>
                <a:gd name="connsiteY741" fmla="*/ 4011171 h 4241931"/>
                <a:gd name="connsiteX742" fmla="*/ 990173 w 4651277"/>
                <a:gd name="connsiteY742" fmla="*/ 4011068 h 4241931"/>
                <a:gd name="connsiteX743" fmla="*/ 985936 w 4651277"/>
                <a:gd name="connsiteY743" fmla="*/ 4009861 h 4241931"/>
                <a:gd name="connsiteX744" fmla="*/ 977409 w 4651277"/>
                <a:gd name="connsiteY744" fmla="*/ 4002677 h 4241931"/>
                <a:gd name="connsiteX745" fmla="*/ 972121 w 4651277"/>
                <a:gd name="connsiteY745" fmla="*/ 3998352 h 4241931"/>
                <a:gd name="connsiteX746" fmla="*/ 953239 w 4651277"/>
                <a:gd name="connsiteY746" fmla="*/ 4017645 h 4241931"/>
                <a:gd name="connsiteX747" fmla="*/ 934255 w 4651277"/>
                <a:gd name="connsiteY747" fmla="*/ 4027395 h 4241931"/>
                <a:gd name="connsiteX748" fmla="*/ 928071 w 4651277"/>
                <a:gd name="connsiteY748" fmla="*/ 4012596 h 4241931"/>
                <a:gd name="connsiteX749" fmla="*/ 996223 w 4651277"/>
                <a:gd name="connsiteY749" fmla="*/ 3962574 h 4241931"/>
                <a:gd name="connsiteX750" fmla="*/ 1026009 w 4651277"/>
                <a:gd name="connsiteY750" fmla="*/ 3931585 h 4241931"/>
                <a:gd name="connsiteX751" fmla="*/ 1031264 w 4651277"/>
                <a:gd name="connsiteY751" fmla="*/ 3925503 h 4241931"/>
                <a:gd name="connsiteX752" fmla="*/ 1077468 w 4651277"/>
                <a:gd name="connsiteY752" fmla="*/ 3900596 h 4241931"/>
                <a:gd name="connsiteX753" fmla="*/ 1094162 w 4651277"/>
                <a:gd name="connsiteY753" fmla="*/ 3881561 h 4241931"/>
                <a:gd name="connsiteX754" fmla="*/ 1102948 w 4651277"/>
                <a:gd name="connsiteY754" fmla="*/ 3869261 h 4241931"/>
                <a:gd name="connsiteX755" fmla="*/ 1153234 w 4651277"/>
                <a:gd name="connsiteY755" fmla="*/ 3831245 h 4241931"/>
                <a:gd name="connsiteX756" fmla="*/ 1182230 w 4651277"/>
                <a:gd name="connsiteY756" fmla="*/ 3799326 h 4241931"/>
                <a:gd name="connsiteX757" fmla="*/ 1213308 w 4651277"/>
                <a:gd name="connsiteY757" fmla="*/ 3779276 h 4241931"/>
                <a:gd name="connsiteX758" fmla="*/ 1227005 w 4651277"/>
                <a:gd name="connsiteY758" fmla="*/ 3743531 h 4241931"/>
                <a:gd name="connsiteX759" fmla="*/ 1221458 w 4651277"/>
                <a:gd name="connsiteY759" fmla="*/ 3737019 h 4241931"/>
                <a:gd name="connsiteX760" fmla="*/ 1231625 w 4651277"/>
                <a:gd name="connsiteY760" fmla="*/ 3685821 h 4241931"/>
                <a:gd name="connsiteX761" fmla="*/ 1240257 w 4651277"/>
                <a:gd name="connsiteY761" fmla="*/ 3659206 h 4241931"/>
                <a:gd name="connsiteX762" fmla="*/ 1240179 w 4651277"/>
                <a:gd name="connsiteY762" fmla="*/ 3659067 h 4241931"/>
                <a:gd name="connsiteX763" fmla="*/ 1230192 w 4651277"/>
                <a:gd name="connsiteY763" fmla="*/ 3642988 h 4241931"/>
                <a:gd name="connsiteX764" fmla="*/ 1231048 w 4651277"/>
                <a:gd name="connsiteY764" fmla="*/ 3642849 h 4241931"/>
                <a:gd name="connsiteX765" fmla="*/ 1229111 w 4651277"/>
                <a:gd name="connsiteY765" fmla="*/ 3639405 h 4241931"/>
                <a:gd name="connsiteX766" fmla="*/ 1225082 w 4651277"/>
                <a:gd name="connsiteY766" fmla="*/ 3615949 h 4241931"/>
                <a:gd name="connsiteX767" fmla="*/ 1223380 w 4651277"/>
                <a:gd name="connsiteY767" fmla="*/ 3610559 h 4241931"/>
                <a:gd name="connsiteX768" fmla="*/ 1222745 w 4651277"/>
                <a:gd name="connsiteY768" fmla="*/ 3611002 h 4241931"/>
                <a:gd name="connsiteX769" fmla="*/ 1190493 w 4651277"/>
                <a:gd name="connsiteY769" fmla="*/ 3651565 h 4241931"/>
                <a:gd name="connsiteX770" fmla="*/ 1166783 w 4651277"/>
                <a:gd name="connsiteY770" fmla="*/ 3661736 h 4241931"/>
                <a:gd name="connsiteX771" fmla="*/ 1154637 w 4651277"/>
                <a:gd name="connsiteY771" fmla="*/ 3670210 h 4241931"/>
                <a:gd name="connsiteX772" fmla="*/ 1116633 w 4651277"/>
                <a:gd name="connsiteY772" fmla="*/ 3690352 h 4241931"/>
                <a:gd name="connsiteX773" fmla="*/ 1090960 w 4651277"/>
                <a:gd name="connsiteY773" fmla="*/ 3676395 h 4241931"/>
                <a:gd name="connsiteX774" fmla="*/ 1152056 w 4651277"/>
                <a:gd name="connsiteY774" fmla="*/ 3582772 h 4241931"/>
                <a:gd name="connsiteX775" fmla="*/ 1146988 w 4651277"/>
                <a:gd name="connsiteY775" fmla="*/ 3583121 h 4241931"/>
                <a:gd name="connsiteX776" fmla="*/ 1174341 w 4651277"/>
                <a:gd name="connsiteY776" fmla="*/ 3554475 h 4241931"/>
                <a:gd name="connsiteX777" fmla="*/ 1195008 w 4651277"/>
                <a:gd name="connsiteY777" fmla="*/ 3526369 h 4241931"/>
                <a:gd name="connsiteX778" fmla="*/ 1182314 w 4651277"/>
                <a:gd name="connsiteY778" fmla="*/ 3516738 h 4241931"/>
                <a:gd name="connsiteX779" fmla="*/ 1164089 w 4651277"/>
                <a:gd name="connsiteY779" fmla="*/ 3495341 h 4241931"/>
                <a:gd name="connsiteX780" fmla="*/ 1138525 w 4651277"/>
                <a:gd name="connsiteY780" fmla="*/ 3489826 h 4241931"/>
                <a:gd name="connsiteX781" fmla="*/ 1113579 w 4651277"/>
                <a:gd name="connsiteY781" fmla="*/ 3498232 h 4241931"/>
                <a:gd name="connsiteX782" fmla="*/ 1101193 w 4651277"/>
                <a:gd name="connsiteY782" fmla="*/ 3517611 h 4241931"/>
                <a:gd name="connsiteX783" fmla="*/ 1083741 w 4651277"/>
                <a:gd name="connsiteY783" fmla="*/ 3524449 h 4241931"/>
                <a:gd name="connsiteX784" fmla="*/ 1066327 w 4651277"/>
                <a:gd name="connsiteY784" fmla="*/ 3498350 h 4241931"/>
                <a:gd name="connsiteX785" fmla="*/ 1060384 w 4651277"/>
                <a:gd name="connsiteY785" fmla="*/ 3491373 h 4241931"/>
                <a:gd name="connsiteX786" fmla="*/ 1051908 w 4651277"/>
                <a:gd name="connsiteY786" fmla="*/ 3488960 h 4241931"/>
                <a:gd name="connsiteX787" fmla="*/ 1034735 w 4651277"/>
                <a:gd name="connsiteY787" fmla="*/ 3470682 h 4241931"/>
                <a:gd name="connsiteX788" fmla="*/ 1017197 w 4651277"/>
                <a:gd name="connsiteY788" fmla="*/ 3484015 h 4241931"/>
                <a:gd name="connsiteX789" fmla="*/ 1010237 w 4651277"/>
                <a:gd name="connsiteY789" fmla="*/ 3484324 h 4241931"/>
                <a:gd name="connsiteX790" fmla="*/ 958799 w 4651277"/>
                <a:gd name="connsiteY790" fmla="*/ 3466337 h 4241931"/>
                <a:gd name="connsiteX791" fmla="*/ 951788 w 4651277"/>
                <a:gd name="connsiteY791" fmla="*/ 3461874 h 4241931"/>
                <a:gd name="connsiteX792" fmla="*/ 926759 w 4651277"/>
                <a:gd name="connsiteY792" fmla="*/ 3433431 h 4241931"/>
                <a:gd name="connsiteX793" fmla="*/ 903850 w 4651277"/>
                <a:gd name="connsiteY793" fmla="*/ 3383920 h 4241931"/>
                <a:gd name="connsiteX794" fmla="*/ 895238 w 4651277"/>
                <a:gd name="connsiteY794" fmla="*/ 3361559 h 4241931"/>
                <a:gd name="connsiteX795" fmla="*/ 893102 w 4651277"/>
                <a:gd name="connsiteY795" fmla="*/ 3344918 h 4241931"/>
                <a:gd name="connsiteX796" fmla="*/ 913932 w 4651277"/>
                <a:gd name="connsiteY796" fmla="*/ 3295875 h 4241931"/>
                <a:gd name="connsiteX797" fmla="*/ 916552 w 4651277"/>
                <a:gd name="connsiteY797" fmla="*/ 3284815 h 4241931"/>
                <a:gd name="connsiteX798" fmla="*/ 902668 w 4651277"/>
                <a:gd name="connsiteY798" fmla="*/ 3252497 h 4241931"/>
                <a:gd name="connsiteX799" fmla="*/ 899396 w 4651277"/>
                <a:gd name="connsiteY799" fmla="*/ 3239232 h 4241931"/>
                <a:gd name="connsiteX800" fmla="*/ 894195 w 4651277"/>
                <a:gd name="connsiteY800" fmla="*/ 3206742 h 4241931"/>
                <a:gd name="connsiteX801" fmla="*/ 880363 w 4651277"/>
                <a:gd name="connsiteY801" fmla="*/ 3200867 h 4241931"/>
                <a:gd name="connsiteX802" fmla="*/ 868662 w 4651277"/>
                <a:gd name="connsiteY802" fmla="*/ 3212216 h 4241931"/>
                <a:gd name="connsiteX803" fmla="*/ 861785 w 4651277"/>
                <a:gd name="connsiteY803" fmla="*/ 3179867 h 4241931"/>
                <a:gd name="connsiteX804" fmla="*/ 841031 w 4651277"/>
                <a:gd name="connsiteY804" fmla="*/ 3128406 h 4241931"/>
                <a:gd name="connsiteX805" fmla="*/ 835094 w 4651277"/>
                <a:gd name="connsiteY805" fmla="*/ 3130395 h 4241931"/>
                <a:gd name="connsiteX806" fmla="*/ 836894 w 4651277"/>
                <a:gd name="connsiteY806" fmla="*/ 3131712 h 4241931"/>
                <a:gd name="connsiteX807" fmla="*/ 828164 w 4651277"/>
                <a:gd name="connsiteY807" fmla="*/ 3141426 h 4241931"/>
                <a:gd name="connsiteX808" fmla="*/ 810249 w 4651277"/>
                <a:gd name="connsiteY808" fmla="*/ 3168564 h 4241931"/>
                <a:gd name="connsiteX809" fmla="*/ 805666 w 4651277"/>
                <a:gd name="connsiteY809" fmla="*/ 3182762 h 4241931"/>
                <a:gd name="connsiteX810" fmla="*/ 762994 w 4651277"/>
                <a:gd name="connsiteY810" fmla="*/ 3247137 h 4241931"/>
                <a:gd name="connsiteX811" fmla="*/ 769696 w 4651277"/>
                <a:gd name="connsiteY811" fmla="*/ 3269578 h 4241931"/>
                <a:gd name="connsiteX812" fmla="*/ 788985 w 4651277"/>
                <a:gd name="connsiteY812" fmla="*/ 3312615 h 4241931"/>
                <a:gd name="connsiteX813" fmla="*/ 783024 w 4651277"/>
                <a:gd name="connsiteY813" fmla="*/ 3324613 h 4241931"/>
                <a:gd name="connsiteX814" fmla="*/ 758660 w 4651277"/>
                <a:gd name="connsiteY814" fmla="*/ 3335580 h 4241931"/>
                <a:gd name="connsiteX815" fmla="*/ 671389 w 4651277"/>
                <a:gd name="connsiteY815" fmla="*/ 3280299 h 4241931"/>
                <a:gd name="connsiteX816" fmla="*/ 650969 w 4651277"/>
                <a:gd name="connsiteY816" fmla="*/ 3269201 h 4241931"/>
                <a:gd name="connsiteX817" fmla="*/ 641617 w 4651277"/>
                <a:gd name="connsiteY817" fmla="*/ 3268933 h 4241931"/>
                <a:gd name="connsiteX818" fmla="*/ 644405 w 4651277"/>
                <a:gd name="connsiteY818" fmla="*/ 3282190 h 4241931"/>
                <a:gd name="connsiteX819" fmla="*/ 650760 w 4651277"/>
                <a:gd name="connsiteY819" fmla="*/ 3284028 h 4241931"/>
                <a:gd name="connsiteX820" fmla="*/ 664657 w 4651277"/>
                <a:gd name="connsiteY820" fmla="*/ 3289108 h 4241931"/>
                <a:gd name="connsiteX821" fmla="*/ 653088 w 4651277"/>
                <a:gd name="connsiteY821" fmla="*/ 3305841 h 4241931"/>
                <a:gd name="connsiteX822" fmla="*/ 681811 w 4651277"/>
                <a:gd name="connsiteY822" fmla="*/ 3311127 h 4241931"/>
                <a:gd name="connsiteX823" fmla="*/ 681325 w 4651277"/>
                <a:gd name="connsiteY823" fmla="*/ 3323067 h 4241931"/>
                <a:gd name="connsiteX824" fmla="*/ 642947 w 4651277"/>
                <a:gd name="connsiteY824" fmla="*/ 3318009 h 4241931"/>
                <a:gd name="connsiteX825" fmla="*/ 616859 w 4651277"/>
                <a:gd name="connsiteY825" fmla="*/ 3306171 h 4241931"/>
                <a:gd name="connsiteX826" fmla="*/ 615221 w 4651277"/>
                <a:gd name="connsiteY826" fmla="*/ 3285459 h 4241931"/>
                <a:gd name="connsiteX827" fmla="*/ 603851 w 4651277"/>
                <a:gd name="connsiteY827" fmla="*/ 3275124 h 4241931"/>
                <a:gd name="connsiteX828" fmla="*/ 584006 w 4651277"/>
                <a:gd name="connsiteY828" fmla="*/ 3294285 h 4241931"/>
                <a:gd name="connsiteX829" fmla="*/ 576030 w 4651277"/>
                <a:gd name="connsiteY829" fmla="*/ 3296216 h 4241931"/>
                <a:gd name="connsiteX830" fmla="*/ 595446 w 4651277"/>
                <a:gd name="connsiteY830" fmla="*/ 3254362 h 4241931"/>
                <a:gd name="connsiteX831" fmla="*/ 582146 w 4651277"/>
                <a:gd name="connsiteY831" fmla="*/ 3236050 h 4241931"/>
                <a:gd name="connsiteX832" fmla="*/ 559040 w 4651277"/>
                <a:gd name="connsiteY832" fmla="*/ 3238269 h 4241931"/>
                <a:gd name="connsiteX833" fmla="*/ 547418 w 4651277"/>
                <a:gd name="connsiteY833" fmla="*/ 3221663 h 4241931"/>
                <a:gd name="connsiteX834" fmla="*/ 555276 w 4651277"/>
                <a:gd name="connsiteY834" fmla="*/ 3208783 h 4241931"/>
                <a:gd name="connsiteX835" fmla="*/ 552916 w 4651277"/>
                <a:gd name="connsiteY835" fmla="*/ 3178113 h 4241931"/>
                <a:gd name="connsiteX836" fmla="*/ 554759 w 4651277"/>
                <a:gd name="connsiteY836" fmla="*/ 3143891 h 4241931"/>
                <a:gd name="connsiteX837" fmla="*/ 546452 w 4651277"/>
                <a:gd name="connsiteY837" fmla="*/ 3109595 h 4241931"/>
                <a:gd name="connsiteX838" fmla="*/ 531314 w 4651277"/>
                <a:gd name="connsiteY838" fmla="*/ 3097640 h 4241931"/>
                <a:gd name="connsiteX839" fmla="*/ 544016 w 4651277"/>
                <a:gd name="connsiteY839" fmla="*/ 3089076 h 4241931"/>
                <a:gd name="connsiteX840" fmla="*/ 547970 w 4651277"/>
                <a:gd name="connsiteY840" fmla="*/ 3079252 h 4241931"/>
                <a:gd name="connsiteX841" fmla="*/ 536113 w 4651277"/>
                <a:gd name="connsiteY841" fmla="*/ 3040749 h 4241931"/>
                <a:gd name="connsiteX842" fmla="*/ 536514 w 4651277"/>
                <a:gd name="connsiteY842" fmla="*/ 3026719 h 4241931"/>
                <a:gd name="connsiteX843" fmla="*/ 518069 w 4651277"/>
                <a:gd name="connsiteY843" fmla="*/ 3044697 h 4241931"/>
                <a:gd name="connsiteX844" fmla="*/ 505031 w 4651277"/>
                <a:gd name="connsiteY844" fmla="*/ 3044899 h 4241931"/>
                <a:gd name="connsiteX845" fmla="*/ 469088 w 4651277"/>
                <a:gd name="connsiteY845" fmla="*/ 3060358 h 4241931"/>
                <a:gd name="connsiteX846" fmla="*/ 446865 w 4651277"/>
                <a:gd name="connsiteY846" fmla="*/ 3064475 h 4241931"/>
                <a:gd name="connsiteX847" fmla="*/ 428167 w 4651277"/>
                <a:gd name="connsiteY847" fmla="*/ 3076179 h 4241931"/>
                <a:gd name="connsiteX848" fmla="*/ 421376 w 4651277"/>
                <a:gd name="connsiteY848" fmla="*/ 3079513 h 4241931"/>
                <a:gd name="connsiteX849" fmla="*/ 387850 w 4651277"/>
                <a:gd name="connsiteY849" fmla="*/ 3050902 h 4241931"/>
                <a:gd name="connsiteX850" fmla="*/ 356247 w 4651277"/>
                <a:gd name="connsiteY850" fmla="*/ 3058134 h 4241931"/>
                <a:gd name="connsiteX851" fmla="*/ 329279 w 4651277"/>
                <a:gd name="connsiteY851" fmla="*/ 3044401 h 4241931"/>
                <a:gd name="connsiteX852" fmla="*/ 308607 w 4651277"/>
                <a:gd name="connsiteY852" fmla="*/ 3027031 h 4241931"/>
                <a:gd name="connsiteX853" fmla="*/ 279538 w 4651277"/>
                <a:gd name="connsiteY853" fmla="*/ 3001141 h 4241931"/>
                <a:gd name="connsiteX854" fmla="*/ 267950 w 4651277"/>
                <a:gd name="connsiteY854" fmla="*/ 2993392 h 4241931"/>
                <a:gd name="connsiteX855" fmla="*/ 257547 w 4651277"/>
                <a:gd name="connsiteY855" fmla="*/ 2987046 h 4241931"/>
                <a:gd name="connsiteX856" fmla="*/ 263834 w 4651277"/>
                <a:gd name="connsiteY856" fmla="*/ 2971168 h 4241931"/>
                <a:gd name="connsiteX857" fmla="*/ 275244 w 4651277"/>
                <a:gd name="connsiteY857" fmla="*/ 2962494 h 4241931"/>
                <a:gd name="connsiteX858" fmla="*/ 283127 w 4651277"/>
                <a:gd name="connsiteY858" fmla="*/ 2946230 h 4241931"/>
                <a:gd name="connsiteX859" fmla="*/ 271842 w 4651277"/>
                <a:gd name="connsiteY859" fmla="*/ 2937986 h 4241931"/>
                <a:gd name="connsiteX860" fmla="*/ 255949 w 4651277"/>
                <a:gd name="connsiteY860" fmla="*/ 2947324 h 4241931"/>
                <a:gd name="connsiteX861" fmla="*/ 248671 w 4651277"/>
                <a:gd name="connsiteY861" fmla="*/ 2962598 h 4241931"/>
                <a:gd name="connsiteX862" fmla="*/ 220889 w 4651277"/>
                <a:gd name="connsiteY862" fmla="*/ 2964682 h 4241931"/>
                <a:gd name="connsiteX863" fmla="*/ 224312 w 4651277"/>
                <a:gd name="connsiteY863" fmla="*/ 2945699 h 4241931"/>
                <a:gd name="connsiteX864" fmla="*/ 224403 w 4651277"/>
                <a:gd name="connsiteY864" fmla="*/ 2919922 h 4241931"/>
                <a:gd name="connsiteX865" fmla="*/ 221119 w 4651277"/>
                <a:gd name="connsiteY865" fmla="*/ 2906363 h 4241931"/>
                <a:gd name="connsiteX866" fmla="*/ 227734 w 4651277"/>
                <a:gd name="connsiteY866" fmla="*/ 2886607 h 4241931"/>
                <a:gd name="connsiteX867" fmla="*/ 230419 w 4651277"/>
                <a:gd name="connsiteY867" fmla="*/ 2873291 h 4241931"/>
                <a:gd name="connsiteX868" fmla="*/ 220334 w 4651277"/>
                <a:gd name="connsiteY868" fmla="*/ 2850825 h 4241931"/>
                <a:gd name="connsiteX869" fmla="*/ 210854 w 4651277"/>
                <a:gd name="connsiteY869" fmla="*/ 2827368 h 4241931"/>
                <a:gd name="connsiteX870" fmla="*/ 241764 w 4651277"/>
                <a:gd name="connsiteY870" fmla="*/ 2778929 h 4241931"/>
                <a:gd name="connsiteX871" fmla="*/ 255002 w 4651277"/>
                <a:gd name="connsiteY871" fmla="*/ 2751657 h 4241931"/>
                <a:gd name="connsiteX872" fmla="*/ 276350 w 4651277"/>
                <a:gd name="connsiteY872" fmla="*/ 2717777 h 4241931"/>
                <a:gd name="connsiteX873" fmla="*/ 285282 w 4651277"/>
                <a:gd name="connsiteY873" fmla="*/ 2707593 h 4241931"/>
                <a:gd name="connsiteX874" fmla="*/ 276926 w 4651277"/>
                <a:gd name="connsiteY874" fmla="*/ 2680064 h 4241931"/>
                <a:gd name="connsiteX875" fmla="*/ 264542 w 4651277"/>
                <a:gd name="connsiteY875" fmla="*/ 2672508 h 4241931"/>
                <a:gd name="connsiteX876" fmla="*/ 308116 w 4651277"/>
                <a:gd name="connsiteY876" fmla="*/ 2674621 h 4241931"/>
                <a:gd name="connsiteX877" fmla="*/ 327864 w 4651277"/>
                <a:gd name="connsiteY877" fmla="*/ 2668993 h 4241931"/>
                <a:gd name="connsiteX878" fmla="*/ 339456 w 4651277"/>
                <a:gd name="connsiteY878" fmla="*/ 2648876 h 4241931"/>
                <a:gd name="connsiteX879" fmla="*/ 368061 w 4651277"/>
                <a:gd name="connsiteY879" fmla="*/ 2643216 h 4241931"/>
                <a:gd name="connsiteX880" fmla="*/ 389538 w 4651277"/>
                <a:gd name="connsiteY880" fmla="*/ 2632526 h 4241931"/>
                <a:gd name="connsiteX881" fmla="*/ 396992 w 4651277"/>
                <a:gd name="connsiteY881" fmla="*/ 2633675 h 4241931"/>
                <a:gd name="connsiteX882" fmla="*/ 398142 w 4651277"/>
                <a:gd name="connsiteY882" fmla="*/ 2626219 h 4241931"/>
                <a:gd name="connsiteX883" fmla="*/ 385394 w 4651277"/>
                <a:gd name="connsiteY883" fmla="*/ 2597603 h 4241931"/>
                <a:gd name="connsiteX884" fmla="*/ 377546 w 4651277"/>
                <a:gd name="connsiteY884" fmla="*/ 2596603 h 4241931"/>
                <a:gd name="connsiteX885" fmla="*/ 376221 w 4651277"/>
                <a:gd name="connsiteY885" fmla="*/ 2597323 h 4241931"/>
                <a:gd name="connsiteX886" fmla="*/ 363730 w 4651277"/>
                <a:gd name="connsiteY886" fmla="*/ 2594317 h 4241931"/>
                <a:gd name="connsiteX887" fmla="*/ 336858 w 4651277"/>
                <a:gd name="connsiteY887" fmla="*/ 2561827 h 4241931"/>
                <a:gd name="connsiteX888" fmla="*/ 337956 w 4651277"/>
                <a:gd name="connsiteY888" fmla="*/ 2558256 h 4241931"/>
                <a:gd name="connsiteX889" fmla="*/ 331405 w 4651277"/>
                <a:gd name="connsiteY889" fmla="*/ 2552878 h 4241931"/>
                <a:gd name="connsiteX890" fmla="*/ 308578 w 4651277"/>
                <a:gd name="connsiteY890" fmla="*/ 2557984 h 4241931"/>
                <a:gd name="connsiteX891" fmla="*/ 294264 w 4651277"/>
                <a:gd name="connsiteY891" fmla="*/ 2582561 h 4241931"/>
                <a:gd name="connsiteX892" fmla="*/ 283955 w 4651277"/>
                <a:gd name="connsiteY892" fmla="*/ 2590545 h 4241931"/>
                <a:gd name="connsiteX893" fmla="*/ 279462 w 4651277"/>
                <a:gd name="connsiteY893" fmla="*/ 2578968 h 4241931"/>
                <a:gd name="connsiteX894" fmla="*/ 280886 w 4651277"/>
                <a:gd name="connsiteY894" fmla="*/ 2534293 h 4241931"/>
                <a:gd name="connsiteX895" fmla="*/ 293312 w 4651277"/>
                <a:gd name="connsiteY895" fmla="*/ 2522841 h 4241931"/>
                <a:gd name="connsiteX896" fmla="*/ 313664 w 4651277"/>
                <a:gd name="connsiteY896" fmla="*/ 2509256 h 4241931"/>
                <a:gd name="connsiteX897" fmla="*/ 322562 w 4651277"/>
                <a:gd name="connsiteY897" fmla="*/ 2501743 h 4241931"/>
                <a:gd name="connsiteX898" fmla="*/ 322347 w 4651277"/>
                <a:gd name="connsiteY898" fmla="*/ 2500403 h 4241931"/>
                <a:gd name="connsiteX899" fmla="*/ 325012 w 4651277"/>
                <a:gd name="connsiteY899" fmla="*/ 2494504 h 4241931"/>
                <a:gd name="connsiteX900" fmla="*/ 327121 w 4651277"/>
                <a:gd name="connsiteY900" fmla="*/ 2489822 h 4241931"/>
                <a:gd name="connsiteX901" fmla="*/ 325375 w 4651277"/>
                <a:gd name="connsiteY901" fmla="*/ 2483801 h 4241931"/>
                <a:gd name="connsiteX902" fmla="*/ 319894 w 4651277"/>
                <a:gd name="connsiteY902" fmla="*/ 2485096 h 4241931"/>
                <a:gd name="connsiteX903" fmla="*/ 311599 w 4651277"/>
                <a:gd name="connsiteY903" fmla="*/ 2486736 h 4241931"/>
                <a:gd name="connsiteX904" fmla="*/ 310423 w 4651277"/>
                <a:gd name="connsiteY904" fmla="*/ 2477683 h 4241931"/>
                <a:gd name="connsiteX905" fmla="*/ 311281 w 4651277"/>
                <a:gd name="connsiteY905" fmla="*/ 2475872 h 4241931"/>
                <a:gd name="connsiteX906" fmla="*/ 304224 w 4651277"/>
                <a:gd name="connsiteY906" fmla="*/ 2463706 h 4241931"/>
                <a:gd name="connsiteX907" fmla="*/ 295275 w 4651277"/>
                <a:gd name="connsiteY907" fmla="*/ 2457135 h 4241931"/>
                <a:gd name="connsiteX908" fmla="*/ 294859 w 4651277"/>
                <a:gd name="connsiteY908" fmla="*/ 2454016 h 4241931"/>
                <a:gd name="connsiteX909" fmla="*/ 286910 w 4651277"/>
                <a:gd name="connsiteY909" fmla="*/ 2446244 h 4241931"/>
                <a:gd name="connsiteX910" fmla="*/ 278232 w 4651277"/>
                <a:gd name="connsiteY910" fmla="*/ 2442183 h 4241931"/>
                <a:gd name="connsiteX911" fmla="*/ 256502 w 4651277"/>
                <a:gd name="connsiteY911" fmla="*/ 2431877 h 4241931"/>
                <a:gd name="connsiteX912" fmla="*/ 233566 w 4651277"/>
                <a:gd name="connsiteY912" fmla="*/ 2432796 h 4241931"/>
                <a:gd name="connsiteX913" fmla="*/ 225585 w 4651277"/>
                <a:gd name="connsiteY913" fmla="*/ 2427605 h 4241931"/>
                <a:gd name="connsiteX914" fmla="*/ 218516 w 4651277"/>
                <a:gd name="connsiteY914" fmla="*/ 2409611 h 4241931"/>
                <a:gd name="connsiteX915" fmla="*/ 219702 w 4651277"/>
                <a:gd name="connsiteY915" fmla="*/ 2396654 h 4241931"/>
                <a:gd name="connsiteX916" fmla="*/ 203612 w 4651277"/>
                <a:gd name="connsiteY916" fmla="*/ 2390201 h 4241931"/>
                <a:gd name="connsiteX917" fmla="*/ 185454 w 4651277"/>
                <a:gd name="connsiteY917" fmla="*/ 2384308 h 4241931"/>
                <a:gd name="connsiteX918" fmla="*/ 180651 w 4651277"/>
                <a:gd name="connsiteY918" fmla="*/ 2360984 h 4241931"/>
                <a:gd name="connsiteX919" fmla="*/ 188954 w 4651277"/>
                <a:gd name="connsiteY919" fmla="*/ 2355173 h 4241931"/>
                <a:gd name="connsiteX920" fmla="*/ 203232 w 4651277"/>
                <a:gd name="connsiteY920" fmla="*/ 2321739 h 4241931"/>
                <a:gd name="connsiteX921" fmla="*/ 198358 w 4651277"/>
                <a:gd name="connsiteY921" fmla="*/ 2280702 h 4241931"/>
                <a:gd name="connsiteX922" fmla="*/ 181129 w 4651277"/>
                <a:gd name="connsiteY922" fmla="*/ 2268831 h 4241931"/>
                <a:gd name="connsiteX923" fmla="*/ 161542 w 4651277"/>
                <a:gd name="connsiteY923" fmla="*/ 2266396 h 4241931"/>
                <a:gd name="connsiteX924" fmla="*/ 170152 w 4651277"/>
                <a:gd name="connsiteY924" fmla="*/ 2232225 h 4241931"/>
                <a:gd name="connsiteX925" fmla="*/ 182158 w 4651277"/>
                <a:gd name="connsiteY925" fmla="*/ 2210319 h 4241931"/>
                <a:gd name="connsiteX926" fmla="*/ 185087 w 4651277"/>
                <a:gd name="connsiteY926" fmla="*/ 2204960 h 4241931"/>
                <a:gd name="connsiteX927" fmla="*/ 183548 w 4651277"/>
                <a:gd name="connsiteY927" fmla="*/ 2204931 h 4241931"/>
                <a:gd name="connsiteX928" fmla="*/ 176985 w 4651277"/>
                <a:gd name="connsiteY928" fmla="*/ 2201655 h 4241931"/>
                <a:gd name="connsiteX929" fmla="*/ 158195 w 4651277"/>
                <a:gd name="connsiteY929" fmla="*/ 2192908 h 4241931"/>
                <a:gd name="connsiteX930" fmla="*/ 153725 w 4651277"/>
                <a:gd name="connsiteY930" fmla="*/ 2186242 h 4241931"/>
                <a:gd name="connsiteX931" fmla="*/ 153180 w 4651277"/>
                <a:gd name="connsiteY931" fmla="*/ 2181644 h 4241931"/>
                <a:gd name="connsiteX932" fmla="*/ 148907 w 4651277"/>
                <a:gd name="connsiteY932" fmla="*/ 2184596 h 4241931"/>
                <a:gd name="connsiteX933" fmla="*/ 133549 w 4651277"/>
                <a:gd name="connsiteY933" fmla="*/ 2192221 h 4241931"/>
                <a:gd name="connsiteX934" fmla="*/ 130014 w 4651277"/>
                <a:gd name="connsiteY934" fmla="*/ 2191909 h 4241931"/>
                <a:gd name="connsiteX935" fmla="*/ 130318 w 4651277"/>
                <a:gd name="connsiteY935" fmla="*/ 2192823 h 4241931"/>
                <a:gd name="connsiteX936" fmla="*/ 126282 w 4651277"/>
                <a:gd name="connsiteY936" fmla="*/ 2195305 h 4241931"/>
                <a:gd name="connsiteX937" fmla="*/ 107338 w 4651277"/>
                <a:gd name="connsiteY937" fmla="*/ 2192707 h 4241931"/>
                <a:gd name="connsiteX938" fmla="*/ 90588 w 4651277"/>
                <a:gd name="connsiteY938" fmla="*/ 2196667 h 4241931"/>
                <a:gd name="connsiteX939" fmla="*/ 85329 w 4651277"/>
                <a:gd name="connsiteY939" fmla="*/ 2204345 h 4241931"/>
                <a:gd name="connsiteX940" fmla="*/ 82412 w 4651277"/>
                <a:gd name="connsiteY940" fmla="*/ 2206965 h 4241931"/>
                <a:gd name="connsiteX941" fmla="*/ 79791 w 4651277"/>
                <a:gd name="connsiteY941" fmla="*/ 2204045 h 4241931"/>
                <a:gd name="connsiteX942" fmla="*/ 72187 w 4651277"/>
                <a:gd name="connsiteY942" fmla="*/ 2199087 h 4241931"/>
                <a:gd name="connsiteX943" fmla="*/ 56610 w 4651277"/>
                <a:gd name="connsiteY943" fmla="*/ 2194405 h 4241931"/>
                <a:gd name="connsiteX944" fmla="*/ 49228 w 4651277"/>
                <a:gd name="connsiteY944" fmla="*/ 2195828 h 4241931"/>
                <a:gd name="connsiteX945" fmla="*/ 44932 w 4651277"/>
                <a:gd name="connsiteY945" fmla="*/ 2199419 h 4241931"/>
                <a:gd name="connsiteX946" fmla="*/ 40357 w 4651277"/>
                <a:gd name="connsiteY946" fmla="*/ 2195030 h 4241931"/>
                <a:gd name="connsiteX947" fmla="*/ 38739 w 4651277"/>
                <a:gd name="connsiteY947" fmla="*/ 2190908 h 4241931"/>
                <a:gd name="connsiteX948" fmla="*/ 25029 w 4651277"/>
                <a:gd name="connsiteY948" fmla="*/ 2188681 h 4241931"/>
                <a:gd name="connsiteX949" fmla="*/ 22953 w 4651277"/>
                <a:gd name="connsiteY949" fmla="*/ 2190781 h 4241931"/>
                <a:gd name="connsiteX950" fmla="*/ 17398 w 4651277"/>
                <a:gd name="connsiteY950" fmla="*/ 2191771 h 4241931"/>
                <a:gd name="connsiteX951" fmla="*/ 17464 w 4651277"/>
                <a:gd name="connsiteY951" fmla="*/ 2186609 h 4241931"/>
                <a:gd name="connsiteX952" fmla="*/ 20703 w 4651277"/>
                <a:gd name="connsiteY952" fmla="*/ 2182626 h 4241931"/>
                <a:gd name="connsiteX953" fmla="*/ 20175 w 4651277"/>
                <a:gd name="connsiteY953" fmla="*/ 2176316 h 4241931"/>
                <a:gd name="connsiteX954" fmla="*/ 10908 w 4651277"/>
                <a:gd name="connsiteY954" fmla="*/ 2158882 h 4241931"/>
                <a:gd name="connsiteX955" fmla="*/ 3909 w 4651277"/>
                <a:gd name="connsiteY955" fmla="*/ 2136084 h 4241931"/>
                <a:gd name="connsiteX956" fmla="*/ 5354 w 4651277"/>
                <a:gd name="connsiteY956" fmla="*/ 2129952 h 4241931"/>
                <a:gd name="connsiteX957" fmla="*/ 9185 w 4651277"/>
                <a:gd name="connsiteY957" fmla="*/ 2123453 h 4241931"/>
                <a:gd name="connsiteX958" fmla="*/ 8263 w 4651277"/>
                <a:gd name="connsiteY958" fmla="*/ 2119867 h 4241931"/>
                <a:gd name="connsiteX959" fmla="*/ 0 w 4651277"/>
                <a:gd name="connsiteY959" fmla="*/ 2106669 h 4241931"/>
                <a:gd name="connsiteX960" fmla="*/ 1997 w 4651277"/>
                <a:gd name="connsiteY960" fmla="*/ 2092253 h 4241931"/>
                <a:gd name="connsiteX961" fmla="*/ 18461 w 4651277"/>
                <a:gd name="connsiteY961" fmla="*/ 2073068 h 4241931"/>
                <a:gd name="connsiteX962" fmla="*/ 22909 w 4651277"/>
                <a:gd name="connsiteY962" fmla="*/ 2063545 h 4241931"/>
                <a:gd name="connsiteX963" fmla="*/ 31396 w 4651277"/>
                <a:gd name="connsiteY963" fmla="*/ 2046292 h 4241931"/>
                <a:gd name="connsiteX964" fmla="*/ 31352 w 4651277"/>
                <a:gd name="connsiteY964" fmla="*/ 2025192 h 4241931"/>
                <a:gd name="connsiteX965" fmla="*/ 63886 w 4651277"/>
                <a:gd name="connsiteY965" fmla="*/ 2013091 h 4241931"/>
                <a:gd name="connsiteX966" fmla="*/ 81239 w 4651277"/>
                <a:gd name="connsiteY966" fmla="*/ 2008044 h 4241931"/>
                <a:gd name="connsiteX967" fmla="*/ 111405 w 4651277"/>
                <a:gd name="connsiteY967" fmla="*/ 1993139 h 4241931"/>
                <a:gd name="connsiteX968" fmla="*/ 126677 w 4651277"/>
                <a:gd name="connsiteY968" fmla="*/ 2000417 h 4241931"/>
                <a:gd name="connsiteX969" fmla="*/ 139632 w 4651277"/>
                <a:gd name="connsiteY969" fmla="*/ 1998124 h 4241931"/>
                <a:gd name="connsiteX970" fmla="*/ 146533 w 4651277"/>
                <a:gd name="connsiteY970" fmla="*/ 1993496 h 4241931"/>
                <a:gd name="connsiteX971" fmla="*/ 153736 w 4651277"/>
                <a:gd name="connsiteY971" fmla="*/ 1988375 h 4241931"/>
                <a:gd name="connsiteX972" fmla="*/ 154376 w 4651277"/>
                <a:gd name="connsiteY972" fmla="*/ 1996242 h 4241931"/>
                <a:gd name="connsiteX973" fmla="*/ 153285 w 4651277"/>
                <a:gd name="connsiteY973" fmla="*/ 2009173 h 4241931"/>
                <a:gd name="connsiteX974" fmla="*/ 164872 w 4651277"/>
                <a:gd name="connsiteY974" fmla="*/ 2016921 h 4241931"/>
                <a:gd name="connsiteX975" fmla="*/ 175266 w 4651277"/>
                <a:gd name="connsiteY975" fmla="*/ 2011025 h 4241931"/>
                <a:gd name="connsiteX976" fmla="*/ 179204 w 4651277"/>
                <a:gd name="connsiteY976" fmla="*/ 2016827 h 4241931"/>
                <a:gd name="connsiteX977" fmla="*/ 185964 w 4651277"/>
                <a:gd name="connsiteY977" fmla="*/ 2044743 h 4241931"/>
                <a:gd name="connsiteX978" fmla="*/ 192136 w 4651277"/>
                <a:gd name="connsiteY978" fmla="*/ 2058025 h 4241931"/>
                <a:gd name="connsiteX979" fmla="*/ 191400 w 4651277"/>
                <a:gd name="connsiteY979" fmla="*/ 2065222 h 4241931"/>
                <a:gd name="connsiteX980" fmla="*/ 193705 w 4651277"/>
                <a:gd name="connsiteY980" fmla="*/ 2064625 h 4241931"/>
                <a:gd name="connsiteX981" fmla="*/ 201345 w 4651277"/>
                <a:gd name="connsiteY981" fmla="*/ 2058516 h 4241931"/>
                <a:gd name="connsiteX982" fmla="*/ 208726 w 4651277"/>
                <a:gd name="connsiteY982" fmla="*/ 2057092 h 4241931"/>
                <a:gd name="connsiteX983" fmla="*/ 228242 w 4651277"/>
                <a:gd name="connsiteY983" fmla="*/ 2063119 h 4241931"/>
                <a:gd name="connsiteX984" fmla="*/ 231942 w 4651277"/>
                <a:gd name="connsiteY984" fmla="*/ 2058517 h 4241931"/>
                <a:gd name="connsiteX985" fmla="*/ 254423 w 4651277"/>
                <a:gd name="connsiteY985" fmla="*/ 2032807 h 4241931"/>
                <a:gd name="connsiteX986" fmla="*/ 259562 w 4651277"/>
                <a:gd name="connsiteY986" fmla="*/ 2024385 h 4241931"/>
                <a:gd name="connsiteX987" fmla="*/ 260350 w 4651277"/>
                <a:gd name="connsiteY987" fmla="*/ 2011951 h 4241931"/>
                <a:gd name="connsiteX988" fmla="*/ 243934 w 4651277"/>
                <a:gd name="connsiteY988" fmla="*/ 1984262 h 4241931"/>
                <a:gd name="connsiteX989" fmla="*/ 241968 w 4651277"/>
                <a:gd name="connsiteY989" fmla="*/ 1967429 h 4241931"/>
                <a:gd name="connsiteX990" fmla="*/ 257810 w 4651277"/>
                <a:gd name="connsiteY990" fmla="*/ 1964858 h 4241931"/>
                <a:gd name="connsiteX991" fmla="*/ 278777 w 4651277"/>
                <a:gd name="connsiteY991" fmla="*/ 1969490 h 4241931"/>
                <a:gd name="connsiteX992" fmla="*/ 293797 w 4651277"/>
                <a:gd name="connsiteY992" fmla="*/ 1970497 h 4241931"/>
                <a:gd name="connsiteX993" fmla="*/ 304189 w 4651277"/>
                <a:gd name="connsiteY993" fmla="*/ 1964603 h 4241931"/>
                <a:gd name="connsiteX994" fmla="*/ 323849 w 4651277"/>
                <a:gd name="connsiteY994" fmla="*/ 1916778 h 4241931"/>
                <a:gd name="connsiteX995" fmla="*/ 339900 w 4651277"/>
                <a:gd name="connsiteY995" fmla="*/ 1899380 h 4241931"/>
                <a:gd name="connsiteX996" fmla="*/ 366172 w 4651277"/>
                <a:gd name="connsiteY996" fmla="*/ 1899774 h 4241931"/>
                <a:gd name="connsiteX997" fmla="*/ 386797 w 4651277"/>
                <a:gd name="connsiteY997" fmla="*/ 1855936 h 4241931"/>
                <a:gd name="connsiteX998" fmla="*/ 382353 w 4651277"/>
                <a:gd name="connsiteY998" fmla="*/ 1837591 h 4241931"/>
                <a:gd name="connsiteX999" fmla="*/ 397618 w 4651277"/>
                <a:gd name="connsiteY999" fmla="*/ 1832628 h 4241931"/>
                <a:gd name="connsiteX1000" fmla="*/ 428633 w 4651277"/>
                <a:gd name="connsiteY1000" fmla="*/ 1850870 h 4241931"/>
                <a:gd name="connsiteX1001" fmla="*/ 421799 w 4651277"/>
                <a:gd name="connsiteY1001" fmla="*/ 1833105 h 4241931"/>
                <a:gd name="connsiteX1002" fmla="*/ 416893 w 4651277"/>
                <a:gd name="connsiteY1002" fmla="*/ 1823315 h 4241931"/>
                <a:gd name="connsiteX1003" fmla="*/ 392972 w 4651277"/>
                <a:gd name="connsiteY1003" fmla="*/ 1801244 h 4241931"/>
                <a:gd name="connsiteX1004" fmla="*/ 372974 w 4651277"/>
                <a:gd name="connsiteY1004" fmla="*/ 1800599 h 4241931"/>
                <a:gd name="connsiteX1005" fmla="*/ 385949 w 4651277"/>
                <a:gd name="connsiteY1005" fmla="*/ 1754815 h 4241931"/>
                <a:gd name="connsiteX1006" fmla="*/ 398951 w 4651277"/>
                <a:gd name="connsiteY1006" fmla="*/ 1705649 h 4241931"/>
                <a:gd name="connsiteX1007" fmla="*/ 389494 w 4651277"/>
                <a:gd name="connsiteY1007" fmla="*/ 1678807 h 4241931"/>
                <a:gd name="connsiteX1008" fmla="*/ 363309 w 4651277"/>
                <a:gd name="connsiteY1008" fmla="*/ 1680505 h 4241931"/>
                <a:gd name="connsiteX1009" fmla="*/ 342496 w 4651277"/>
                <a:gd name="connsiteY1009" fmla="*/ 1695679 h 4241931"/>
                <a:gd name="connsiteX1010" fmla="*/ 298105 w 4651277"/>
                <a:gd name="connsiteY1010" fmla="*/ 1669277 h 4241931"/>
                <a:gd name="connsiteX1011" fmla="*/ 291363 w 4651277"/>
                <a:gd name="connsiteY1011" fmla="*/ 1665844 h 4241931"/>
                <a:gd name="connsiteX1012" fmla="*/ 294593 w 4651277"/>
                <a:gd name="connsiteY1012" fmla="*/ 1646062 h 4241931"/>
                <a:gd name="connsiteX1013" fmla="*/ 308882 w 4651277"/>
                <a:gd name="connsiteY1013" fmla="*/ 1624869 h 4241931"/>
                <a:gd name="connsiteX1014" fmla="*/ 350575 w 4651277"/>
                <a:gd name="connsiteY1014" fmla="*/ 1612239 h 4241931"/>
                <a:gd name="connsiteX1015" fmla="*/ 368299 w 4651277"/>
                <a:gd name="connsiteY1015" fmla="*/ 1624411 h 4241931"/>
                <a:gd name="connsiteX1016" fmla="*/ 381481 w 4651277"/>
                <a:gd name="connsiteY1016" fmla="*/ 1631773 h 4241931"/>
                <a:gd name="connsiteX1017" fmla="*/ 447262 w 4651277"/>
                <a:gd name="connsiteY1017" fmla="*/ 1605288 h 4241931"/>
                <a:gd name="connsiteX1018" fmla="*/ 459886 w 4651277"/>
                <a:gd name="connsiteY1018" fmla="*/ 1566766 h 4241931"/>
                <a:gd name="connsiteX1019" fmla="*/ 453689 w 4651277"/>
                <a:gd name="connsiteY1019" fmla="*/ 1556868 h 4241931"/>
                <a:gd name="connsiteX1020" fmla="*/ 470485 w 4651277"/>
                <a:gd name="connsiteY1020" fmla="*/ 1505937 h 4241931"/>
                <a:gd name="connsiteX1021" fmla="*/ 499433 w 4651277"/>
                <a:gd name="connsiteY1021" fmla="*/ 1480773 h 4241931"/>
                <a:gd name="connsiteX1022" fmla="*/ 547531 w 4651277"/>
                <a:gd name="connsiteY1022" fmla="*/ 1463211 h 4241931"/>
                <a:gd name="connsiteX1023" fmla="*/ 567253 w 4651277"/>
                <a:gd name="connsiteY1023" fmla="*/ 1460968 h 4241931"/>
                <a:gd name="connsiteX1024" fmla="*/ 536841 w 4651277"/>
                <a:gd name="connsiteY1024" fmla="*/ 1441738 h 4241931"/>
                <a:gd name="connsiteX1025" fmla="*/ 534666 w 4651277"/>
                <a:gd name="connsiteY1025" fmla="*/ 1439730 h 4241931"/>
                <a:gd name="connsiteX1026" fmla="*/ 534281 w 4651277"/>
                <a:gd name="connsiteY1026" fmla="*/ 1438135 h 4241931"/>
                <a:gd name="connsiteX1027" fmla="*/ 490714 w 4651277"/>
                <a:gd name="connsiteY1027" fmla="*/ 1340184 h 4241931"/>
                <a:gd name="connsiteX1028" fmla="*/ 488780 w 4651277"/>
                <a:gd name="connsiteY1028" fmla="*/ 1292099 h 4241931"/>
                <a:gd name="connsiteX1029" fmla="*/ 496936 w 4651277"/>
                <a:gd name="connsiteY1029" fmla="*/ 1238618 h 4241931"/>
                <a:gd name="connsiteX1030" fmla="*/ 497423 w 4651277"/>
                <a:gd name="connsiteY1030" fmla="*/ 1226677 h 4241931"/>
                <a:gd name="connsiteX1031" fmla="*/ 498708 w 4651277"/>
                <a:gd name="connsiteY1031" fmla="*/ 1146573 h 4241931"/>
                <a:gd name="connsiteX1032" fmla="*/ 494265 w 4651277"/>
                <a:gd name="connsiteY1032" fmla="*/ 1128228 h 4241931"/>
                <a:gd name="connsiteX1033" fmla="*/ 491301 w 4651277"/>
                <a:gd name="connsiteY1033" fmla="*/ 1098548 h 4241931"/>
                <a:gd name="connsiteX1034" fmla="*/ 474258 w 4651277"/>
                <a:gd name="connsiteY1034" fmla="*/ 1115342 h 4241931"/>
                <a:gd name="connsiteX1035" fmla="*/ 456676 w 4651277"/>
                <a:gd name="connsiteY1035" fmla="*/ 1110734 h 4241931"/>
                <a:gd name="connsiteX1036" fmla="*/ 424274 w 4651277"/>
                <a:gd name="connsiteY1036" fmla="*/ 1078050 h 4241931"/>
                <a:gd name="connsiteX1037" fmla="*/ 407590 w 4651277"/>
                <a:gd name="connsiteY1037" fmla="*/ 1059716 h 4241931"/>
                <a:gd name="connsiteX1038" fmla="*/ 403785 w 4651277"/>
                <a:gd name="connsiteY1038" fmla="*/ 1049237 h 4241931"/>
                <a:gd name="connsiteX1039" fmla="*/ 396629 w 4651277"/>
                <a:gd name="connsiteY1039" fmla="*/ 1007485 h 4241931"/>
                <a:gd name="connsiteX1040" fmla="*/ 398423 w 4651277"/>
                <a:gd name="connsiteY1040" fmla="*/ 980030 h 4241931"/>
                <a:gd name="connsiteX1041" fmla="*/ 397121 w 4651277"/>
                <a:gd name="connsiteY1041" fmla="*/ 967679 h 4241931"/>
                <a:gd name="connsiteX1042" fmla="*/ 394920 w 4651277"/>
                <a:gd name="connsiteY1042" fmla="*/ 954017 h 424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Lst>
              <a:rect l="l" t="t" r="r" b="b"/>
              <a:pathLst>
                <a:path w="4651277" h="4241931">
                  <a:moveTo>
                    <a:pt x="3897079" y="2775104"/>
                  </a:moveTo>
                  <a:lnTo>
                    <a:pt x="3897072" y="2775245"/>
                  </a:lnTo>
                  <a:lnTo>
                    <a:pt x="3897236" y="2775217"/>
                  </a:lnTo>
                  <a:close/>
                  <a:moveTo>
                    <a:pt x="3870002" y="2525312"/>
                  </a:moveTo>
                  <a:cubicBezTo>
                    <a:pt x="3867714" y="2528042"/>
                    <a:pt x="3867110" y="2530885"/>
                    <a:pt x="3868144" y="2533137"/>
                  </a:cubicBezTo>
                  <a:lnTo>
                    <a:pt x="3873257" y="2535878"/>
                  </a:lnTo>
                  <a:lnTo>
                    <a:pt x="3875291" y="2517799"/>
                  </a:lnTo>
                  <a:lnTo>
                    <a:pt x="3877729" y="2513815"/>
                  </a:lnTo>
                  <a:close/>
                  <a:moveTo>
                    <a:pt x="3877901" y="2487465"/>
                  </a:moveTo>
                  <a:lnTo>
                    <a:pt x="3888277" y="2487068"/>
                  </a:lnTo>
                  <a:cubicBezTo>
                    <a:pt x="3890139" y="2487516"/>
                    <a:pt x="3891479" y="2488580"/>
                    <a:pt x="3891886" y="2490771"/>
                  </a:cubicBezTo>
                  <a:lnTo>
                    <a:pt x="3891216" y="2494297"/>
                  </a:lnTo>
                  <a:lnTo>
                    <a:pt x="3905570" y="2476507"/>
                  </a:lnTo>
                  <a:cubicBezTo>
                    <a:pt x="3907159" y="2474283"/>
                    <a:pt x="3909352" y="2472157"/>
                    <a:pt x="3910941" y="2469934"/>
                  </a:cubicBezTo>
                  <a:cubicBezTo>
                    <a:pt x="3907829" y="2470059"/>
                    <a:pt x="3906239" y="2472282"/>
                    <a:pt x="3903635" y="2473107"/>
                  </a:cubicBezTo>
                  <a:close/>
                  <a:moveTo>
                    <a:pt x="3861532" y="2480806"/>
                  </a:moveTo>
                  <a:lnTo>
                    <a:pt x="3861510" y="2481282"/>
                  </a:lnTo>
                  <a:cubicBezTo>
                    <a:pt x="3862240" y="2484491"/>
                    <a:pt x="3862849" y="2488453"/>
                    <a:pt x="3864547" y="2490423"/>
                  </a:cubicBezTo>
                  <a:lnTo>
                    <a:pt x="3870148" y="2488776"/>
                  </a:lnTo>
                  <a:lnTo>
                    <a:pt x="3869606" y="2488750"/>
                  </a:lnTo>
                  <a:close/>
                  <a:moveTo>
                    <a:pt x="3844059" y="2490243"/>
                  </a:moveTo>
                  <a:lnTo>
                    <a:pt x="3842985" y="2493698"/>
                  </a:lnTo>
                  <a:lnTo>
                    <a:pt x="3843598" y="2492828"/>
                  </a:lnTo>
                  <a:close/>
                  <a:moveTo>
                    <a:pt x="4088505" y="2054563"/>
                  </a:moveTo>
                  <a:lnTo>
                    <a:pt x="4088401" y="2054951"/>
                  </a:lnTo>
                  <a:lnTo>
                    <a:pt x="4089266" y="2055670"/>
                  </a:lnTo>
                  <a:close/>
                  <a:moveTo>
                    <a:pt x="3885513" y="1821923"/>
                  </a:moveTo>
                  <a:lnTo>
                    <a:pt x="3885167" y="1822589"/>
                  </a:lnTo>
                  <a:lnTo>
                    <a:pt x="3886626" y="1822717"/>
                  </a:lnTo>
                  <a:lnTo>
                    <a:pt x="3891162" y="1820860"/>
                  </a:lnTo>
                  <a:close/>
                  <a:moveTo>
                    <a:pt x="3821509" y="1811281"/>
                  </a:moveTo>
                  <a:lnTo>
                    <a:pt x="3822504" y="1811643"/>
                  </a:lnTo>
                  <a:lnTo>
                    <a:pt x="3822243" y="1811284"/>
                  </a:lnTo>
                  <a:close/>
                  <a:moveTo>
                    <a:pt x="3767517" y="1561442"/>
                  </a:moveTo>
                  <a:lnTo>
                    <a:pt x="3765081" y="1577440"/>
                  </a:lnTo>
                  <a:cubicBezTo>
                    <a:pt x="3765461" y="1582682"/>
                    <a:pt x="3766682" y="1587722"/>
                    <a:pt x="3767062" y="1592964"/>
                  </a:cubicBezTo>
                  <a:cubicBezTo>
                    <a:pt x="3767647" y="1599046"/>
                    <a:pt x="3766615" y="1603964"/>
                    <a:pt x="3763927" y="1607782"/>
                  </a:cubicBezTo>
                  <a:lnTo>
                    <a:pt x="3761545" y="1609280"/>
                  </a:lnTo>
                  <a:lnTo>
                    <a:pt x="3797457" y="1614968"/>
                  </a:lnTo>
                  <a:lnTo>
                    <a:pt x="3788623" y="1604063"/>
                  </a:lnTo>
                  <a:cubicBezTo>
                    <a:pt x="3785763" y="1594087"/>
                    <a:pt x="3781115" y="1584988"/>
                    <a:pt x="3776032" y="1576163"/>
                  </a:cubicBezTo>
                  <a:close/>
                  <a:moveTo>
                    <a:pt x="3386337" y="529816"/>
                  </a:moveTo>
                  <a:lnTo>
                    <a:pt x="3387319" y="533022"/>
                  </a:lnTo>
                  <a:cubicBezTo>
                    <a:pt x="3387837" y="537454"/>
                    <a:pt x="3387616" y="542508"/>
                    <a:pt x="3390371" y="545619"/>
                  </a:cubicBezTo>
                  <a:cubicBezTo>
                    <a:pt x="3403040" y="561222"/>
                    <a:pt x="3409325" y="561478"/>
                    <a:pt x="3423565" y="548694"/>
                  </a:cubicBezTo>
                  <a:lnTo>
                    <a:pt x="3424013" y="548364"/>
                  </a:lnTo>
                  <a:lnTo>
                    <a:pt x="3429555" y="530803"/>
                  </a:lnTo>
                  <a:cubicBezTo>
                    <a:pt x="3430271" y="524351"/>
                    <a:pt x="3429730" y="517758"/>
                    <a:pt x="3427864" y="511430"/>
                  </a:cubicBezTo>
                  <a:lnTo>
                    <a:pt x="3425437" y="507611"/>
                  </a:lnTo>
                  <a:lnTo>
                    <a:pt x="3420175" y="511007"/>
                  </a:lnTo>
                  <a:cubicBezTo>
                    <a:pt x="3411083" y="515049"/>
                    <a:pt x="3401574" y="518110"/>
                    <a:pt x="3392266" y="521522"/>
                  </a:cubicBezTo>
                  <a:close/>
                  <a:moveTo>
                    <a:pt x="1071940" y="3407137"/>
                  </a:moveTo>
                  <a:lnTo>
                    <a:pt x="1073275" y="3407279"/>
                  </a:lnTo>
                  <a:lnTo>
                    <a:pt x="1073048" y="3406948"/>
                  </a:lnTo>
                  <a:close/>
                  <a:moveTo>
                    <a:pt x="842232" y="3128002"/>
                  </a:moveTo>
                  <a:lnTo>
                    <a:pt x="853613" y="3150615"/>
                  </a:lnTo>
                  <a:cubicBezTo>
                    <a:pt x="857212" y="3165206"/>
                    <a:pt x="876110" y="3161952"/>
                    <a:pt x="883500" y="3172512"/>
                  </a:cubicBezTo>
                  <a:lnTo>
                    <a:pt x="895668" y="3159366"/>
                  </a:lnTo>
                  <a:lnTo>
                    <a:pt x="895051" y="3159242"/>
                  </a:lnTo>
                  <a:cubicBezTo>
                    <a:pt x="890962" y="3157291"/>
                    <a:pt x="887431" y="3154321"/>
                    <a:pt x="884086" y="3150235"/>
                  </a:cubicBezTo>
                  <a:cubicBezTo>
                    <a:pt x="877397" y="3142805"/>
                    <a:pt x="871451" y="3134634"/>
                    <a:pt x="861788" y="3130176"/>
                  </a:cubicBezTo>
                  <a:cubicBezTo>
                    <a:pt x="856586" y="3127947"/>
                    <a:pt x="851755" y="3126461"/>
                    <a:pt x="846830" y="3126461"/>
                  </a:cubicBezTo>
                  <a:close/>
                  <a:moveTo>
                    <a:pt x="1434125" y="357635"/>
                  </a:moveTo>
                  <a:lnTo>
                    <a:pt x="1444615" y="349964"/>
                  </a:lnTo>
                  <a:lnTo>
                    <a:pt x="1442833" y="352363"/>
                  </a:lnTo>
                  <a:cubicBezTo>
                    <a:pt x="1440502" y="355223"/>
                    <a:pt x="1438066" y="357044"/>
                    <a:pt x="1435282" y="357772"/>
                  </a:cubicBezTo>
                  <a:close/>
                  <a:moveTo>
                    <a:pt x="901577" y="1089026"/>
                  </a:moveTo>
                  <a:cubicBezTo>
                    <a:pt x="900292" y="1091592"/>
                    <a:pt x="900074" y="1094338"/>
                    <a:pt x="902450" y="1097146"/>
                  </a:cubicBezTo>
                  <a:lnTo>
                    <a:pt x="902526" y="1097156"/>
                  </a:lnTo>
                  <a:lnTo>
                    <a:pt x="903198" y="1086955"/>
                  </a:lnTo>
                  <a:close/>
                  <a:moveTo>
                    <a:pt x="757666" y="1050727"/>
                  </a:moveTo>
                  <a:lnTo>
                    <a:pt x="751018" y="1071490"/>
                  </a:lnTo>
                  <a:lnTo>
                    <a:pt x="758841" y="1071058"/>
                  </a:lnTo>
                  <a:cubicBezTo>
                    <a:pt x="763118" y="1071162"/>
                    <a:pt x="767408" y="1070654"/>
                    <a:pt x="769344" y="1066422"/>
                  </a:cubicBezTo>
                  <a:cubicBezTo>
                    <a:pt x="771280" y="1062191"/>
                    <a:pt x="767049" y="1060255"/>
                    <a:pt x="764664" y="1057752"/>
                  </a:cubicBezTo>
                  <a:close/>
                  <a:moveTo>
                    <a:pt x="394920" y="954017"/>
                  </a:moveTo>
                  <a:cubicBezTo>
                    <a:pt x="396227" y="950481"/>
                    <a:pt x="399953" y="947995"/>
                    <a:pt x="407227" y="946656"/>
                  </a:cubicBezTo>
                  <a:cubicBezTo>
                    <a:pt x="418889" y="944254"/>
                    <a:pt x="421466" y="932231"/>
                    <a:pt x="424128" y="922299"/>
                  </a:cubicBezTo>
                  <a:cubicBezTo>
                    <a:pt x="429969" y="899351"/>
                    <a:pt x="429969" y="899351"/>
                    <a:pt x="452395" y="908274"/>
                  </a:cubicBezTo>
                  <a:cubicBezTo>
                    <a:pt x="454872" y="909785"/>
                    <a:pt x="457155" y="910499"/>
                    <a:pt x="459935" y="911515"/>
                  </a:cubicBezTo>
                  <a:cubicBezTo>
                    <a:pt x="471849" y="915384"/>
                    <a:pt x="481311" y="914359"/>
                    <a:pt x="483116" y="899146"/>
                  </a:cubicBezTo>
                  <a:cubicBezTo>
                    <a:pt x="482560" y="893369"/>
                    <a:pt x="486052" y="892101"/>
                    <a:pt x="490125" y="893227"/>
                  </a:cubicBezTo>
                  <a:cubicBezTo>
                    <a:pt x="495489" y="894461"/>
                    <a:pt x="501350" y="895995"/>
                    <a:pt x="505508" y="899211"/>
                  </a:cubicBezTo>
                  <a:cubicBezTo>
                    <a:pt x="514314" y="905945"/>
                    <a:pt x="522953" y="908496"/>
                    <a:pt x="533045" y="903097"/>
                  </a:cubicBezTo>
                  <a:cubicBezTo>
                    <a:pt x="538738" y="900451"/>
                    <a:pt x="543994" y="902978"/>
                    <a:pt x="549057" y="904707"/>
                  </a:cubicBezTo>
                  <a:cubicBezTo>
                    <a:pt x="558974" y="922992"/>
                    <a:pt x="551705" y="950506"/>
                    <a:pt x="576911" y="960445"/>
                  </a:cubicBezTo>
                  <a:cubicBezTo>
                    <a:pt x="582964" y="962779"/>
                    <a:pt x="582478" y="974719"/>
                    <a:pt x="592268" y="969814"/>
                  </a:cubicBezTo>
                  <a:cubicBezTo>
                    <a:pt x="612778" y="955137"/>
                    <a:pt x="612476" y="955631"/>
                    <a:pt x="635566" y="969038"/>
                  </a:cubicBezTo>
                  <a:cubicBezTo>
                    <a:pt x="642005" y="972967"/>
                    <a:pt x="647127" y="980170"/>
                    <a:pt x="656699" y="977852"/>
                  </a:cubicBezTo>
                  <a:cubicBezTo>
                    <a:pt x="663852" y="979496"/>
                    <a:pt x="669880" y="985215"/>
                    <a:pt x="677579" y="980395"/>
                  </a:cubicBezTo>
                  <a:cubicBezTo>
                    <a:pt x="689735" y="978295"/>
                    <a:pt x="699862" y="981753"/>
                    <a:pt x="708864" y="989282"/>
                  </a:cubicBezTo>
                  <a:cubicBezTo>
                    <a:pt x="709057" y="990081"/>
                    <a:pt x="709057" y="990081"/>
                    <a:pt x="709249" y="990879"/>
                  </a:cubicBezTo>
                  <a:cubicBezTo>
                    <a:pt x="719279" y="993938"/>
                    <a:pt x="725838" y="991822"/>
                    <a:pt x="730538" y="987041"/>
                  </a:cubicBezTo>
                  <a:lnTo>
                    <a:pt x="733369" y="981508"/>
                  </a:lnTo>
                  <a:lnTo>
                    <a:pt x="741250" y="939228"/>
                  </a:lnTo>
                  <a:cubicBezTo>
                    <a:pt x="743019" y="916657"/>
                    <a:pt x="748590" y="913737"/>
                    <a:pt x="770387" y="922209"/>
                  </a:cubicBezTo>
                  <a:cubicBezTo>
                    <a:pt x="772764" y="925017"/>
                    <a:pt x="773149" y="928082"/>
                    <a:pt x="772846" y="931130"/>
                  </a:cubicBezTo>
                  <a:lnTo>
                    <a:pt x="771985" y="935690"/>
                  </a:lnTo>
                  <a:lnTo>
                    <a:pt x="777371" y="940499"/>
                  </a:lnTo>
                  <a:cubicBezTo>
                    <a:pt x="778542" y="943594"/>
                    <a:pt x="779432" y="947706"/>
                    <a:pt x="782283" y="952504"/>
                  </a:cubicBezTo>
                  <a:cubicBezTo>
                    <a:pt x="782149" y="957181"/>
                    <a:pt x="780033" y="960649"/>
                    <a:pt x="776624" y="964006"/>
                  </a:cubicBezTo>
                  <a:lnTo>
                    <a:pt x="768714" y="968596"/>
                  </a:lnTo>
                  <a:lnTo>
                    <a:pt x="769873" y="975063"/>
                  </a:lnTo>
                  <a:cubicBezTo>
                    <a:pt x="773894" y="985704"/>
                    <a:pt x="781464" y="994902"/>
                    <a:pt x="789860" y="1001522"/>
                  </a:cubicBezTo>
                  <a:cubicBezTo>
                    <a:pt x="794048" y="1005291"/>
                    <a:pt x="800723" y="1007285"/>
                    <a:pt x="801796" y="1013423"/>
                  </a:cubicBezTo>
                  <a:cubicBezTo>
                    <a:pt x="802915" y="1017729"/>
                    <a:pt x="802930" y="1017118"/>
                    <a:pt x="804836" y="1014109"/>
                  </a:cubicBezTo>
                  <a:cubicBezTo>
                    <a:pt x="806116" y="1011694"/>
                    <a:pt x="808604" y="1009921"/>
                    <a:pt x="810407" y="1011186"/>
                  </a:cubicBezTo>
                  <a:cubicBezTo>
                    <a:pt x="828554" y="1018960"/>
                    <a:pt x="837446" y="1005119"/>
                    <a:pt x="847470" y="994970"/>
                  </a:cubicBezTo>
                  <a:cubicBezTo>
                    <a:pt x="850598" y="991990"/>
                    <a:pt x="854351" y="988414"/>
                    <a:pt x="858657" y="987296"/>
                  </a:cubicBezTo>
                  <a:cubicBezTo>
                    <a:pt x="865406" y="986236"/>
                    <a:pt x="872081" y="988231"/>
                    <a:pt x="874361" y="995010"/>
                  </a:cubicBezTo>
                  <a:cubicBezTo>
                    <a:pt x="882904" y="1020886"/>
                    <a:pt x="907844" y="1025768"/>
                    <a:pt x="927779" y="1035418"/>
                  </a:cubicBezTo>
                  <a:cubicBezTo>
                    <a:pt x="929008" y="1035143"/>
                    <a:pt x="931001" y="1034885"/>
                    <a:pt x="932742" y="1035538"/>
                  </a:cubicBezTo>
                  <a:lnTo>
                    <a:pt x="935226" y="1039553"/>
                  </a:lnTo>
                  <a:lnTo>
                    <a:pt x="940983" y="1033338"/>
                  </a:lnTo>
                  <a:lnTo>
                    <a:pt x="935821" y="1023593"/>
                  </a:lnTo>
                  <a:cubicBezTo>
                    <a:pt x="931931" y="1011433"/>
                    <a:pt x="926045" y="1008169"/>
                    <a:pt x="913760" y="1010868"/>
                  </a:cubicBezTo>
                  <a:cubicBezTo>
                    <a:pt x="912112" y="1011276"/>
                    <a:pt x="910749" y="1012140"/>
                    <a:pt x="908193" y="1013124"/>
                  </a:cubicBezTo>
                  <a:cubicBezTo>
                    <a:pt x="907678" y="1003278"/>
                    <a:pt x="913624" y="997603"/>
                    <a:pt x="918086" y="991595"/>
                  </a:cubicBezTo>
                  <a:cubicBezTo>
                    <a:pt x="923623" y="984271"/>
                    <a:pt x="926482" y="976736"/>
                    <a:pt x="923864" y="967586"/>
                  </a:cubicBezTo>
                  <a:cubicBezTo>
                    <a:pt x="922684" y="960704"/>
                    <a:pt x="919188" y="957197"/>
                    <a:pt x="911850" y="958668"/>
                  </a:cubicBezTo>
                  <a:cubicBezTo>
                    <a:pt x="904058" y="960427"/>
                    <a:pt x="897962" y="959840"/>
                    <a:pt x="893528" y="951841"/>
                  </a:cubicBezTo>
                  <a:cubicBezTo>
                    <a:pt x="888928" y="944582"/>
                    <a:pt x="893800" y="940223"/>
                    <a:pt x="898383" y="935411"/>
                  </a:cubicBezTo>
                  <a:cubicBezTo>
                    <a:pt x="899911" y="933807"/>
                    <a:pt x="903088" y="931793"/>
                    <a:pt x="900622" y="928906"/>
                  </a:cubicBezTo>
                  <a:cubicBezTo>
                    <a:pt x="898322" y="925276"/>
                    <a:pt x="893919" y="922344"/>
                    <a:pt x="889714" y="923737"/>
                  </a:cubicBezTo>
                  <a:cubicBezTo>
                    <a:pt x="878002" y="927344"/>
                    <a:pt x="874887" y="920417"/>
                    <a:pt x="871981" y="910814"/>
                  </a:cubicBezTo>
                  <a:cubicBezTo>
                    <a:pt x="866942" y="896840"/>
                    <a:pt x="858725" y="884879"/>
                    <a:pt x="847331" y="874933"/>
                  </a:cubicBezTo>
                  <a:cubicBezTo>
                    <a:pt x="844124" y="871878"/>
                    <a:pt x="841658" y="868990"/>
                    <a:pt x="841915" y="864377"/>
                  </a:cubicBezTo>
                  <a:cubicBezTo>
                    <a:pt x="842065" y="851565"/>
                    <a:pt x="839779" y="840932"/>
                    <a:pt x="826359" y="834813"/>
                  </a:cubicBezTo>
                  <a:cubicBezTo>
                    <a:pt x="821502" y="832169"/>
                    <a:pt x="824603" y="827024"/>
                    <a:pt x="827614" y="825752"/>
                  </a:cubicBezTo>
                  <a:cubicBezTo>
                    <a:pt x="844605" y="819435"/>
                    <a:pt x="844709" y="808559"/>
                    <a:pt x="837279" y="794828"/>
                  </a:cubicBezTo>
                  <a:cubicBezTo>
                    <a:pt x="836296" y="792273"/>
                    <a:pt x="836962" y="789306"/>
                    <a:pt x="836885" y="786176"/>
                  </a:cubicBezTo>
                  <a:cubicBezTo>
                    <a:pt x="836385" y="769326"/>
                    <a:pt x="836718" y="767844"/>
                    <a:pt x="852800" y="762101"/>
                  </a:cubicBezTo>
                  <a:cubicBezTo>
                    <a:pt x="861665" y="759028"/>
                    <a:pt x="866084" y="754956"/>
                    <a:pt x="864539" y="744488"/>
                  </a:cubicBezTo>
                  <a:cubicBezTo>
                    <a:pt x="863525" y="736866"/>
                    <a:pt x="865069" y="728258"/>
                    <a:pt x="871755" y="722748"/>
                  </a:cubicBezTo>
                  <a:cubicBezTo>
                    <a:pt x="877987" y="717526"/>
                    <a:pt x="875567" y="712702"/>
                    <a:pt x="872404" y="707712"/>
                  </a:cubicBezTo>
                  <a:cubicBezTo>
                    <a:pt x="869242" y="702722"/>
                    <a:pt x="865912" y="698474"/>
                    <a:pt x="866503" y="692377"/>
                  </a:cubicBezTo>
                  <a:cubicBezTo>
                    <a:pt x="866759" y="687763"/>
                    <a:pt x="863052" y="686934"/>
                    <a:pt x="859921" y="687011"/>
                  </a:cubicBezTo>
                  <a:cubicBezTo>
                    <a:pt x="855428" y="687951"/>
                    <a:pt x="851675" y="689057"/>
                    <a:pt x="847757" y="690905"/>
                  </a:cubicBezTo>
                  <a:cubicBezTo>
                    <a:pt x="833943" y="695208"/>
                    <a:pt x="832915" y="694588"/>
                    <a:pt x="831295" y="680991"/>
                  </a:cubicBezTo>
                  <a:cubicBezTo>
                    <a:pt x="830116" y="674108"/>
                    <a:pt x="830871" y="667272"/>
                    <a:pt x="830432" y="660556"/>
                  </a:cubicBezTo>
                  <a:cubicBezTo>
                    <a:pt x="830324" y="652357"/>
                    <a:pt x="830218" y="644158"/>
                    <a:pt x="842534" y="646527"/>
                  </a:cubicBezTo>
                  <a:cubicBezTo>
                    <a:pt x="846695" y="647070"/>
                    <a:pt x="849463" y="643408"/>
                    <a:pt x="847783" y="638749"/>
                  </a:cubicBezTo>
                  <a:cubicBezTo>
                    <a:pt x="845983" y="632897"/>
                    <a:pt x="844347" y="626302"/>
                    <a:pt x="835406" y="626246"/>
                  </a:cubicBezTo>
                  <a:cubicBezTo>
                    <a:pt x="834953" y="626533"/>
                    <a:pt x="834499" y="626821"/>
                    <a:pt x="833304" y="626943"/>
                  </a:cubicBezTo>
                  <a:cubicBezTo>
                    <a:pt x="828810" y="627884"/>
                    <a:pt x="824468" y="635086"/>
                    <a:pt x="819248" y="628857"/>
                  </a:cubicBezTo>
                  <a:cubicBezTo>
                    <a:pt x="814316" y="623080"/>
                    <a:pt x="812394" y="616033"/>
                    <a:pt x="813029" y="608001"/>
                  </a:cubicBezTo>
                  <a:cubicBezTo>
                    <a:pt x="814072" y="601617"/>
                    <a:pt x="817339" y="595731"/>
                    <a:pt x="821182" y="590753"/>
                  </a:cubicBezTo>
                  <a:cubicBezTo>
                    <a:pt x="824404" y="586802"/>
                    <a:pt x="827582" y="584789"/>
                    <a:pt x="831485" y="589945"/>
                  </a:cubicBezTo>
                  <a:cubicBezTo>
                    <a:pt x="833088" y="591472"/>
                    <a:pt x="835147" y="592712"/>
                    <a:pt x="836962" y="591561"/>
                  </a:cubicBezTo>
                  <a:cubicBezTo>
                    <a:pt x="840139" y="589547"/>
                    <a:pt x="839156" y="586991"/>
                    <a:pt x="838006" y="585177"/>
                  </a:cubicBezTo>
                  <a:cubicBezTo>
                    <a:pt x="836160" y="581260"/>
                    <a:pt x="834147" y="578085"/>
                    <a:pt x="832588" y="574621"/>
                  </a:cubicBezTo>
                  <a:cubicBezTo>
                    <a:pt x="827051" y="562871"/>
                    <a:pt x="831725" y="554186"/>
                    <a:pt x="844297" y="551941"/>
                  </a:cubicBezTo>
                  <a:cubicBezTo>
                    <a:pt x="845947" y="551532"/>
                    <a:pt x="847142" y="551410"/>
                    <a:pt x="848337" y="551287"/>
                  </a:cubicBezTo>
                  <a:cubicBezTo>
                    <a:pt x="867747" y="549796"/>
                    <a:pt x="869730" y="547904"/>
                    <a:pt x="866763" y="528166"/>
                  </a:cubicBezTo>
                  <a:cubicBezTo>
                    <a:pt x="865749" y="520542"/>
                    <a:pt x="866914" y="515353"/>
                    <a:pt x="874296" y="511946"/>
                  </a:cubicBezTo>
                  <a:cubicBezTo>
                    <a:pt x="877307" y="510674"/>
                    <a:pt x="879288" y="508783"/>
                    <a:pt x="881271" y="506890"/>
                  </a:cubicBezTo>
                  <a:cubicBezTo>
                    <a:pt x="894599" y="497807"/>
                    <a:pt x="901875" y="486202"/>
                    <a:pt x="895567" y="469218"/>
                  </a:cubicBezTo>
                  <a:cubicBezTo>
                    <a:pt x="893477" y="462912"/>
                    <a:pt x="892297" y="456030"/>
                    <a:pt x="893053" y="449192"/>
                  </a:cubicBezTo>
                  <a:cubicBezTo>
                    <a:pt x="893310" y="444578"/>
                    <a:pt x="895791" y="440463"/>
                    <a:pt x="900283" y="439523"/>
                  </a:cubicBezTo>
                  <a:cubicBezTo>
                    <a:pt x="905685" y="438008"/>
                    <a:pt x="906457" y="443241"/>
                    <a:pt x="908015" y="446703"/>
                  </a:cubicBezTo>
                  <a:cubicBezTo>
                    <a:pt x="918849" y="467814"/>
                    <a:pt x="918849" y="467814"/>
                    <a:pt x="935325" y="451650"/>
                  </a:cubicBezTo>
                  <a:cubicBezTo>
                    <a:pt x="941270" y="445975"/>
                    <a:pt x="947337" y="441495"/>
                    <a:pt x="955007" y="438541"/>
                  </a:cubicBezTo>
                  <a:cubicBezTo>
                    <a:pt x="962965" y="436041"/>
                    <a:pt x="969274" y="433950"/>
                    <a:pt x="977460" y="440844"/>
                  </a:cubicBezTo>
                  <a:cubicBezTo>
                    <a:pt x="989760" y="450215"/>
                    <a:pt x="1009307" y="442914"/>
                    <a:pt x="1019519" y="426905"/>
                  </a:cubicBezTo>
                  <a:cubicBezTo>
                    <a:pt x="1021214" y="424559"/>
                    <a:pt x="1022167" y="422048"/>
                    <a:pt x="1024027" y="418962"/>
                  </a:cubicBezTo>
                  <a:cubicBezTo>
                    <a:pt x="1032455" y="428244"/>
                    <a:pt x="1041215" y="436045"/>
                    <a:pt x="1054530" y="433965"/>
                  </a:cubicBezTo>
                  <a:cubicBezTo>
                    <a:pt x="1066648" y="432009"/>
                    <a:pt x="1074288" y="423987"/>
                    <a:pt x="1082669" y="416132"/>
                  </a:cubicBezTo>
                  <a:cubicBezTo>
                    <a:pt x="1085301" y="418279"/>
                    <a:pt x="1084061" y="420336"/>
                    <a:pt x="1084016" y="422272"/>
                  </a:cubicBezTo>
                  <a:cubicBezTo>
                    <a:pt x="1081264" y="438006"/>
                    <a:pt x="1092082" y="447046"/>
                    <a:pt x="1107832" y="442787"/>
                  </a:cubicBezTo>
                  <a:cubicBezTo>
                    <a:pt x="1124035" y="438240"/>
                    <a:pt x="1124035" y="438240"/>
                    <a:pt x="1128122" y="454725"/>
                  </a:cubicBezTo>
                  <a:cubicBezTo>
                    <a:pt x="1130981" y="466266"/>
                    <a:pt x="1142753" y="472793"/>
                    <a:pt x="1153601" y="467827"/>
                  </a:cubicBezTo>
                  <a:cubicBezTo>
                    <a:pt x="1159168" y="465570"/>
                    <a:pt x="1156747" y="460746"/>
                    <a:pt x="1155642" y="456996"/>
                  </a:cubicBezTo>
                  <a:cubicBezTo>
                    <a:pt x="1153554" y="450689"/>
                    <a:pt x="1150436" y="443762"/>
                    <a:pt x="1156095" y="437634"/>
                  </a:cubicBezTo>
                  <a:cubicBezTo>
                    <a:pt x="1160058" y="433849"/>
                    <a:pt x="1162949" y="431382"/>
                    <a:pt x="1165444" y="439338"/>
                  </a:cubicBezTo>
                  <a:cubicBezTo>
                    <a:pt x="1172285" y="459165"/>
                    <a:pt x="1180561" y="462186"/>
                    <a:pt x="1198671" y="452617"/>
                  </a:cubicBezTo>
                  <a:cubicBezTo>
                    <a:pt x="1221607" y="440624"/>
                    <a:pt x="1245102" y="436543"/>
                    <a:pt x="1270353" y="440250"/>
                  </a:cubicBezTo>
                  <a:cubicBezTo>
                    <a:pt x="1283123" y="442332"/>
                    <a:pt x="1295484" y="442764"/>
                    <a:pt x="1308224" y="439776"/>
                  </a:cubicBezTo>
                  <a:cubicBezTo>
                    <a:pt x="1314819" y="438140"/>
                    <a:pt x="1319812" y="434976"/>
                    <a:pt x="1321763" y="428016"/>
                  </a:cubicBezTo>
                  <a:cubicBezTo>
                    <a:pt x="1323547" y="421800"/>
                    <a:pt x="1327103" y="416366"/>
                    <a:pt x="1334517" y="418026"/>
                  </a:cubicBezTo>
                  <a:cubicBezTo>
                    <a:pt x="1342218" y="420140"/>
                    <a:pt x="1339525" y="426934"/>
                    <a:pt x="1338527" y="431380"/>
                  </a:cubicBezTo>
                  <a:cubicBezTo>
                    <a:pt x="1336031" y="442501"/>
                    <a:pt x="1339602" y="449139"/>
                    <a:pt x="1348242" y="455745"/>
                  </a:cubicBezTo>
                  <a:lnTo>
                    <a:pt x="1387252" y="495472"/>
                  </a:lnTo>
                  <a:lnTo>
                    <a:pt x="1391836" y="495409"/>
                  </a:lnTo>
                  <a:cubicBezTo>
                    <a:pt x="1404436" y="492736"/>
                    <a:pt x="1415417" y="485221"/>
                    <a:pt x="1416977" y="473735"/>
                  </a:cubicBezTo>
                  <a:cubicBezTo>
                    <a:pt x="1420965" y="446895"/>
                    <a:pt x="1437005" y="441697"/>
                    <a:pt x="1459403" y="441306"/>
                  </a:cubicBezTo>
                  <a:cubicBezTo>
                    <a:pt x="1462911" y="440739"/>
                    <a:pt x="1466274" y="440818"/>
                    <a:pt x="1469781" y="440250"/>
                  </a:cubicBezTo>
                  <a:cubicBezTo>
                    <a:pt x="1484809" y="439561"/>
                    <a:pt x="1485743" y="438417"/>
                    <a:pt x="1481549" y="423949"/>
                  </a:cubicBezTo>
                  <a:cubicBezTo>
                    <a:pt x="1477566" y="411556"/>
                    <a:pt x="1470431" y="401164"/>
                    <a:pt x="1461863" y="391126"/>
                  </a:cubicBezTo>
                  <a:cubicBezTo>
                    <a:pt x="1456437" y="385175"/>
                    <a:pt x="1454727" y="380734"/>
                    <a:pt x="1459823" y="373082"/>
                  </a:cubicBezTo>
                  <a:cubicBezTo>
                    <a:pt x="1463987" y="366575"/>
                    <a:pt x="1466363" y="358990"/>
                    <a:pt x="1468739" y="351406"/>
                  </a:cubicBezTo>
                  <a:cubicBezTo>
                    <a:pt x="1470539" y="346398"/>
                    <a:pt x="1468975" y="341312"/>
                    <a:pt x="1464112" y="338871"/>
                  </a:cubicBezTo>
                  <a:lnTo>
                    <a:pt x="1460545" y="338313"/>
                  </a:lnTo>
                  <a:lnTo>
                    <a:pt x="1512110" y="300603"/>
                  </a:lnTo>
                  <a:lnTo>
                    <a:pt x="1512639" y="301468"/>
                  </a:lnTo>
                  <a:cubicBezTo>
                    <a:pt x="1514202" y="302411"/>
                    <a:pt x="1516207" y="302522"/>
                    <a:pt x="1518925" y="302455"/>
                  </a:cubicBezTo>
                  <a:cubicBezTo>
                    <a:pt x="1549337" y="302509"/>
                    <a:pt x="1572854" y="315221"/>
                    <a:pt x="1592774" y="337949"/>
                  </a:cubicBezTo>
                  <a:cubicBezTo>
                    <a:pt x="1604626" y="351430"/>
                    <a:pt x="1610607" y="366975"/>
                    <a:pt x="1609283" y="384942"/>
                  </a:cubicBezTo>
                  <a:cubicBezTo>
                    <a:pt x="1608837" y="392960"/>
                    <a:pt x="1611124" y="394824"/>
                    <a:pt x="1618784" y="393835"/>
                  </a:cubicBezTo>
                  <a:cubicBezTo>
                    <a:pt x="1627874" y="392491"/>
                    <a:pt x="1638107" y="392080"/>
                    <a:pt x="1646488" y="387870"/>
                  </a:cubicBezTo>
                  <a:cubicBezTo>
                    <a:pt x="1652648" y="384516"/>
                    <a:pt x="1654934" y="386382"/>
                    <a:pt x="1656853" y="392900"/>
                  </a:cubicBezTo>
                  <a:cubicBezTo>
                    <a:pt x="1659904" y="406436"/>
                    <a:pt x="1684065" y="419292"/>
                    <a:pt x="1697241" y="414806"/>
                  </a:cubicBezTo>
                  <a:cubicBezTo>
                    <a:pt x="1701679" y="413096"/>
                    <a:pt x="1702546" y="409231"/>
                    <a:pt x="1703912" y="406155"/>
                  </a:cubicBezTo>
                  <a:cubicBezTo>
                    <a:pt x="1708797" y="396427"/>
                    <a:pt x="1714181" y="387489"/>
                    <a:pt x="1723639" y="381491"/>
                  </a:cubicBezTo>
                  <a:cubicBezTo>
                    <a:pt x="1739900" y="372285"/>
                    <a:pt x="1751265" y="378892"/>
                    <a:pt x="1751085" y="397791"/>
                  </a:cubicBezTo>
                  <a:cubicBezTo>
                    <a:pt x="1751216" y="403232"/>
                    <a:pt x="1749918" y="409028"/>
                    <a:pt x="1750050" y="414468"/>
                  </a:cubicBezTo>
                  <a:cubicBezTo>
                    <a:pt x="1750736" y="429504"/>
                    <a:pt x="1756307" y="434812"/>
                    <a:pt x="1771480" y="433478"/>
                  </a:cubicBezTo>
                  <a:cubicBezTo>
                    <a:pt x="1778994" y="433134"/>
                    <a:pt x="1785010" y="430423"/>
                    <a:pt x="1791671" y="427858"/>
                  </a:cubicBezTo>
                  <a:cubicBezTo>
                    <a:pt x="1798474" y="424649"/>
                    <a:pt x="1804491" y="421938"/>
                    <a:pt x="1811649" y="420162"/>
                  </a:cubicBezTo>
                  <a:cubicBezTo>
                    <a:pt x="1816733" y="418595"/>
                    <a:pt x="1822961" y="417960"/>
                    <a:pt x="1828465" y="420549"/>
                  </a:cubicBezTo>
                  <a:cubicBezTo>
                    <a:pt x="1835612" y="424856"/>
                    <a:pt x="1828874" y="430786"/>
                    <a:pt x="1828507" y="435439"/>
                  </a:cubicBezTo>
                  <a:cubicBezTo>
                    <a:pt x="1828628" y="446965"/>
                    <a:pt x="1826673" y="458702"/>
                    <a:pt x="1831732" y="469308"/>
                  </a:cubicBezTo>
                  <a:cubicBezTo>
                    <a:pt x="1835583" y="476257"/>
                    <a:pt x="1839800" y="478556"/>
                    <a:pt x="1847892" y="475634"/>
                  </a:cubicBezTo>
                  <a:cubicBezTo>
                    <a:pt x="1858991" y="471360"/>
                    <a:pt x="1870025" y="464363"/>
                    <a:pt x="1880127" y="458510"/>
                  </a:cubicBezTo>
                  <a:cubicBezTo>
                    <a:pt x="1897176" y="448804"/>
                    <a:pt x="1913648" y="441674"/>
                    <a:pt x="1931438" y="455808"/>
                  </a:cubicBezTo>
                  <a:cubicBezTo>
                    <a:pt x="1936156" y="458895"/>
                    <a:pt x="1940095" y="456396"/>
                    <a:pt x="1943891" y="454542"/>
                  </a:cubicBezTo>
                  <a:cubicBezTo>
                    <a:pt x="1951340" y="451475"/>
                    <a:pt x="1956790" y="445257"/>
                    <a:pt x="1961453" y="439538"/>
                  </a:cubicBezTo>
                  <a:cubicBezTo>
                    <a:pt x="1968913" y="430388"/>
                    <a:pt x="1975085" y="420949"/>
                    <a:pt x="1987828" y="418394"/>
                  </a:cubicBezTo>
                  <a:cubicBezTo>
                    <a:pt x="1985264" y="411731"/>
                    <a:pt x="1978971" y="409645"/>
                    <a:pt x="1975043" y="406059"/>
                  </a:cubicBezTo>
                  <a:cubicBezTo>
                    <a:pt x="1971114" y="402471"/>
                    <a:pt x="1965110" y="399096"/>
                    <a:pt x="1967342" y="392156"/>
                  </a:cubicBezTo>
                  <a:cubicBezTo>
                    <a:pt x="1969863" y="383927"/>
                    <a:pt x="1973671" y="375988"/>
                    <a:pt x="1982906" y="373999"/>
                  </a:cubicBezTo>
                  <a:cubicBezTo>
                    <a:pt x="1990853" y="371723"/>
                    <a:pt x="1996357" y="374310"/>
                    <a:pt x="1993404" y="384470"/>
                  </a:cubicBezTo>
                  <a:cubicBezTo>
                    <a:pt x="1991172" y="391410"/>
                    <a:pt x="1995389" y="393709"/>
                    <a:pt x="2001183" y="395007"/>
                  </a:cubicBezTo>
                  <a:cubicBezTo>
                    <a:pt x="2016988" y="399903"/>
                    <a:pt x="2030607" y="387399"/>
                    <a:pt x="2026848" y="370998"/>
                  </a:cubicBezTo>
                  <a:cubicBezTo>
                    <a:pt x="2026072" y="365413"/>
                    <a:pt x="2024508" y="360326"/>
                    <a:pt x="2023876" y="354098"/>
                  </a:cubicBezTo>
                  <a:cubicBezTo>
                    <a:pt x="2024031" y="347369"/>
                    <a:pt x="2027118" y="342649"/>
                    <a:pt x="2033778" y="340084"/>
                  </a:cubicBezTo>
                  <a:cubicBezTo>
                    <a:pt x="2040582" y="336873"/>
                    <a:pt x="2044367" y="341105"/>
                    <a:pt x="2048794" y="345479"/>
                  </a:cubicBezTo>
                  <a:cubicBezTo>
                    <a:pt x="2056507" y="353296"/>
                    <a:pt x="2056273" y="363390"/>
                    <a:pt x="2057325" y="373772"/>
                  </a:cubicBezTo>
                  <a:cubicBezTo>
                    <a:pt x="2059221" y="392460"/>
                    <a:pt x="2059695" y="397132"/>
                    <a:pt x="2070321" y="397232"/>
                  </a:cubicBezTo>
                  <a:lnTo>
                    <a:pt x="2071512" y="397142"/>
                  </a:lnTo>
                  <a:lnTo>
                    <a:pt x="2069934" y="387948"/>
                  </a:lnTo>
                  <a:cubicBezTo>
                    <a:pt x="2068112" y="383916"/>
                    <a:pt x="2065026" y="379929"/>
                    <a:pt x="2060255" y="375985"/>
                  </a:cubicBezTo>
                  <a:cubicBezTo>
                    <a:pt x="2056461" y="373267"/>
                    <a:pt x="2059830" y="367979"/>
                    <a:pt x="2064924" y="367708"/>
                  </a:cubicBezTo>
                  <a:cubicBezTo>
                    <a:pt x="2070748" y="367399"/>
                    <a:pt x="2075842" y="367129"/>
                    <a:pt x="2081666" y="366819"/>
                  </a:cubicBezTo>
                  <a:cubicBezTo>
                    <a:pt x="2107986" y="367612"/>
                    <a:pt x="2120663" y="358909"/>
                    <a:pt x="2129577" y="334348"/>
                  </a:cubicBezTo>
                  <a:cubicBezTo>
                    <a:pt x="2134016" y="321703"/>
                    <a:pt x="2123671" y="319333"/>
                    <a:pt x="2116160" y="315351"/>
                  </a:cubicBezTo>
                  <a:cubicBezTo>
                    <a:pt x="2110145" y="312021"/>
                    <a:pt x="2101294" y="310302"/>
                    <a:pt x="2102325" y="302217"/>
                  </a:cubicBezTo>
                  <a:cubicBezTo>
                    <a:pt x="2104083" y="294094"/>
                    <a:pt x="2112818" y="293630"/>
                    <a:pt x="2119407" y="294011"/>
                  </a:cubicBezTo>
                  <a:cubicBezTo>
                    <a:pt x="2164846" y="297438"/>
                    <a:pt x="2192375" y="266049"/>
                    <a:pt x="2224738" y="243162"/>
                  </a:cubicBezTo>
                  <a:cubicBezTo>
                    <a:pt x="2232474" y="237642"/>
                    <a:pt x="2229865" y="229752"/>
                    <a:pt x="2229478" y="222474"/>
                  </a:cubicBezTo>
                  <a:cubicBezTo>
                    <a:pt x="2229666" y="212244"/>
                    <a:pt x="2223108" y="198724"/>
                    <a:pt x="2233028" y="193087"/>
                  </a:cubicBezTo>
                  <a:cubicBezTo>
                    <a:pt x="2245093" y="186607"/>
                    <a:pt x="2248243" y="204688"/>
                    <a:pt x="2257860" y="207096"/>
                  </a:cubicBezTo>
                  <a:cubicBezTo>
                    <a:pt x="2280850" y="213906"/>
                    <a:pt x="2287208" y="209919"/>
                    <a:pt x="2292599" y="187734"/>
                  </a:cubicBezTo>
                  <a:lnTo>
                    <a:pt x="2292817" y="187109"/>
                  </a:lnTo>
                  <a:lnTo>
                    <a:pt x="2286426" y="166089"/>
                  </a:lnTo>
                  <a:cubicBezTo>
                    <a:pt x="2282779" y="159257"/>
                    <a:pt x="2277801" y="153134"/>
                    <a:pt x="2271698" y="148167"/>
                  </a:cubicBezTo>
                  <a:cubicBezTo>
                    <a:pt x="2252651" y="133119"/>
                    <a:pt x="2225333" y="127270"/>
                    <a:pt x="2200551" y="141725"/>
                  </a:cubicBezTo>
                  <a:cubicBezTo>
                    <a:pt x="2193466" y="145751"/>
                    <a:pt x="2180094" y="141351"/>
                    <a:pt x="2177955" y="156063"/>
                  </a:cubicBezTo>
                  <a:cubicBezTo>
                    <a:pt x="2177459" y="160469"/>
                    <a:pt x="2167500" y="165378"/>
                    <a:pt x="2161942" y="156914"/>
                  </a:cubicBezTo>
                  <a:cubicBezTo>
                    <a:pt x="2160845" y="146570"/>
                    <a:pt x="2160157" y="136206"/>
                    <a:pt x="2166815" y="128838"/>
                  </a:cubicBezTo>
                  <a:cubicBezTo>
                    <a:pt x="2169034" y="126382"/>
                    <a:pt x="2172069" y="124259"/>
                    <a:pt x="2176178" y="122581"/>
                  </a:cubicBezTo>
                  <a:cubicBezTo>
                    <a:pt x="2190465" y="116713"/>
                    <a:pt x="2206825" y="122414"/>
                    <a:pt x="2220346" y="115856"/>
                  </a:cubicBezTo>
                  <a:cubicBezTo>
                    <a:pt x="2227470" y="112559"/>
                    <a:pt x="2238235" y="109067"/>
                    <a:pt x="2224591" y="99573"/>
                  </a:cubicBezTo>
                  <a:cubicBezTo>
                    <a:pt x="2222555" y="88731"/>
                    <a:pt x="2211554" y="73987"/>
                    <a:pt x="2236573" y="77769"/>
                  </a:cubicBezTo>
                  <a:cubicBezTo>
                    <a:pt x="2238028" y="77691"/>
                    <a:pt x="2238756" y="77652"/>
                    <a:pt x="2240288" y="79030"/>
                  </a:cubicBezTo>
                  <a:cubicBezTo>
                    <a:pt x="2247381" y="88874"/>
                    <a:pt x="2259833" y="89671"/>
                    <a:pt x="2269604" y="94993"/>
                  </a:cubicBezTo>
                  <a:cubicBezTo>
                    <a:pt x="2277114" y="98974"/>
                    <a:pt x="2283473" y="94987"/>
                    <a:pt x="2282204" y="84835"/>
                  </a:cubicBezTo>
                  <a:cubicBezTo>
                    <a:pt x="2282893" y="84068"/>
                    <a:pt x="2284309" y="83264"/>
                    <a:pt x="2285805" y="83914"/>
                  </a:cubicBezTo>
                  <a:cubicBezTo>
                    <a:pt x="2292124" y="79199"/>
                    <a:pt x="2301741" y="81608"/>
                    <a:pt x="2306411" y="73331"/>
                  </a:cubicBezTo>
                  <a:cubicBezTo>
                    <a:pt x="2320351" y="60911"/>
                    <a:pt x="2332834" y="48569"/>
                    <a:pt x="2339875" y="29946"/>
                  </a:cubicBezTo>
                  <a:cubicBezTo>
                    <a:pt x="2352810" y="-1397"/>
                    <a:pt x="2370239" y="-3053"/>
                    <a:pt x="2392011" y="22068"/>
                  </a:cubicBezTo>
                  <a:cubicBezTo>
                    <a:pt x="2415355" y="49297"/>
                    <a:pt x="2423401" y="49600"/>
                    <a:pt x="2449746" y="23384"/>
                  </a:cubicBezTo>
                  <a:cubicBezTo>
                    <a:pt x="2450436" y="22617"/>
                    <a:pt x="2450436" y="22617"/>
                    <a:pt x="2451125" y="21850"/>
                  </a:cubicBezTo>
                  <a:cubicBezTo>
                    <a:pt x="2481072" y="-5288"/>
                    <a:pt x="2484595" y="-7664"/>
                    <a:pt x="2508325" y="26842"/>
                  </a:cubicBezTo>
                  <a:cubicBezTo>
                    <a:pt x="2514651" y="35996"/>
                    <a:pt x="2516958" y="51931"/>
                    <a:pt x="2528565" y="50586"/>
                  </a:cubicBezTo>
                  <a:cubicBezTo>
                    <a:pt x="2543084" y="49084"/>
                    <a:pt x="2541428" y="31654"/>
                    <a:pt x="2545177" y="19776"/>
                  </a:cubicBezTo>
                  <a:cubicBezTo>
                    <a:pt x="2547052" y="13837"/>
                    <a:pt x="2548199" y="7937"/>
                    <a:pt x="2549345" y="2036"/>
                  </a:cubicBezTo>
                  <a:cubicBezTo>
                    <a:pt x="2556391" y="-2718"/>
                    <a:pt x="2559535" y="1496"/>
                    <a:pt x="2559883" y="8046"/>
                  </a:cubicBezTo>
                  <a:cubicBezTo>
                    <a:pt x="2560882" y="13102"/>
                    <a:pt x="2559657" y="17548"/>
                    <a:pt x="2562074" y="21799"/>
                  </a:cubicBezTo>
                  <a:cubicBezTo>
                    <a:pt x="2564070" y="31912"/>
                    <a:pt x="2566066" y="42024"/>
                    <a:pt x="2568791" y="52099"/>
                  </a:cubicBezTo>
                  <a:cubicBezTo>
                    <a:pt x="2575008" y="72937"/>
                    <a:pt x="2583208" y="76153"/>
                    <a:pt x="2601553" y="64228"/>
                  </a:cubicBezTo>
                  <a:cubicBezTo>
                    <a:pt x="2610018" y="58670"/>
                    <a:pt x="2616872" y="50277"/>
                    <a:pt x="2625296" y="43989"/>
                  </a:cubicBezTo>
                  <a:cubicBezTo>
                    <a:pt x="2630888" y="39313"/>
                    <a:pt x="2637090" y="32414"/>
                    <a:pt x="2645290" y="35629"/>
                  </a:cubicBezTo>
                  <a:cubicBezTo>
                    <a:pt x="2654257" y="39532"/>
                    <a:pt x="2654721" y="48267"/>
                    <a:pt x="2655912" y="56963"/>
                  </a:cubicBezTo>
                  <a:cubicBezTo>
                    <a:pt x="2657220" y="67843"/>
                    <a:pt x="2657071" y="78799"/>
                    <a:pt x="2657690" y="90445"/>
                  </a:cubicBezTo>
                  <a:cubicBezTo>
                    <a:pt x="2658347" y="102819"/>
                    <a:pt x="2663062" y="109138"/>
                    <a:pt x="2676280" y="110626"/>
                  </a:cubicBezTo>
                  <a:cubicBezTo>
                    <a:pt x="2699765" y="113030"/>
                    <a:pt x="2709119" y="124212"/>
                    <a:pt x="2711007" y="146010"/>
                  </a:cubicBezTo>
                  <a:cubicBezTo>
                    <a:pt x="2715741" y="193934"/>
                    <a:pt x="2718768" y="195963"/>
                    <a:pt x="2766305" y="183951"/>
                  </a:cubicBezTo>
                  <a:lnTo>
                    <a:pt x="2774785" y="182383"/>
                  </a:lnTo>
                  <a:lnTo>
                    <a:pt x="2787062" y="171241"/>
                  </a:lnTo>
                  <a:cubicBezTo>
                    <a:pt x="2798361" y="164073"/>
                    <a:pt x="2812957" y="164028"/>
                    <a:pt x="2822613" y="167164"/>
                  </a:cubicBezTo>
                  <a:cubicBezTo>
                    <a:pt x="2833762" y="170951"/>
                    <a:pt x="2840275" y="169876"/>
                    <a:pt x="2851379" y="159068"/>
                  </a:cubicBezTo>
                  <a:cubicBezTo>
                    <a:pt x="2843193" y="183589"/>
                    <a:pt x="2851927" y="183125"/>
                    <a:pt x="2865409" y="175841"/>
                  </a:cubicBezTo>
                  <a:cubicBezTo>
                    <a:pt x="2866295" y="185647"/>
                    <a:pt x="2866605" y="194938"/>
                    <a:pt x="2868616" y="203591"/>
                  </a:cubicBezTo>
                  <a:lnTo>
                    <a:pt x="2876461" y="217589"/>
                  </a:lnTo>
                  <a:lnTo>
                    <a:pt x="2879988" y="214776"/>
                  </a:lnTo>
                  <a:cubicBezTo>
                    <a:pt x="2882505" y="210629"/>
                    <a:pt x="2883508" y="205465"/>
                    <a:pt x="2883159" y="198914"/>
                  </a:cubicBezTo>
                  <a:cubicBezTo>
                    <a:pt x="2881344" y="164704"/>
                    <a:pt x="2883373" y="161676"/>
                    <a:pt x="2919613" y="156832"/>
                  </a:cubicBezTo>
                  <a:cubicBezTo>
                    <a:pt x="2934860" y="155292"/>
                    <a:pt x="2934511" y="148741"/>
                    <a:pt x="2928147" y="138860"/>
                  </a:cubicBezTo>
                  <a:cubicBezTo>
                    <a:pt x="2925764" y="121468"/>
                    <a:pt x="2937836" y="128857"/>
                    <a:pt x="2945881" y="129159"/>
                  </a:cubicBezTo>
                  <a:cubicBezTo>
                    <a:pt x="2979944" y="138300"/>
                    <a:pt x="3002044" y="128368"/>
                    <a:pt x="3020035" y="96025"/>
                  </a:cubicBezTo>
                  <a:cubicBezTo>
                    <a:pt x="3035385" y="68933"/>
                    <a:pt x="3041054" y="65711"/>
                    <a:pt x="3059179" y="77158"/>
                  </a:cubicBezTo>
                  <a:cubicBezTo>
                    <a:pt x="3063973" y="84932"/>
                    <a:pt x="3065280" y="95812"/>
                    <a:pt x="3077043" y="97377"/>
                  </a:cubicBezTo>
                  <a:cubicBezTo>
                    <a:pt x="3090414" y="101777"/>
                    <a:pt x="3100334" y="96140"/>
                    <a:pt x="3110061" y="86865"/>
                  </a:cubicBezTo>
                  <a:cubicBezTo>
                    <a:pt x="3119098" y="78356"/>
                    <a:pt x="3126447" y="65557"/>
                    <a:pt x="3141966" y="69112"/>
                  </a:cubicBezTo>
                  <a:cubicBezTo>
                    <a:pt x="3147524" y="77577"/>
                    <a:pt x="3152355" y="86080"/>
                    <a:pt x="3160021" y="92972"/>
                  </a:cubicBezTo>
                  <a:cubicBezTo>
                    <a:pt x="3164620" y="97106"/>
                    <a:pt x="3163055" y="108869"/>
                    <a:pt x="3174507" y="104611"/>
                  </a:cubicBezTo>
                  <a:cubicBezTo>
                    <a:pt x="3179448" y="101429"/>
                    <a:pt x="3180594" y="95529"/>
                    <a:pt x="3184041" y="91697"/>
                  </a:cubicBezTo>
                  <a:cubicBezTo>
                    <a:pt x="3184731" y="90930"/>
                    <a:pt x="3184653" y="89474"/>
                    <a:pt x="3184575" y="88018"/>
                  </a:cubicBezTo>
                  <a:cubicBezTo>
                    <a:pt x="3188556" y="80507"/>
                    <a:pt x="3182153" y="69898"/>
                    <a:pt x="3192073" y="64262"/>
                  </a:cubicBezTo>
                  <a:cubicBezTo>
                    <a:pt x="3200962" y="66710"/>
                    <a:pt x="3199932" y="74794"/>
                    <a:pt x="3201007" y="81307"/>
                  </a:cubicBezTo>
                  <a:cubicBezTo>
                    <a:pt x="3202083" y="87819"/>
                    <a:pt x="3203198" y="95058"/>
                    <a:pt x="3205002" y="101532"/>
                  </a:cubicBezTo>
                  <a:cubicBezTo>
                    <a:pt x="3211448" y="126738"/>
                    <a:pt x="3219610" y="129225"/>
                    <a:pt x="3239907" y="112818"/>
                  </a:cubicBezTo>
                  <a:cubicBezTo>
                    <a:pt x="3244771" y="108180"/>
                    <a:pt x="3249596" y="102815"/>
                    <a:pt x="3253692" y="97487"/>
                  </a:cubicBezTo>
                  <a:cubicBezTo>
                    <a:pt x="3267940" y="90891"/>
                    <a:pt x="3274878" y="97821"/>
                    <a:pt x="3276340" y="111614"/>
                  </a:cubicBezTo>
                  <a:cubicBezTo>
                    <a:pt x="3277455" y="118855"/>
                    <a:pt x="3277880" y="126860"/>
                    <a:pt x="3277538" y="134178"/>
                  </a:cubicBezTo>
                  <a:cubicBezTo>
                    <a:pt x="3277428" y="145864"/>
                    <a:pt x="3279999" y="153026"/>
                    <a:pt x="3294634" y="153708"/>
                  </a:cubicBezTo>
                  <a:cubicBezTo>
                    <a:pt x="3310725" y="154314"/>
                    <a:pt x="3317971" y="167068"/>
                    <a:pt x="3319511" y="182315"/>
                  </a:cubicBezTo>
                  <a:cubicBezTo>
                    <a:pt x="3323589" y="217866"/>
                    <a:pt x="3323589" y="217866"/>
                    <a:pt x="3357761" y="215321"/>
                  </a:cubicBezTo>
                  <a:cubicBezTo>
                    <a:pt x="3365040" y="214935"/>
                    <a:pt x="3376221" y="205581"/>
                    <a:pt x="3375693" y="223128"/>
                  </a:cubicBezTo>
                  <a:cubicBezTo>
                    <a:pt x="3372936" y="226195"/>
                    <a:pt x="3370180" y="229261"/>
                    <a:pt x="3367384" y="231599"/>
                  </a:cubicBezTo>
                  <a:cubicBezTo>
                    <a:pt x="3359268" y="243709"/>
                    <a:pt x="3368118" y="245428"/>
                    <a:pt x="3377007" y="247876"/>
                  </a:cubicBezTo>
                  <a:cubicBezTo>
                    <a:pt x="3393175" y="249938"/>
                    <a:pt x="3404403" y="255181"/>
                    <a:pt x="3404679" y="274145"/>
                  </a:cubicBezTo>
                  <a:cubicBezTo>
                    <a:pt x="3404377" y="282190"/>
                    <a:pt x="3409897" y="289927"/>
                    <a:pt x="3412506" y="297817"/>
                  </a:cubicBezTo>
                  <a:cubicBezTo>
                    <a:pt x="3416074" y="310037"/>
                    <a:pt x="3414432" y="320343"/>
                    <a:pt x="3404705" y="329618"/>
                  </a:cubicBezTo>
                  <a:cubicBezTo>
                    <a:pt x="3386707" y="348093"/>
                    <a:pt x="3386714" y="361961"/>
                    <a:pt x="3403809" y="381492"/>
                  </a:cubicBezTo>
                  <a:cubicBezTo>
                    <a:pt x="3407719" y="386394"/>
                    <a:pt x="3412319" y="390529"/>
                    <a:pt x="3416229" y="395432"/>
                  </a:cubicBezTo>
                  <a:cubicBezTo>
                    <a:pt x="3425582" y="406614"/>
                    <a:pt x="3425434" y="417571"/>
                    <a:pt x="3415823" y="429029"/>
                  </a:cubicBezTo>
                  <a:cubicBezTo>
                    <a:pt x="3409102" y="436503"/>
                    <a:pt x="3400313" y="443677"/>
                    <a:pt x="3401628" y="453597"/>
                  </a:cubicBezTo>
                  <a:lnTo>
                    <a:pt x="3406631" y="464270"/>
                  </a:lnTo>
                  <a:lnTo>
                    <a:pt x="3407669" y="464755"/>
                  </a:lnTo>
                  <a:cubicBezTo>
                    <a:pt x="3414157" y="465851"/>
                    <a:pt x="3423255" y="468538"/>
                    <a:pt x="3418321" y="455508"/>
                  </a:cubicBezTo>
                  <a:cubicBezTo>
                    <a:pt x="3422051" y="447047"/>
                    <a:pt x="3421431" y="431638"/>
                    <a:pt x="3436938" y="446109"/>
                  </a:cubicBezTo>
                  <a:cubicBezTo>
                    <a:pt x="3437981" y="446745"/>
                    <a:pt x="3438503" y="447064"/>
                    <a:pt x="3438909" y="448742"/>
                  </a:cubicBezTo>
                  <a:cubicBezTo>
                    <a:pt x="3439149" y="458909"/>
                    <a:pt x="3447381" y="465362"/>
                    <a:pt x="3451615" y="473672"/>
                  </a:cubicBezTo>
                  <a:cubicBezTo>
                    <a:pt x="3454921" y="479983"/>
                    <a:pt x="3461208" y="480239"/>
                    <a:pt x="3465140" y="472619"/>
                  </a:cubicBezTo>
                  <a:cubicBezTo>
                    <a:pt x="3465981" y="472415"/>
                    <a:pt x="3467342" y="472530"/>
                    <a:pt x="3468067" y="473688"/>
                  </a:cubicBezTo>
                  <a:cubicBezTo>
                    <a:pt x="3474671" y="473422"/>
                    <a:pt x="3480179" y="479645"/>
                    <a:pt x="3487330" y="476135"/>
                  </a:cubicBezTo>
                  <a:cubicBezTo>
                    <a:pt x="3502854" y="474154"/>
                    <a:pt x="3517334" y="471536"/>
                    <a:pt x="3531027" y="461995"/>
                  </a:cubicBezTo>
                  <a:cubicBezTo>
                    <a:pt x="3554823" y="446453"/>
                    <a:pt x="3567660" y="453568"/>
                    <a:pt x="3570810" y="481255"/>
                  </a:cubicBezTo>
                  <a:cubicBezTo>
                    <a:pt x="3574047" y="511145"/>
                    <a:pt x="3579467" y="515167"/>
                    <a:pt x="3610106" y="509524"/>
                  </a:cubicBezTo>
                  <a:cubicBezTo>
                    <a:pt x="3610947" y="509321"/>
                    <a:pt x="3610947" y="509321"/>
                    <a:pt x="3611787" y="509117"/>
                  </a:cubicBezTo>
                  <a:cubicBezTo>
                    <a:pt x="3645353" y="504544"/>
                    <a:pt x="3648916" y="504571"/>
                    <a:pt x="3648972" y="539676"/>
                  </a:cubicBezTo>
                  <a:cubicBezTo>
                    <a:pt x="3649008" y="549002"/>
                    <a:pt x="3643051" y="561114"/>
                    <a:pt x="3651715" y="565684"/>
                  </a:cubicBezTo>
                  <a:cubicBezTo>
                    <a:pt x="3662465" y="571526"/>
                    <a:pt x="3669581" y="558689"/>
                    <a:pt x="3677801" y="552253"/>
                  </a:cubicBezTo>
                  <a:cubicBezTo>
                    <a:pt x="3681913" y="549034"/>
                    <a:pt x="3685501" y="545499"/>
                    <a:pt x="3689090" y="541962"/>
                  </a:cubicBezTo>
                  <a:cubicBezTo>
                    <a:pt x="3696215" y="542015"/>
                    <a:pt x="3696392" y="546416"/>
                    <a:pt x="3693528" y="551111"/>
                  </a:cubicBezTo>
                  <a:cubicBezTo>
                    <a:pt x="3691823" y="555081"/>
                    <a:pt x="3688870" y="557574"/>
                    <a:pt x="3688525" y="561659"/>
                  </a:cubicBezTo>
                  <a:cubicBezTo>
                    <a:pt x="3685113" y="569598"/>
                    <a:pt x="3681701" y="577536"/>
                    <a:pt x="3678811" y="585792"/>
                  </a:cubicBezTo>
                  <a:cubicBezTo>
                    <a:pt x="3673234" y="603147"/>
                    <a:pt x="3677381" y="609256"/>
                    <a:pt x="3695717" y="609705"/>
                  </a:cubicBezTo>
                  <a:cubicBezTo>
                    <a:pt x="3704203" y="609872"/>
                    <a:pt x="3712919" y="607317"/>
                    <a:pt x="3721724" y="606963"/>
                  </a:cubicBezTo>
                  <a:cubicBezTo>
                    <a:pt x="3727807" y="606379"/>
                    <a:pt x="3735364" y="604548"/>
                    <a:pt x="3739511" y="610656"/>
                  </a:cubicBezTo>
                  <a:cubicBezTo>
                    <a:pt x="3743862" y="617604"/>
                    <a:pt x="3740043" y="623864"/>
                    <a:pt x="3736745" y="630441"/>
                  </a:cubicBezTo>
                  <a:cubicBezTo>
                    <a:pt x="3732494" y="638584"/>
                    <a:pt x="3727200" y="646089"/>
                    <a:pt x="3722108" y="654435"/>
                  </a:cubicBezTo>
                  <a:cubicBezTo>
                    <a:pt x="3716698" y="663302"/>
                    <a:pt x="3716964" y="669906"/>
                    <a:pt x="3725398" y="677198"/>
                  </a:cubicBezTo>
                  <a:cubicBezTo>
                    <a:pt x="3740499" y="689988"/>
                    <a:pt x="3741667" y="702153"/>
                    <a:pt x="3732642" y="718119"/>
                  </a:cubicBezTo>
                  <a:cubicBezTo>
                    <a:pt x="3713205" y="753500"/>
                    <a:pt x="3714336" y="756337"/>
                    <a:pt x="3752899" y="770559"/>
                  </a:cubicBezTo>
                  <a:lnTo>
                    <a:pt x="3759505" y="773493"/>
                  </a:lnTo>
                  <a:lnTo>
                    <a:pt x="3773273" y="771607"/>
                  </a:lnTo>
                  <a:cubicBezTo>
                    <a:pt x="3784483" y="772004"/>
                    <a:pt x="3794597" y="778891"/>
                    <a:pt x="3799787" y="785635"/>
                  </a:cubicBezTo>
                  <a:cubicBezTo>
                    <a:pt x="3805701" y="793537"/>
                    <a:pt x="3810714" y="795880"/>
                    <a:pt x="3823514" y="793668"/>
                  </a:cubicBezTo>
                  <a:cubicBezTo>
                    <a:pt x="3806234" y="806744"/>
                    <a:pt x="3812492" y="810563"/>
                    <a:pt x="3825266" y="811916"/>
                  </a:cubicBezTo>
                  <a:cubicBezTo>
                    <a:pt x="3821231" y="819116"/>
                    <a:pt x="3817043" y="825686"/>
                    <a:pt x="3814334" y="832622"/>
                  </a:cubicBezTo>
                  <a:lnTo>
                    <a:pt x="3813124" y="846019"/>
                  </a:lnTo>
                  <a:lnTo>
                    <a:pt x="3816896" y="845745"/>
                  </a:lnTo>
                  <a:cubicBezTo>
                    <a:pt x="3820602" y="844070"/>
                    <a:pt x="3823742" y="840975"/>
                    <a:pt x="3826606" y="836281"/>
                  </a:cubicBezTo>
                  <a:cubicBezTo>
                    <a:pt x="3841561" y="811765"/>
                    <a:pt x="3844399" y="810633"/>
                    <a:pt x="3871753" y="824457"/>
                  </a:cubicBezTo>
                  <a:cubicBezTo>
                    <a:pt x="3883025" y="830618"/>
                    <a:pt x="3885888" y="825924"/>
                    <a:pt x="3886170" y="816075"/>
                  </a:cubicBezTo>
                  <a:cubicBezTo>
                    <a:pt x="3892765" y="802921"/>
                    <a:pt x="3897610" y="813750"/>
                    <a:pt x="3903030" y="817772"/>
                  </a:cubicBezTo>
                  <a:cubicBezTo>
                    <a:pt x="3922250" y="840234"/>
                    <a:pt x="3942238" y="843838"/>
                    <a:pt x="3970004" y="830001"/>
                  </a:cubicBezTo>
                  <a:cubicBezTo>
                    <a:pt x="3993457" y="818542"/>
                    <a:pt x="3998902" y="819002"/>
                    <a:pt x="4006011" y="835505"/>
                  </a:cubicBezTo>
                  <a:cubicBezTo>
                    <a:pt x="4005641" y="843152"/>
                    <a:pt x="4001389" y="851295"/>
                    <a:pt x="4008781" y="857952"/>
                  </a:cubicBezTo>
                  <a:cubicBezTo>
                    <a:pt x="4015942" y="867330"/>
                    <a:pt x="4025472" y="868134"/>
                    <a:pt x="4036592" y="866330"/>
                  </a:cubicBezTo>
                  <a:cubicBezTo>
                    <a:pt x="4046874" y="864729"/>
                    <a:pt x="4058021" y="859362"/>
                    <a:pt x="4067065" y="869173"/>
                  </a:cubicBezTo>
                  <a:cubicBezTo>
                    <a:pt x="4066898" y="877661"/>
                    <a:pt x="4066209" y="885829"/>
                    <a:pt x="4068243" y="894227"/>
                  </a:cubicBezTo>
                  <a:cubicBezTo>
                    <a:pt x="4069463" y="899266"/>
                    <a:pt x="4062807" y="906657"/>
                    <a:pt x="4072744" y="909141"/>
                  </a:cubicBezTo>
                  <a:cubicBezTo>
                    <a:pt x="4077668" y="909281"/>
                    <a:pt x="4081257" y="905745"/>
                    <a:pt x="4085455" y="904728"/>
                  </a:cubicBezTo>
                  <a:cubicBezTo>
                    <a:pt x="4086296" y="904525"/>
                    <a:pt x="4086932" y="903482"/>
                    <a:pt x="4087569" y="902438"/>
                  </a:cubicBezTo>
                  <a:cubicBezTo>
                    <a:pt x="4093881" y="899131"/>
                    <a:pt x="4094481" y="888762"/>
                    <a:pt x="4104010" y="889565"/>
                  </a:cubicBezTo>
                  <a:cubicBezTo>
                    <a:pt x="4108996" y="895471"/>
                    <a:pt x="4104454" y="900572"/>
                    <a:pt x="4102112" y="905584"/>
                  </a:cubicBezTo>
                  <a:cubicBezTo>
                    <a:pt x="4099768" y="910597"/>
                    <a:pt x="4097108" y="916131"/>
                    <a:pt x="4095288" y="921462"/>
                  </a:cubicBezTo>
                  <a:cubicBezTo>
                    <a:pt x="4087801" y="941946"/>
                    <a:pt x="4092266" y="947533"/>
                    <a:pt x="4114076" y="945807"/>
                  </a:cubicBezTo>
                  <a:cubicBezTo>
                    <a:pt x="4119635" y="944905"/>
                    <a:pt x="4125515" y="943481"/>
                    <a:pt x="4130871" y="941738"/>
                  </a:cubicBezTo>
                  <a:cubicBezTo>
                    <a:pt x="4143850" y="943930"/>
                    <a:pt x="4145362" y="952010"/>
                    <a:pt x="4139837" y="962239"/>
                  </a:cubicBezTo>
                  <a:cubicBezTo>
                    <a:pt x="4137177" y="967773"/>
                    <a:pt x="4133677" y="973511"/>
                    <a:pt x="4129973" y="978408"/>
                  </a:cubicBezTo>
                  <a:cubicBezTo>
                    <a:pt x="4124359" y="986437"/>
                    <a:pt x="4122742" y="992607"/>
                    <a:pt x="4132538" y="1000014"/>
                  </a:cubicBezTo>
                  <a:cubicBezTo>
                    <a:pt x="4143377" y="1008058"/>
                    <a:pt x="4142343" y="1020311"/>
                    <a:pt x="4136183" y="1031582"/>
                  </a:cubicBezTo>
                  <a:cubicBezTo>
                    <a:pt x="4122155" y="1058096"/>
                    <a:pt x="4122155" y="1058096"/>
                    <a:pt x="4146989" y="1072530"/>
                  </a:cubicBezTo>
                  <a:cubicBezTo>
                    <a:pt x="4152205" y="1075712"/>
                    <a:pt x="4164370" y="1074544"/>
                    <a:pt x="4155688" y="1086426"/>
                  </a:cubicBezTo>
                  <a:cubicBezTo>
                    <a:pt x="4152330" y="1087240"/>
                    <a:pt x="4148971" y="1088053"/>
                    <a:pt x="4145929" y="1088345"/>
                  </a:cubicBezTo>
                  <a:cubicBezTo>
                    <a:pt x="4134579" y="1092873"/>
                    <a:pt x="4139884" y="1098255"/>
                    <a:pt x="4144869" y="1104161"/>
                  </a:cubicBezTo>
                  <a:cubicBezTo>
                    <a:pt x="4155072" y="1113248"/>
                    <a:pt x="4160351" y="1122193"/>
                    <a:pt x="4151555" y="1135438"/>
                  </a:cubicBezTo>
                  <a:cubicBezTo>
                    <a:pt x="4147534" y="1140857"/>
                    <a:pt x="4147683" y="1148821"/>
                    <a:pt x="4145749" y="1155514"/>
                  </a:cubicBezTo>
                  <a:cubicBezTo>
                    <a:pt x="4142425" y="1165654"/>
                    <a:pt x="4136406" y="1172002"/>
                    <a:pt x="4125285" y="1173805"/>
                  </a:cubicBezTo>
                  <a:cubicBezTo>
                    <a:pt x="4104086" y="1178051"/>
                    <a:pt x="4097520" y="1187644"/>
                    <a:pt x="4100084" y="1209249"/>
                  </a:cubicBezTo>
                  <a:cubicBezTo>
                    <a:pt x="4100465" y="1214492"/>
                    <a:pt x="4101686" y="1219531"/>
                    <a:pt x="4102066" y="1224772"/>
                  </a:cubicBezTo>
                  <a:cubicBezTo>
                    <a:pt x="4103234" y="1236937"/>
                    <a:pt x="4097939" y="1244443"/>
                    <a:pt x="4085863" y="1247812"/>
                  </a:cubicBezTo>
                  <a:cubicBezTo>
                    <a:pt x="4074945" y="1250456"/>
                    <a:pt x="4061738" y="1250987"/>
                    <a:pt x="4062766" y="1268076"/>
                  </a:cubicBezTo>
                  <a:cubicBezTo>
                    <a:pt x="4063703" y="1282962"/>
                    <a:pt x="4064641" y="1297849"/>
                    <a:pt x="4083268" y="1301340"/>
                  </a:cubicBezTo>
                  <a:cubicBezTo>
                    <a:pt x="4085152" y="1301773"/>
                    <a:pt x="4088078" y="1302842"/>
                    <a:pt x="4087529" y="1306087"/>
                  </a:cubicBezTo>
                  <a:cubicBezTo>
                    <a:pt x="4084144" y="1310464"/>
                    <a:pt x="4079449" y="1307599"/>
                    <a:pt x="4075365" y="1307255"/>
                  </a:cubicBezTo>
                  <a:cubicBezTo>
                    <a:pt x="4057845" y="1310164"/>
                    <a:pt x="4041851" y="1304703"/>
                    <a:pt x="4025745" y="1300602"/>
                  </a:cubicBezTo>
                  <a:cubicBezTo>
                    <a:pt x="4016736" y="1300117"/>
                    <a:pt x="4012599" y="1306898"/>
                    <a:pt x="4008462" y="1313679"/>
                  </a:cubicBezTo>
                  <a:cubicBezTo>
                    <a:pt x="4004644" y="1319937"/>
                    <a:pt x="4001030" y="1327036"/>
                    <a:pt x="3997211" y="1333296"/>
                  </a:cubicBezTo>
                  <a:cubicBezTo>
                    <a:pt x="3983731" y="1356565"/>
                    <a:pt x="3982892" y="1356768"/>
                    <a:pt x="3959710" y="1345489"/>
                  </a:cubicBezTo>
                  <a:cubicBezTo>
                    <a:pt x="3954629" y="1366724"/>
                    <a:pt x="3954629" y="1366724"/>
                    <a:pt x="3934694" y="1355993"/>
                  </a:cubicBezTo>
                  <a:cubicBezTo>
                    <a:pt x="3931042" y="1353766"/>
                    <a:pt x="3927072" y="1352060"/>
                    <a:pt x="3923280" y="1354757"/>
                  </a:cubicBezTo>
                  <a:cubicBezTo>
                    <a:pt x="3919488" y="1357454"/>
                    <a:pt x="3922185" y="1361246"/>
                    <a:pt x="3922998" y="1364605"/>
                  </a:cubicBezTo>
                  <a:cubicBezTo>
                    <a:pt x="3924944" y="1370803"/>
                    <a:pt x="3926889" y="1376999"/>
                    <a:pt x="3927995" y="1383399"/>
                  </a:cubicBezTo>
                  <a:cubicBezTo>
                    <a:pt x="3930525" y="1395678"/>
                    <a:pt x="3936872" y="1401698"/>
                    <a:pt x="3949877" y="1400327"/>
                  </a:cubicBezTo>
                  <a:cubicBezTo>
                    <a:pt x="3958999" y="1399451"/>
                    <a:pt x="3965894" y="1402227"/>
                    <a:pt x="3968971" y="1411260"/>
                  </a:cubicBezTo>
                  <a:cubicBezTo>
                    <a:pt x="3969123" y="1419225"/>
                    <a:pt x="3962926" y="1421171"/>
                    <a:pt x="3957365" y="1422073"/>
                  </a:cubicBezTo>
                  <a:cubicBezTo>
                    <a:pt x="3922845" y="1428211"/>
                    <a:pt x="3902964" y="1452585"/>
                    <a:pt x="3884013" y="1478958"/>
                  </a:cubicBezTo>
                  <a:cubicBezTo>
                    <a:pt x="3874400" y="1492955"/>
                    <a:pt x="3868462" y="1496310"/>
                    <a:pt x="3859916" y="1489420"/>
                  </a:cubicBezTo>
                  <a:lnTo>
                    <a:pt x="3852809" y="1481838"/>
                  </a:lnTo>
                  <a:lnTo>
                    <a:pt x="3841864" y="1492090"/>
                  </a:lnTo>
                  <a:lnTo>
                    <a:pt x="3840531" y="1496284"/>
                  </a:lnTo>
                  <a:lnTo>
                    <a:pt x="3850294" y="1497109"/>
                  </a:lnTo>
                  <a:cubicBezTo>
                    <a:pt x="3875524" y="1500333"/>
                    <a:pt x="3883385" y="1514432"/>
                    <a:pt x="3872107" y="1537613"/>
                  </a:cubicBezTo>
                  <a:cubicBezTo>
                    <a:pt x="3867422" y="1547638"/>
                    <a:pt x="3860129" y="1556073"/>
                    <a:pt x="3857531" y="1567370"/>
                  </a:cubicBezTo>
                  <a:cubicBezTo>
                    <a:pt x="3852883" y="1586722"/>
                    <a:pt x="3857029" y="1592830"/>
                    <a:pt x="3876637" y="1591194"/>
                  </a:cubicBezTo>
                  <a:cubicBezTo>
                    <a:pt x="3882401" y="1591131"/>
                    <a:pt x="3888279" y="1589708"/>
                    <a:pt x="3893840" y="1588805"/>
                  </a:cubicBezTo>
                  <a:cubicBezTo>
                    <a:pt x="3898879" y="1587585"/>
                    <a:pt x="3903918" y="1586365"/>
                    <a:pt x="3910000" y="1585781"/>
                  </a:cubicBezTo>
                  <a:cubicBezTo>
                    <a:pt x="3887371" y="1613488"/>
                    <a:pt x="3869009" y="1616601"/>
                    <a:pt x="3841479" y="1598374"/>
                  </a:cubicBezTo>
                  <a:cubicBezTo>
                    <a:pt x="3828236" y="1589580"/>
                    <a:pt x="3822040" y="1591525"/>
                    <a:pt x="3820166" y="1603982"/>
                  </a:cubicBezTo>
                  <a:cubicBezTo>
                    <a:pt x="3819879" y="1607385"/>
                    <a:pt x="3820969" y="1612344"/>
                    <a:pt x="3821044" y="1616327"/>
                  </a:cubicBezTo>
                  <a:lnTo>
                    <a:pt x="3820601" y="1618633"/>
                  </a:lnTo>
                  <a:lnTo>
                    <a:pt x="3856796" y="1624365"/>
                  </a:lnTo>
                  <a:cubicBezTo>
                    <a:pt x="3864640" y="1625607"/>
                    <a:pt x="3873280" y="1625738"/>
                    <a:pt x="3878963" y="1632824"/>
                  </a:cubicBezTo>
                  <a:cubicBezTo>
                    <a:pt x="3879662" y="1632318"/>
                    <a:pt x="3880361" y="1631810"/>
                    <a:pt x="3881060" y="1631301"/>
                  </a:cubicBezTo>
                  <a:cubicBezTo>
                    <a:pt x="3903233" y="1628009"/>
                    <a:pt x="3924385" y="1635070"/>
                    <a:pt x="3946493" y="1636096"/>
                  </a:cubicBezTo>
                  <a:cubicBezTo>
                    <a:pt x="3987691" y="1637671"/>
                    <a:pt x="4029301" y="1640551"/>
                    <a:pt x="4070600" y="1629769"/>
                  </a:cubicBezTo>
                  <a:cubicBezTo>
                    <a:pt x="4082831" y="1626757"/>
                    <a:pt x="4095982" y="1625747"/>
                    <a:pt x="4108464" y="1628961"/>
                  </a:cubicBezTo>
                  <a:cubicBezTo>
                    <a:pt x="4128696" y="1634021"/>
                    <a:pt x="4146574" y="1646132"/>
                    <a:pt x="4169224" y="1639821"/>
                  </a:cubicBezTo>
                  <a:cubicBezTo>
                    <a:pt x="4178947" y="1637030"/>
                    <a:pt x="4190030" y="1641260"/>
                    <a:pt x="4200098" y="1644093"/>
                  </a:cubicBezTo>
                  <a:cubicBezTo>
                    <a:pt x="4206038" y="1645651"/>
                    <a:pt x="4211182" y="1648322"/>
                    <a:pt x="4211147" y="1656359"/>
                  </a:cubicBezTo>
                  <a:cubicBezTo>
                    <a:pt x="4214361" y="1643876"/>
                    <a:pt x="4222463" y="1639592"/>
                    <a:pt x="4233231" y="1641916"/>
                  </a:cubicBezTo>
                  <a:cubicBezTo>
                    <a:pt x="4255971" y="1646755"/>
                    <a:pt x="4279859" y="1644351"/>
                    <a:pt x="4300563" y="1658147"/>
                  </a:cubicBezTo>
                  <a:cubicBezTo>
                    <a:pt x="4305612" y="1661421"/>
                    <a:pt x="4313140" y="1660757"/>
                    <a:pt x="4319080" y="1662317"/>
                  </a:cubicBezTo>
                  <a:cubicBezTo>
                    <a:pt x="4337405" y="1667694"/>
                    <a:pt x="4355923" y="1671864"/>
                    <a:pt x="4374375" y="1680353"/>
                  </a:cubicBezTo>
                  <a:cubicBezTo>
                    <a:pt x="4392127" y="1689350"/>
                    <a:pt x="4410924" y="1703463"/>
                    <a:pt x="4434018" y="1702171"/>
                  </a:cubicBezTo>
                  <a:cubicBezTo>
                    <a:pt x="4445166" y="1702081"/>
                    <a:pt x="4457840" y="1704088"/>
                    <a:pt x="4465268" y="1715781"/>
                  </a:cubicBezTo>
                  <a:lnTo>
                    <a:pt x="4467174" y="1715464"/>
                  </a:lnTo>
                  <a:lnTo>
                    <a:pt x="4467174" y="1715466"/>
                  </a:lnTo>
                  <a:cubicBezTo>
                    <a:pt x="4468222" y="1714702"/>
                    <a:pt x="4468175" y="1715005"/>
                    <a:pt x="4467651" y="1715385"/>
                  </a:cubicBezTo>
                  <a:lnTo>
                    <a:pt x="4467174" y="1715464"/>
                  </a:lnTo>
                  <a:lnTo>
                    <a:pt x="4466063" y="1714670"/>
                  </a:lnTo>
                  <a:cubicBezTo>
                    <a:pt x="4458791" y="1709807"/>
                    <a:pt x="4459459" y="1705582"/>
                    <a:pt x="4467370" y="1702505"/>
                  </a:cubicBezTo>
                  <a:cubicBezTo>
                    <a:pt x="4470071" y="1701077"/>
                    <a:pt x="4473088" y="1701554"/>
                    <a:pt x="4476105" y="1702032"/>
                  </a:cubicBezTo>
                  <a:cubicBezTo>
                    <a:pt x="4507614" y="1710115"/>
                    <a:pt x="4540876" y="1699299"/>
                    <a:pt x="4572317" y="1711701"/>
                  </a:cubicBezTo>
                  <a:cubicBezTo>
                    <a:pt x="4576953" y="1713673"/>
                    <a:pt x="4583370" y="1712214"/>
                    <a:pt x="4589311" y="1713775"/>
                  </a:cubicBezTo>
                  <a:cubicBezTo>
                    <a:pt x="4590518" y="1713966"/>
                    <a:pt x="4592231" y="1714856"/>
                    <a:pt x="4593344" y="1715649"/>
                  </a:cubicBezTo>
                  <a:cubicBezTo>
                    <a:pt x="4596582" y="1718638"/>
                    <a:pt x="4596420" y="1723561"/>
                    <a:pt x="4601154" y="1724930"/>
                  </a:cubicBezTo>
                  <a:cubicBezTo>
                    <a:pt x="4602169" y="1726327"/>
                    <a:pt x="4602581" y="1727630"/>
                    <a:pt x="4602994" y="1728933"/>
                  </a:cubicBezTo>
                  <a:cubicBezTo>
                    <a:pt x="4603627" y="1732745"/>
                    <a:pt x="4603657" y="1736461"/>
                    <a:pt x="4603083" y="1740082"/>
                  </a:cubicBezTo>
                  <a:cubicBezTo>
                    <a:pt x="4603305" y="1742591"/>
                    <a:pt x="4602923" y="1745006"/>
                    <a:pt x="4603239" y="1746912"/>
                  </a:cubicBezTo>
                  <a:cubicBezTo>
                    <a:pt x="4611844" y="1755078"/>
                    <a:pt x="4620675" y="1754003"/>
                    <a:pt x="4630175" y="1748703"/>
                  </a:cubicBezTo>
                  <a:cubicBezTo>
                    <a:pt x="4639388" y="1745213"/>
                    <a:pt x="4645740" y="1748074"/>
                    <a:pt x="4649928" y="1756780"/>
                  </a:cubicBezTo>
                  <a:cubicBezTo>
                    <a:pt x="4653196" y="1763484"/>
                    <a:pt x="4650431" y="1769232"/>
                    <a:pt x="4642711" y="1771103"/>
                  </a:cubicBezTo>
                  <a:cubicBezTo>
                    <a:pt x="4616892" y="1758353"/>
                    <a:pt x="4587764" y="1758689"/>
                    <a:pt x="4560387" y="1751878"/>
                  </a:cubicBezTo>
                  <a:cubicBezTo>
                    <a:pt x="4549111" y="1748855"/>
                    <a:pt x="4532124" y="1735030"/>
                    <a:pt x="4517474" y="1749413"/>
                  </a:cubicBezTo>
                  <a:cubicBezTo>
                    <a:pt x="4515980" y="1751032"/>
                    <a:pt x="4511056" y="1750871"/>
                    <a:pt x="4509437" y="1749377"/>
                  </a:cubicBezTo>
                  <a:cubicBezTo>
                    <a:pt x="4495275" y="1737237"/>
                    <a:pt x="4475707" y="1739705"/>
                    <a:pt x="4460463" y="1730486"/>
                  </a:cubicBezTo>
                  <a:cubicBezTo>
                    <a:pt x="4451986" y="1725431"/>
                    <a:pt x="4443919" y="1721680"/>
                    <a:pt x="4435148" y="1730189"/>
                  </a:cubicBezTo>
                  <a:cubicBezTo>
                    <a:pt x="4430762" y="1734443"/>
                    <a:pt x="4424728" y="1733487"/>
                    <a:pt x="4420092" y="1731516"/>
                  </a:cubicBezTo>
                  <a:cubicBezTo>
                    <a:pt x="4400338" y="1723438"/>
                    <a:pt x="4379216" y="1720093"/>
                    <a:pt x="4358507" y="1718051"/>
                  </a:cubicBezTo>
                  <a:cubicBezTo>
                    <a:pt x="4343927" y="1716359"/>
                    <a:pt x="4330142" y="1713559"/>
                    <a:pt x="4315401" y="1716792"/>
                  </a:cubicBezTo>
                  <a:cubicBezTo>
                    <a:pt x="4303267" y="1719200"/>
                    <a:pt x="4290880" y="1715382"/>
                    <a:pt x="4279957" y="1706229"/>
                  </a:cubicBezTo>
                  <a:cubicBezTo>
                    <a:pt x="4264779" y="1692691"/>
                    <a:pt x="4247656" y="1699257"/>
                    <a:pt x="4243898" y="1719077"/>
                  </a:cubicBezTo>
                  <a:cubicBezTo>
                    <a:pt x="4243516" y="1721491"/>
                    <a:pt x="4243039" y="1724509"/>
                    <a:pt x="4242561" y="1727526"/>
                  </a:cubicBezTo>
                  <a:cubicBezTo>
                    <a:pt x="4237591" y="1758907"/>
                    <a:pt x="4227487" y="1764111"/>
                    <a:pt x="4197062" y="1753107"/>
                  </a:cubicBezTo>
                  <a:cubicBezTo>
                    <a:pt x="4185374" y="1748781"/>
                    <a:pt x="4177117" y="1746236"/>
                    <a:pt x="4171232" y="1763863"/>
                  </a:cubicBezTo>
                  <a:cubicBezTo>
                    <a:pt x="4166620" y="1777361"/>
                    <a:pt x="4162737" y="1794067"/>
                    <a:pt x="4148247" y="1803527"/>
                  </a:cubicBezTo>
                  <a:cubicBezTo>
                    <a:pt x="4143450" y="1806478"/>
                    <a:pt x="4144304" y="1812800"/>
                    <a:pt x="4142937" y="1817531"/>
                  </a:cubicBezTo>
                  <a:cubicBezTo>
                    <a:pt x="4139244" y="1833031"/>
                    <a:pt x="4129428" y="1836426"/>
                    <a:pt x="4116091" y="1826890"/>
                  </a:cubicBezTo>
                  <a:cubicBezTo>
                    <a:pt x="4112249" y="1823808"/>
                    <a:pt x="4109997" y="1818501"/>
                    <a:pt x="4104976" y="1818944"/>
                  </a:cubicBezTo>
                  <a:cubicBezTo>
                    <a:pt x="4100561" y="1819482"/>
                    <a:pt x="4090905" y="1817953"/>
                    <a:pt x="4097318" y="1828247"/>
                  </a:cubicBezTo>
                  <a:cubicBezTo>
                    <a:pt x="4105061" y="1841846"/>
                    <a:pt x="4097372" y="1847433"/>
                    <a:pt x="4085236" y="1849842"/>
                  </a:cubicBezTo>
                  <a:cubicBezTo>
                    <a:pt x="4078915" y="1850697"/>
                    <a:pt x="4074500" y="1851235"/>
                    <a:pt x="4074972" y="1859969"/>
                  </a:cubicBezTo>
                  <a:cubicBezTo>
                    <a:pt x="4075032" y="1867404"/>
                    <a:pt x="4075791" y="1874327"/>
                    <a:pt x="4084940" y="1875158"/>
                  </a:cubicBezTo>
                  <a:cubicBezTo>
                    <a:pt x="4101330" y="1877135"/>
                    <a:pt x="4102721" y="1887872"/>
                    <a:pt x="4100714" y="1900545"/>
                  </a:cubicBezTo>
                  <a:cubicBezTo>
                    <a:pt x="4099281" y="1909598"/>
                    <a:pt x="4098354" y="1919348"/>
                    <a:pt x="4096318" y="1928305"/>
                  </a:cubicBezTo>
                  <a:cubicBezTo>
                    <a:pt x="4093898" y="1939677"/>
                    <a:pt x="4089764" y="1950156"/>
                    <a:pt x="4108759" y="1951309"/>
                  </a:cubicBezTo>
                  <a:cubicBezTo>
                    <a:pt x="4116700" y="1951948"/>
                    <a:pt x="4120124" y="1965481"/>
                    <a:pt x="4131370" y="1964787"/>
                  </a:cubicBezTo>
                  <a:cubicBezTo>
                    <a:pt x="4138801" y="1964727"/>
                    <a:pt x="4146360" y="1967780"/>
                    <a:pt x="4154147" y="1961590"/>
                  </a:cubicBezTo>
                  <a:cubicBezTo>
                    <a:pt x="4161931" y="1955400"/>
                    <a:pt x="4170697" y="1958644"/>
                    <a:pt x="4170691" y="1970397"/>
                  </a:cubicBezTo>
                  <a:cubicBezTo>
                    <a:pt x="4170877" y="1980943"/>
                    <a:pt x="4173889" y="1993173"/>
                    <a:pt x="4162195" y="2000601"/>
                  </a:cubicBezTo>
                  <a:cubicBezTo>
                    <a:pt x="4158797" y="2002537"/>
                    <a:pt x="4158826" y="2006253"/>
                    <a:pt x="4160762" y="2009654"/>
                  </a:cubicBezTo>
                  <a:cubicBezTo>
                    <a:pt x="4162191" y="2012353"/>
                    <a:pt x="4163619" y="2015054"/>
                    <a:pt x="4164444" y="2017660"/>
                  </a:cubicBezTo>
                  <a:cubicBezTo>
                    <a:pt x="4168029" y="2026269"/>
                    <a:pt x="4156940" y="2033793"/>
                    <a:pt x="4161732" y="2042594"/>
                  </a:cubicBezTo>
                  <a:cubicBezTo>
                    <a:pt x="4166429" y="2051998"/>
                    <a:pt x="4177267" y="2038249"/>
                    <a:pt x="4183266" y="2047242"/>
                  </a:cubicBezTo>
                  <a:cubicBezTo>
                    <a:pt x="4184790" y="2049338"/>
                    <a:pt x="4188219" y="2051119"/>
                    <a:pt x="4188027" y="2052326"/>
                  </a:cubicBezTo>
                  <a:cubicBezTo>
                    <a:pt x="4186081" y="2072432"/>
                    <a:pt x="4203260" y="2085051"/>
                    <a:pt x="4207826" y="2103095"/>
                  </a:cubicBezTo>
                  <a:cubicBezTo>
                    <a:pt x="4208650" y="2105700"/>
                    <a:pt x="4210491" y="2109703"/>
                    <a:pt x="4208997" y="2111322"/>
                  </a:cubicBezTo>
                  <a:cubicBezTo>
                    <a:pt x="4199145" y="2122753"/>
                    <a:pt x="4203776" y="2136478"/>
                    <a:pt x="4203675" y="2148834"/>
                  </a:cubicBezTo>
                  <a:cubicBezTo>
                    <a:pt x="4203635" y="2168623"/>
                    <a:pt x="4188572" y="2181704"/>
                    <a:pt x="4180972" y="2198440"/>
                  </a:cubicBezTo>
                  <a:cubicBezTo>
                    <a:pt x="4177411" y="2205300"/>
                    <a:pt x="4172136" y="2211268"/>
                    <a:pt x="4169590" y="2219527"/>
                  </a:cubicBezTo>
                  <a:cubicBezTo>
                    <a:pt x="4168126" y="2224863"/>
                    <a:pt x="4163867" y="2232229"/>
                    <a:pt x="4158340" y="2231974"/>
                  </a:cubicBezTo>
                  <a:cubicBezTo>
                    <a:pt x="4139249" y="2231424"/>
                    <a:pt x="4126124" y="2247903"/>
                    <a:pt x="4107542" y="2248054"/>
                  </a:cubicBezTo>
                  <a:cubicBezTo>
                    <a:pt x="4103221" y="2247988"/>
                    <a:pt x="4097215" y="2250749"/>
                    <a:pt x="4097438" y="2253258"/>
                  </a:cubicBezTo>
                  <a:cubicBezTo>
                    <a:pt x="4100067" y="2267903"/>
                    <a:pt x="4085548" y="2273646"/>
                    <a:pt x="4081921" y="2284825"/>
                  </a:cubicBezTo>
                  <a:cubicBezTo>
                    <a:pt x="4080648" y="2288954"/>
                    <a:pt x="4077088" y="2295814"/>
                    <a:pt x="4073975" y="2295940"/>
                  </a:cubicBezTo>
                  <a:cubicBezTo>
                    <a:pt x="4057712" y="2297075"/>
                    <a:pt x="4060657" y="2313626"/>
                    <a:pt x="4052681" y="2321023"/>
                  </a:cubicBezTo>
                  <a:cubicBezTo>
                    <a:pt x="4048295" y="2325278"/>
                    <a:pt x="4050358" y="2331790"/>
                    <a:pt x="4057216" y="2335352"/>
                  </a:cubicBezTo>
                  <a:lnTo>
                    <a:pt x="4073448" y="2336856"/>
                  </a:lnTo>
                  <a:lnTo>
                    <a:pt x="4053350" y="2363122"/>
                  </a:lnTo>
                  <a:lnTo>
                    <a:pt x="4026071" y="2415619"/>
                  </a:lnTo>
                  <a:lnTo>
                    <a:pt x="4026496" y="2412144"/>
                  </a:lnTo>
                  <a:cubicBezTo>
                    <a:pt x="4027930" y="2403092"/>
                    <a:pt x="4030982" y="2395533"/>
                    <a:pt x="4036449" y="2388357"/>
                  </a:cubicBezTo>
                  <a:cubicBezTo>
                    <a:pt x="4045191" y="2376132"/>
                    <a:pt x="4030425" y="2363895"/>
                    <a:pt x="4033640" y="2351413"/>
                  </a:cubicBezTo>
                  <a:cubicBezTo>
                    <a:pt x="4025000" y="2351282"/>
                    <a:pt x="4016551" y="2349945"/>
                    <a:pt x="4007815" y="2350417"/>
                  </a:cubicBezTo>
                  <a:cubicBezTo>
                    <a:pt x="4004004" y="2351050"/>
                    <a:pt x="4003843" y="2355973"/>
                    <a:pt x="4002760" y="2358895"/>
                  </a:cubicBezTo>
                  <a:cubicBezTo>
                    <a:pt x="3998627" y="2369376"/>
                    <a:pt x="3995000" y="2380555"/>
                    <a:pt x="3990263" y="2390941"/>
                  </a:cubicBezTo>
                  <a:cubicBezTo>
                    <a:pt x="3986223" y="2400817"/>
                    <a:pt x="3976598" y="2403004"/>
                    <a:pt x="3968627" y="2398648"/>
                  </a:cubicBezTo>
                  <a:cubicBezTo>
                    <a:pt x="3951574" y="2389144"/>
                    <a:pt x="3939313" y="2388438"/>
                    <a:pt x="3931553" y="2410099"/>
                  </a:cubicBezTo>
                  <a:cubicBezTo>
                    <a:pt x="3928596" y="2417054"/>
                    <a:pt x="3920368" y="2418225"/>
                    <a:pt x="3913538" y="2418381"/>
                  </a:cubicBezTo>
                  <a:cubicBezTo>
                    <a:pt x="3906709" y="2418537"/>
                    <a:pt x="3903721" y="2421775"/>
                    <a:pt x="3904576" y="2428097"/>
                  </a:cubicBezTo>
                  <a:cubicBezTo>
                    <a:pt x="3905939" y="2435118"/>
                    <a:pt x="3910133" y="2432070"/>
                    <a:pt x="3915152" y="2431628"/>
                  </a:cubicBezTo>
                  <a:cubicBezTo>
                    <a:pt x="3944949" y="2427067"/>
                    <a:pt x="3963013" y="2449724"/>
                    <a:pt x="3952295" y="2478339"/>
                  </a:cubicBezTo>
                  <a:cubicBezTo>
                    <a:pt x="3947778" y="2491233"/>
                    <a:pt x="3944563" y="2503715"/>
                    <a:pt x="3926585" y="2503961"/>
                  </a:cubicBezTo>
                  <a:cubicBezTo>
                    <a:pt x="3912323" y="2504177"/>
                    <a:pt x="3915048" y="2518218"/>
                    <a:pt x="3914218" y="2527366"/>
                  </a:cubicBezTo>
                  <a:cubicBezTo>
                    <a:pt x="3912784" y="2536418"/>
                    <a:pt x="3918150" y="2541598"/>
                    <a:pt x="3927394" y="2541825"/>
                  </a:cubicBezTo>
                  <a:cubicBezTo>
                    <a:pt x="3942863" y="2541800"/>
                    <a:pt x="3950799" y="2554193"/>
                    <a:pt x="3961310" y="2562043"/>
                  </a:cubicBezTo>
                  <a:cubicBezTo>
                    <a:pt x="3965754" y="2565221"/>
                    <a:pt x="3966706" y="2570940"/>
                    <a:pt x="3965845" y="2576371"/>
                  </a:cubicBezTo>
                  <a:cubicBezTo>
                    <a:pt x="3958773" y="2621029"/>
                    <a:pt x="3951796" y="2665083"/>
                    <a:pt x="3944723" y="2709741"/>
                  </a:cubicBezTo>
                  <a:cubicBezTo>
                    <a:pt x="3942237" y="2725432"/>
                    <a:pt x="3935020" y="2739754"/>
                    <a:pt x="3933742" y="2755636"/>
                  </a:cubicBezTo>
                  <a:cubicBezTo>
                    <a:pt x="3933103" y="2763577"/>
                    <a:pt x="3934054" y="2769295"/>
                    <a:pt x="3942916" y="2771935"/>
                  </a:cubicBezTo>
                  <a:cubicBezTo>
                    <a:pt x="3958828" y="2776929"/>
                    <a:pt x="3960631" y="2788970"/>
                    <a:pt x="3958242" y="2804057"/>
                  </a:cubicBezTo>
                  <a:cubicBezTo>
                    <a:pt x="3953654" y="2833025"/>
                    <a:pt x="3963496" y="2845098"/>
                    <a:pt x="3993102" y="2841746"/>
                  </a:cubicBezTo>
                  <a:cubicBezTo>
                    <a:pt x="4008159" y="2840418"/>
                    <a:pt x="4015300" y="2853922"/>
                    <a:pt x="4028260" y="2854118"/>
                  </a:cubicBezTo>
                  <a:cubicBezTo>
                    <a:pt x="4028864" y="2854214"/>
                    <a:pt x="4030704" y="2858217"/>
                    <a:pt x="4030417" y="2860027"/>
                  </a:cubicBezTo>
                  <a:cubicBezTo>
                    <a:pt x="4030508" y="2871177"/>
                    <a:pt x="4030597" y="2882326"/>
                    <a:pt x="4028877" y="2893189"/>
                  </a:cubicBezTo>
                  <a:cubicBezTo>
                    <a:pt x="4025502" y="2910595"/>
                    <a:pt x="4016188" y="2926441"/>
                    <a:pt x="4020657" y="2945090"/>
                  </a:cubicBezTo>
                  <a:cubicBezTo>
                    <a:pt x="4022116" y="2951507"/>
                    <a:pt x="4016936" y="2956871"/>
                    <a:pt x="4008391" y="2956137"/>
                  </a:cubicBezTo>
                  <a:cubicBezTo>
                    <a:pt x="4003880" y="2957278"/>
                    <a:pt x="4005912" y="2960075"/>
                    <a:pt x="4007340" y="2962776"/>
                  </a:cubicBezTo>
                  <a:cubicBezTo>
                    <a:pt x="3985800" y="2969881"/>
                    <a:pt x="3985252" y="2988971"/>
                    <a:pt x="3981780" y="3006980"/>
                  </a:cubicBezTo>
                  <a:cubicBezTo>
                    <a:pt x="3979744" y="3015937"/>
                    <a:pt x="3972054" y="3021525"/>
                    <a:pt x="3962714" y="3021901"/>
                  </a:cubicBezTo>
                  <a:cubicBezTo>
                    <a:pt x="3952168" y="3022087"/>
                    <a:pt x="3940512" y="3021477"/>
                    <a:pt x="3936483" y="3007848"/>
                  </a:cubicBezTo>
                  <a:cubicBezTo>
                    <a:pt x="3935946" y="3003433"/>
                    <a:pt x="3934452" y="3005052"/>
                    <a:pt x="3932864" y="3007275"/>
                  </a:cubicBezTo>
                  <a:cubicBezTo>
                    <a:pt x="3899887" y="3016282"/>
                    <a:pt x="3866439" y="3016551"/>
                    <a:pt x="3836556" y="2998209"/>
                  </a:cubicBezTo>
                  <a:cubicBezTo>
                    <a:pt x="3828681" y="2993250"/>
                    <a:pt x="3830084" y="2980482"/>
                    <a:pt x="3826595" y="2971269"/>
                  </a:cubicBezTo>
                  <a:cubicBezTo>
                    <a:pt x="3825357" y="2967361"/>
                    <a:pt x="3827109" y="2960213"/>
                    <a:pt x="3819102" y="2963895"/>
                  </a:cubicBezTo>
                  <a:cubicBezTo>
                    <a:pt x="3812399" y="2967163"/>
                    <a:pt x="3806076" y="2968018"/>
                    <a:pt x="3803698" y="2959600"/>
                  </a:cubicBezTo>
                  <a:cubicBezTo>
                    <a:pt x="3801510" y="2949974"/>
                    <a:pt x="3807706" y="2946006"/>
                    <a:pt x="3816538" y="2944930"/>
                  </a:cubicBezTo>
                  <a:cubicBezTo>
                    <a:pt x="3810348" y="2937145"/>
                    <a:pt x="3803966" y="2930567"/>
                    <a:pt x="3806099" y="2921007"/>
                  </a:cubicBezTo>
                  <a:cubicBezTo>
                    <a:pt x="3807276" y="2917482"/>
                    <a:pt x="3809660" y="2914147"/>
                    <a:pt x="3804324" y="2912684"/>
                  </a:cubicBezTo>
                  <a:cubicBezTo>
                    <a:pt x="3800195" y="2911412"/>
                    <a:pt x="3797399" y="2913443"/>
                    <a:pt x="3795618" y="2916873"/>
                  </a:cubicBezTo>
                  <a:cubicBezTo>
                    <a:pt x="3793138" y="2920810"/>
                    <a:pt x="3790880" y="2927257"/>
                    <a:pt x="3786147" y="2925888"/>
                  </a:cubicBezTo>
                  <a:cubicBezTo>
                    <a:pt x="3780613" y="2924703"/>
                    <a:pt x="3776684" y="2924854"/>
                    <a:pt x="3773865" y="2925935"/>
                  </a:cubicBezTo>
                  <a:lnTo>
                    <a:pt x="3773518" y="2926280"/>
                  </a:lnTo>
                  <a:lnTo>
                    <a:pt x="3784755" y="2933616"/>
                  </a:lnTo>
                  <a:cubicBezTo>
                    <a:pt x="3786489" y="2940527"/>
                    <a:pt x="3782270" y="2941802"/>
                    <a:pt x="3777010" y="2940205"/>
                  </a:cubicBezTo>
                  <a:lnTo>
                    <a:pt x="3767057" y="2938294"/>
                  </a:lnTo>
                  <a:lnTo>
                    <a:pt x="3765045" y="2949766"/>
                  </a:lnTo>
                  <a:cubicBezTo>
                    <a:pt x="3762435" y="2962344"/>
                    <a:pt x="3762841" y="2975400"/>
                    <a:pt x="3751466" y="2984732"/>
                  </a:cubicBezTo>
                  <a:cubicBezTo>
                    <a:pt x="3746476" y="2988891"/>
                    <a:pt x="3748824" y="2993595"/>
                    <a:pt x="3751078" y="2998900"/>
                  </a:cubicBezTo>
                  <a:cubicBezTo>
                    <a:pt x="3753742" y="3005509"/>
                    <a:pt x="3757555" y="3004875"/>
                    <a:pt x="3763368" y="3003321"/>
                  </a:cubicBezTo>
                  <a:cubicBezTo>
                    <a:pt x="3772390" y="3001038"/>
                    <a:pt x="3778044" y="3004407"/>
                    <a:pt x="3779627" y="3013937"/>
                  </a:cubicBezTo>
                  <a:cubicBezTo>
                    <a:pt x="3782669" y="3029885"/>
                    <a:pt x="3787015" y="3045420"/>
                    <a:pt x="3782528" y="3062031"/>
                  </a:cubicBezTo>
                  <a:cubicBezTo>
                    <a:pt x="3781843" y="3064397"/>
                    <a:pt x="3781588" y="3066986"/>
                    <a:pt x="3780892" y="3069427"/>
                  </a:cubicBezTo>
                  <a:lnTo>
                    <a:pt x="3778293" y="3073382"/>
                  </a:lnTo>
                  <a:lnTo>
                    <a:pt x="3789082" y="3087723"/>
                  </a:lnTo>
                  <a:lnTo>
                    <a:pt x="3795809" y="3086560"/>
                  </a:lnTo>
                  <a:cubicBezTo>
                    <a:pt x="3799908" y="3084115"/>
                    <a:pt x="3803420" y="3080496"/>
                    <a:pt x="3806757" y="3077003"/>
                  </a:cubicBezTo>
                  <a:cubicBezTo>
                    <a:pt x="3816513" y="3066176"/>
                    <a:pt x="3825822" y="3062083"/>
                    <a:pt x="3840145" y="3069300"/>
                  </a:cubicBezTo>
                  <a:cubicBezTo>
                    <a:pt x="3851037" y="3074737"/>
                    <a:pt x="3862790" y="3074742"/>
                    <a:pt x="3868293" y="3059530"/>
                  </a:cubicBezTo>
                  <a:cubicBezTo>
                    <a:pt x="3871537" y="3050764"/>
                    <a:pt x="3878814" y="3043874"/>
                    <a:pt x="3888279" y="3046611"/>
                  </a:cubicBezTo>
                  <a:cubicBezTo>
                    <a:pt x="3897743" y="3049347"/>
                    <a:pt x="3903139" y="3058244"/>
                    <a:pt x="3901101" y="3067200"/>
                  </a:cubicBezTo>
                  <a:cubicBezTo>
                    <a:pt x="3898903" y="3081080"/>
                    <a:pt x="3916752" y="3089475"/>
                    <a:pt x="3910137" y="3103892"/>
                  </a:cubicBezTo>
                  <a:cubicBezTo>
                    <a:pt x="3910137" y="3103892"/>
                    <a:pt x="3911757" y="3105386"/>
                    <a:pt x="3912964" y="3105577"/>
                  </a:cubicBezTo>
                  <a:cubicBezTo>
                    <a:pt x="3922524" y="3107710"/>
                    <a:pt x="3933609" y="3111940"/>
                    <a:pt x="3932587" y="3122294"/>
                  </a:cubicBezTo>
                  <a:cubicBezTo>
                    <a:pt x="3930992" y="3136271"/>
                    <a:pt x="3934829" y="3151107"/>
                    <a:pt x="3925389" y="3163840"/>
                  </a:cubicBezTo>
                  <a:cubicBezTo>
                    <a:pt x="3923195" y="3165967"/>
                    <a:pt x="3921194" y="3166887"/>
                    <a:pt x="3918081" y="3167012"/>
                  </a:cubicBezTo>
                  <a:cubicBezTo>
                    <a:pt x="3913540" y="3164437"/>
                    <a:pt x="3909793" y="3160752"/>
                    <a:pt x="3905062" y="3159383"/>
                  </a:cubicBezTo>
                  <a:cubicBezTo>
                    <a:pt x="3903252" y="3159096"/>
                    <a:pt x="3902235" y="3157698"/>
                    <a:pt x="3901124" y="3156903"/>
                  </a:cubicBezTo>
                  <a:cubicBezTo>
                    <a:pt x="3889311" y="3149465"/>
                    <a:pt x="3880295" y="3139996"/>
                    <a:pt x="3877568" y="3125953"/>
                  </a:cubicBezTo>
                  <a:cubicBezTo>
                    <a:pt x="3876206" y="3118933"/>
                    <a:pt x="3871061" y="3116262"/>
                    <a:pt x="3864614" y="3114005"/>
                  </a:cubicBezTo>
                  <a:cubicBezTo>
                    <a:pt x="3852926" y="3109679"/>
                    <a:pt x="3840255" y="3107671"/>
                    <a:pt x="3827867" y="3103854"/>
                  </a:cubicBezTo>
                  <a:cubicBezTo>
                    <a:pt x="3817291" y="3100323"/>
                    <a:pt x="3800884" y="3109440"/>
                    <a:pt x="3792335" y="3120584"/>
                  </a:cubicBezTo>
                  <a:lnTo>
                    <a:pt x="3788652" y="3128340"/>
                  </a:lnTo>
                  <a:lnTo>
                    <a:pt x="3794472" y="3139166"/>
                  </a:lnTo>
                  <a:lnTo>
                    <a:pt x="3785947" y="3136398"/>
                  </a:lnTo>
                  <a:lnTo>
                    <a:pt x="3783579" y="3147180"/>
                  </a:lnTo>
                  <a:cubicBezTo>
                    <a:pt x="3782779" y="3152235"/>
                    <a:pt x="3782896" y="3157357"/>
                    <a:pt x="3785751" y="3162758"/>
                  </a:cubicBezTo>
                  <a:cubicBezTo>
                    <a:pt x="3788705" y="3167556"/>
                    <a:pt x="3786541" y="3173400"/>
                    <a:pt x="3780632" y="3175556"/>
                  </a:cubicBezTo>
                  <a:cubicBezTo>
                    <a:pt x="3774723" y="3177715"/>
                    <a:pt x="3770469" y="3173328"/>
                    <a:pt x="3768818" y="3168119"/>
                  </a:cubicBezTo>
                  <a:lnTo>
                    <a:pt x="3764521" y="3149205"/>
                  </a:lnTo>
                  <a:lnTo>
                    <a:pt x="3758745" y="3149338"/>
                  </a:lnTo>
                  <a:lnTo>
                    <a:pt x="3750332" y="3153082"/>
                  </a:lnTo>
                  <a:lnTo>
                    <a:pt x="3754299" y="3159710"/>
                  </a:lnTo>
                  <a:cubicBezTo>
                    <a:pt x="3755583" y="3164785"/>
                    <a:pt x="3752857" y="3169301"/>
                    <a:pt x="3746580" y="3175731"/>
                  </a:cubicBezTo>
                  <a:cubicBezTo>
                    <a:pt x="3739368" y="3178301"/>
                    <a:pt x="3730220" y="3177471"/>
                    <a:pt x="3726880" y="3186840"/>
                  </a:cubicBezTo>
                  <a:cubicBezTo>
                    <a:pt x="3720936" y="3197033"/>
                    <a:pt x="3723822" y="3206152"/>
                    <a:pt x="3729726" y="3215747"/>
                  </a:cubicBezTo>
                  <a:cubicBezTo>
                    <a:pt x="3735122" y="3224644"/>
                    <a:pt x="3744330" y="3232907"/>
                    <a:pt x="3738701" y="3245006"/>
                  </a:cubicBezTo>
                  <a:cubicBezTo>
                    <a:pt x="3730791" y="3248084"/>
                    <a:pt x="3722976" y="3250558"/>
                    <a:pt x="3715985" y="3255637"/>
                  </a:cubicBezTo>
                  <a:cubicBezTo>
                    <a:pt x="3711791" y="3258685"/>
                    <a:pt x="3702422" y="3255344"/>
                    <a:pt x="3703909" y="3265478"/>
                  </a:cubicBezTo>
                  <a:cubicBezTo>
                    <a:pt x="3705655" y="3270085"/>
                    <a:pt x="3710292" y="3272057"/>
                    <a:pt x="3712831" y="3275552"/>
                  </a:cubicBezTo>
                  <a:cubicBezTo>
                    <a:pt x="3713339" y="3276252"/>
                    <a:pt x="3714546" y="3276443"/>
                    <a:pt x="3715754" y="3276634"/>
                  </a:cubicBezTo>
                  <a:cubicBezTo>
                    <a:pt x="3721214" y="3281210"/>
                    <a:pt x="3731031" y="3277816"/>
                    <a:pt x="3733918" y="3286934"/>
                  </a:cubicBezTo>
                  <a:cubicBezTo>
                    <a:pt x="3730357" y="3293793"/>
                    <a:pt x="3723909" y="3291535"/>
                    <a:pt x="3718383" y="3291278"/>
                  </a:cubicBezTo>
                  <a:cubicBezTo>
                    <a:pt x="3712856" y="3291022"/>
                    <a:pt x="3706725" y="3290670"/>
                    <a:pt x="3701104" y="3291017"/>
                  </a:cubicBezTo>
                  <a:cubicBezTo>
                    <a:pt x="3679312" y="3291895"/>
                    <a:pt x="3675846" y="3298151"/>
                    <a:pt x="3685748" y="3317659"/>
                  </a:cubicBezTo>
                  <a:cubicBezTo>
                    <a:pt x="3688700" y="3322457"/>
                    <a:pt x="3692256" y="3327351"/>
                    <a:pt x="3695906" y="3331641"/>
                  </a:cubicBezTo>
                  <a:cubicBezTo>
                    <a:pt x="3698823" y="3344475"/>
                    <a:pt x="3691928" y="3348950"/>
                    <a:pt x="3680365" y="3347738"/>
                  </a:cubicBezTo>
                  <a:cubicBezTo>
                    <a:pt x="3674236" y="3347385"/>
                    <a:pt x="3667598" y="3346335"/>
                    <a:pt x="3661658" y="3344775"/>
                  </a:cubicBezTo>
                  <a:cubicBezTo>
                    <a:pt x="3652097" y="3342642"/>
                    <a:pt x="3645775" y="3343497"/>
                    <a:pt x="3642658" y="3355375"/>
                  </a:cubicBezTo>
                  <a:cubicBezTo>
                    <a:pt x="3639348" y="3368462"/>
                    <a:pt x="3627624" y="3372173"/>
                    <a:pt x="3614856" y="3370769"/>
                  </a:cubicBezTo>
                  <a:cubicBezTo>
                    <a:pt x="3584999" y="3367896"/>
                    <a:pt x="3584999" y="3367896"/>
                    <a:pt x="3581110" y="3396356"/>
                  </a:cubicBezTo>
                  <a:cubicBezTo>
                    <a:pt x="3580155" y="3402391"/>
                    <a:pt x="3585868" y="3413194"/>
                    <a:pt x="3571575" y="3409691"/>
                  </a:cubicBezTo>
                  <a:cubicBezTo>
                    <a:pt x="3569544" y="3406896"/>
                    <a:pt x="3567511" y="3404100"/>
                    <a:pt x="3566083" y="3401399"/>
                  </a:cubicBezTo>
                  <a:cubicBezTo>
                    <a:pt x="3557575" y="3392628"/>
                    <a:pt x="3554617" y="3399584"/>
                    <a:pt x="3551057" y="3406442"/>
                  </a:cubicBezTo>
                  <a:lnTo>
                    <a:pt x="3545766" y="3415251"/>
                  </a:lnTo>
                  <a:lnTo>
                    <a:pt x="3552178" y="3422386"/>
                  </a:lnTo>
                  <a:cubicBezTo>
                    <a:pt x="3547711" y="3428692"/>
                    <a:pt x="3541633" y="3425572"/>
                    <a:pt x="3536193" y="3424560"/>
                  </a:cubicBezTo>
                  <a:lnTo>
                    <a:pt x="3529977" y="3423604"/>
                  </a:lnTo>
                  <a:lnTo>
                    <a:pt x="3524683" y="3424536"/>
                  </a:lnTo>
                  <a:cubicBezTo>
                    <a:pt x="3518140" y="3422882"/>
                    <a:pt x="3510833" y="3426054"/>
                    <a:pt x="3503908" y="3426814"/>
                  </a:cubicBezTo>
                  <a:lnTo>
                    <a:pt x="3498752" y="3426054"/>
                  </a:lnTo>
                  <a:lnTo>
                    <a:pt x="3497136" y="3433401"/>
                  </a:lnTo>
                  <a:cubicBezTo>
                    <a:pt x="3497398" y="3436813"/>
                    <a:pt x="3498468" y="3441049"/>
                    <a:pt x="3500251" y="3446219"/>
                  </a:cubicBezTo>
                  <a:cubicBezTo>
                    <a:pt x="3502517" y="3451376"/>
                    <a:pt x="3505369" y="3456710"/>
                    <a:pt x="3508398" y="3461460"/>
                  </a:cubicBezTo>
                  <a:cubicBezTo>
                    <a:pt x="3509527" y="3474573"/>
                    <a:pt x="3502083" y="3478061"/>
                    <a:pt x="3490797" y="3475276"/>
                  </a:cubicBezTo>
                  <a:cubicBezTo>
                    <a:pt x="3484771" y="3474086"/>
                    <a:pt x="3478342" y="3472135"/>
                    <a:pt x="3472671" y="3469777"/>
                  </a:cubicBezTo>
                  <a:cubicBezTo>
                    <a:pt x="3468082" y="3468065"/>
                    <a:pt x="3464193" y="3467203"/>
                    <a:pt x="3460862" y="3468188"/>
                  </a:cubicBezTo>
                  <a:lnTo>
                    <a:pt x="3453331" y="3476626"/>
                  </a:lnTo>
                  <a:lnTo>
                    <a:pt x="3454386" y="3477165"/>
                  </a:lnTo>
                  <a:cubicBezTo>
                    <a:pt x="3457170" y="3483552"/>
                    <a:pt x="3451456" y="3488147"/>
                    <a:pt x="3446789" y="3491117"/>
                  </a:cubicBezTo>
                  <a:cubicBezTo>
                    <a:pt x="3414205" y="3511049"/>
                    <a:pt x="3410859" y="3545887"/>
                    <a:pt x="3400060" y="3577309"/>
                  </a:cubicBezTo>
                  <a:cubicBezTo>
                    <a:pt x="3397504" y="3584854"/>
                    <a:pt x="3403143" y="3588942"/>
                    <a:pt x="3406973" y="3593703"/>
                  </a:cubicBezTo>
                  <a:cubicBezTo>
                    <a:pt x="3411857" y="3600752"/>
                    <a:pt x="3422942" y="3606735"/>
                    <a:pt x="3418956" y="3615430"/>
                  </a:cubicBezTo>
                  <a:cubicBezTo>
                    <a:pt x="3413926" y="3625748"/>
                    <a:pt x="3402924" y="3614994"/>
                    <a:pt x="3395203" y="3618067"/>
                  </a:cubicBezTo>
                  <a:cubicBezTo>
                    <a:pt x="3376230" y="3624700"/>
                    <a:pt x="3373860" y="3630526"/>
                    <a:pt x="3381062" y="3648256"/>
                  </a:cubicBezTo>
                  <a:cubicBezTo>
                    <a:pt x="3384901" y="3656931"/>
                    <a:pt x="3385500" y="3667427"/>
                    <a:pt x="3389340" y="3676099"/>
                  </a:cubicBezTo>
                  <a:cubicBezTo>
                    <a:pt x="3394544" y="3696220"/>
                    <a:pt x="3395930" y="3715493"/>
                    <a:pt x="3387297" y="3734980"/>
                  </a:cubicBezTo>
                  <a:cubicBezTo>
                    <a:pt x="3383124" y="3745392"/>
                    <a:pt x="3373219" y="3752575"/>
                    <a:pt x="3365114" y="3755173"/>
                  </a:cubicBezTo>
                  <a:cubicBezTo>
                    <a:pt x="3355675" y="3758059"/>
                    <a:pt x="3351772" y="3761981"/>
                    <a:pt x="3349515" y="3774773"/>
                  </a:cubicBezTo>
                  <a:cubicBezTo>
                    <a:pt x="3343069" y="3754084"/>
                    <a:pt x="3337356" y="3758679"/>
                    <a:pt x="3331755" y="3770238"/>
                  </a:cubicBezTo>
                  <a:cubicBezTo>
                    <a:pt x="3320939" y="3757766"/>
                    <a:pt x="3312703" y="3745573"/>
                    <a:pt x="3295139" y="3743233"/>
                  </a:cubicBezTo>
                  <a:cubicBezTo>
                    <a:pt x="3283971" y="3742020"/>
                    <a:pt x="3273363" y="3735654"/>
                    <a:pt x="3262091" y="3731390"/>
                  </a:cubicBezTo>
                  <a:cubicBezTo>
                    <a:pt x="3240026" y="3722475"/>
                    <a:pt x="3221241" y="3727390"/>
                    <a:pt x="3205351" y="3745657"/>
                  </a:cubicBezTo>
                  <a:cubicBezTo>
                    <a:pt x="3201925" y="3749197"/>
                    <a:pt x="3198023" y="3753119"/>
                    <a:pt x="3194120" y="3757041"/>
                  </a:cubicBezTo>
                  <a:cubicBezTo>
                    <a:pt x="3189266" y="3761730"/>
                    <a:pt x="3184897" y="3769948"/>
                    <a:pt x="3176971" y="3766914"/>
                  </a:cubicBezTo>
                  <a:cubicBezTo>
                    <a:pt x="3169424" y="3764358"/>
                    <a:pt x="3173410" y="3755664"/>
                    <a:pt x="3172726" y="3749940"/>
                  </a:cubicBezTo>
                  <a:cubicBezTo>
                    <a:pt x="3172241" y="3746411"/>
                    <a:pt x="3172707" y="3742114"/>
                    <a:pt x="3169365" y="3740884"/>
                  </a:cubicBezTo>
                  <a:cubicBezTo>
                    <a:pt x="3164779" y="3739082"/>
                    <a:pt x="3163361" y="3744143"/>
                    <a:pt x="3161839" y="3746151"/>
                  </a:cubicBezTo>
                  <a:cubicBezTo>
                    <a:pt x="3147203" y="3768900"/>
                    <a:pt x="3124578" y="3765140"/>
                    <a:pt x="3103961" y="3762903"/>
                  </a:cubicBezTo>
                  <a:cubicBezTo>
                    <a:pt x="3096516" y="3762421"/>
                    <a:pt x="3086178" y="3763825"/>
                    <a:pt x="3079445" y="3757920"/>
                  </a:cubicBezTo>
                  <a:lnTo>
                    <a:pt x="3076595" y="3753244"/>
                  </a:lnTo>
                  <a:lnTo>
                    <a:pt x="3073963" y="3755235"/>
                  </a:lnTo>
                  <a:cubicBezTo>
                    <a:pt x="3068724" y="3755834"/>
                    <a:pt x="3066071" y="3752970"/>
                    <a:pt x="3064222" y="3749147"/>
                  </a:cubicBezTo>
                  <a:lnTo>
                    <a:pt x="3062184" y="3744246"/>
                  </a:lnTo>
                  <a:lnTo>
                    <a:pt x="3049858" y="3739106"/>
                  </a:lnTo>
                  <a:lnTo>
                    <a:pt x="3044792" y="3733879"/>
                  </a:lnTo>
                  <a:lnTo>
                    <a:pt x="3044128" y="3738922"/>
                  </a:lnTo>
                  <a:cubicBezTo>
                    <a:pt x="3039449" y="3774418"/>
                    <a:pt x="3010243" y="3782693"/>
                    <a:pt x="2984298" y="3791655"/>
                  </a:cubicBezTo>
                  <a:cubicBezTo>
                    <a:pt x="2972054" y="3796491"/>
                    <a:pt x="2955545" y="3808245"/>
                    <a:pt x="2940903" y="3792129"/>
                  </a:cubicBezTo>
                  <a:cubicBezTo>
                    <a:pt x="2916216" y="3800353"/>
                    <a:pt x="2895053" y="3791632"/>
                    <a:pt x="2874058" y="3781642"/>
                  </a:cubicBezTo>
                  <a:lnTo>
                    <a:pt x="2865991" y="3778096"/>
                  </a:lnTo>
                  <a:lnTo>
                    <a:pt x="2857815" y="3786799"/>
                  </a:lnTo>
                  <a:lnTo>
                    <a:pt x="2856425" y="3795390"/>
                  </a:lnTo>
                  <a:lnTo>
                    <a:pt x="2860563" y="3807410"/>
                  </a:lnTo>
                  <a:cubicBezTo>
                    <a:pt x="2860718" y="3810137"/>
                    <a:pt x="2859820" y="3812404"/>
                    <a:pt x="2856998" y="3813863"/>
                  </a:cubicBezTo>
                  <a:lnTo>
                    <a:pt x="2854422" y="3814137"/>
                  </a:lnTo>
                  <a:lnTo>
                    <a:pt x="2854754" y="3831215"/>
                  </a:lnTo>
                  <a:cubicBezTo>
                    <a:pt x="2854012" y="3838609"/>
                    <a:pt x="2851297" y="3845462"/>
                    <a:pt x="2843360" y="3850708"/>
                  </a:cubicBezTo>
                  <a:cubicBezTo>
                    <a:pt x="2831452" y="3848538"/>
                    <a:pt x="2820112" y="3845704"/>
                    <a:pt x="2807827" y="3846654"/>
                  </a:cubicBezTo>
                  <a:cubicBezTo>
                    <a:pt x="2800456" y="3847223"/>
                    <a:pt x="2791571" y="3836168"/>
                    <a:pt x="2785810" y="3849588"/>
                  </a:cubicBezTo>
                  <a:cubicBezTo>
                    <a:pt x="2784489" y="3856487"/>
                    <a:pt x="2788649" y="3862345"/>
                    <a:pt x="2789121" y="3868487"/>
                  </a:cubicBezTo>
                  <a:cubicBezTo>
                    <a:pt x="2789216" y="3869716"/>
                    <a:pt x="2790539" y="3870850"/>
                    <a:pt x="2791863" y="3871984"/>
                  </a:cubicBezTo>
                  <a:cubicBezTo>
                    <a:pt x="2795079" y="3881622"/>
                    <a:pt x="2809538" y="3884830"/>
                    <a:pt x="2806233" y="3898062"/>
                  </a:cubicBezTo>
                  <a:cubicBezTo>
                    <a:pt x="2796785" y="3903734"/>
                    <a:pt x="2790640" y="3896176"/>
                    <a:pt x="2784118" y="3891736"/>
                  </a:cubicBezTo>
                  <a:cubicBezTo>
                    <a:pt x="2777598" y="3887296"/>
                    <a:pt x="2770415" y="3882289"/>
                    <a:pt x="2763325" y="3878511"/>
                  </a:cubicBezTo>
                  <a:cubicBezTo>
                    <a:pt x="2736200" y="3863302"/>
                    <a:pt x="2727318" y="3868314"/>
                    <a:pt x="2724775" y="3899406"/>
                  </a:cubicBezTo>
                  <a:cubicBezTo>
                    <a:pt x="2724777" y="3907437"/>
                    <a:pt x="2725439" y="3916036"/>
                    <a:pt x="2726671" y="3923975"/>
                  </a:cubicBezTo>
                  <a:cubicBezTo>
                    <a:pt x="2720629" y="3941742"/>
                    <a:pt x="2708909" y="3942028"/>
                    <a:pt x="2695770" y="3931920"/>
                  </a:cubicBezTo>
                  <a:cubicBezTo>
                    <a:pt x="2688587" y="3926912"/>
                    <a:pt x="2681309" y="3920678"/>
                    <a:pt x="2675260" y="3914348"/>
                  </a:cubicBezTo>
                  <a:cubicBezTo>
                    <a:pt x="2670251" y="3909481"/>
                    <a:pt x="2665666" y="3906128"/>
                    <a:pt x="2660753" y="3905503"/>
                  </a:cubicBezTo>
                  <a:lnTo>
                    <a:pt x="2646083" y="3912202"/>
                  </a:lnTo>
                  <a:lnTo>
                    <a:pt x="2647150" y="3913511"/>
                  </a:lnTo>
                  <a:cubicBezTo>
                    <a:pt x="2647124" y="3923446"/>
                    <a:pt x="2637029" y="3926168"/>
                    <a:pt x="2629231" y="3927369"/>
                  </a:cubicBezTo>
                  <a:cubicBezTo>
                    <a:pt x="2575263" y="3934709"/>
                    <a:pt x="2550921" y="3978274"/>
                    <a:pt x="2518807" y="4013107"/>
                  </a:cubicBezTo>
                  <a:cubicBezTo>
                    <a:pt x="2511143" y="4021492"/>
                    <a:pt x="2516162" y="4030063"/>
                    <a:pt x="2518432" y="4038475"/>
                  </a:cubicBezTo>
                  <a:cubicBezTo>
                    <a:pt x="2520767" y="4050478"/>
                    <a:pt x="2531809" y="4064644"/>
                    <a:pt x="2521619" y="4073711"/>
                  </a:cubicBezTo>
                  <a:cubicBezTo>
                    <a:pt x="2509136" y="4084298"/>
                    <a:pt x="2500938" y="4063950"/>
                    <a:pt x="2489096" y="4063534"/>
                  </a:cubicBezTo>
                  <a:cubicBezTo>
                    <a:pt x="2460522" y="4061316"/>
                    <a:pt x="2454087" y="4067564"/>
                    <a:pt x="2453324" y="4094842"/>
                  </a:cubicBezTo>
                  <a:cubicBezTo>
                    <a:pt x="2453363" y="4108368"/>
                    <a:pt x="2448129" y="4122414"/>
                    <a:pt x="2448168" y="4135938"/>
                  </a:cubicBezTo>
                  <a:cubicBezTo>
                    <a:pt x="2443426" y="4165192"/>
                    <a:pt x="2434185" y="4191149"/>
                    <a:pt x="2411741" y="4211641"/>
                  </a:cubicBezTo>
                  <a:cubicBezTo>
                    <a:pt x="2400323" y="4222841"/>
                    <a:pt x="2383272" y="4226539"/>
                    <a:pt x="2371202" y="4225284"/>
                  </a:cubicBezTo>
                  <a:cubicBezTo>
                    <a:pt x="2357224" y="4223641"/>
                    <a:pt x="2349880" y="4226524"/>
                    <a:pt x="2339599" y="4241931"/>
                  </a:cubicBezTo>
                  <a:cubicBezTo>
                    <a:pt x="2343045" y="4211222"/>
                    <a:pt x="2332951" y="4213947"/>
                    <a:pt x="2319011" y="4225827"/>
                  </a:cubicBezTo>
                  <a:cubicBezTo>
                    <a:pt x="2312042" y="4203343"/>
                    <a:pt x="2308279" y="4182700"/>
                    <a:pt x="2286691" y="4169575"/>
                  </a:cubicBezTo>
                  <a:cubicBezTo>
                    <a:pt x="2272805" y="4161589"/>
                    <a:pt x="2262605" y="4147195"/>
                    <a:pt x="2250336" y="4135164"/>
                  </a:cubicBezTo>
                  <a:cubicBezTo>
                    <a:pt x="2226638" y="4110875"/>
                    <a:pt x="2199293" y="4106522"/>
                    <a:pt x="2168075" y="4121259"/>
                  </a:cubicBezTo>
                  <a:cubicBezTo>
                    <a:pt x="2161574" y="4123918"/>
                    <a:pt x="2154229" y="4126801"/>
                    <a:pt x="2146887" y="4129683"/>
                  </a:cubicBezTo>
                  <a:cubicBezTo>
                    <a:pt x="2137860" y="4133020"/>
                    <a:pt x="2127445" y="4141245"/>
                    <a:pt x="2118834" y="4132741"/>
                  </a:cubicBezTo>
                  <a:cubicBezTo>
                    <a:pt x="2110449" y="4125075"/>
                    <a:pt x="2120638" y="4116010"/>
                    <a:pt x="2123027" y="4108146"/>
                  </a:cubicBezTo>
                  <a:cubicBezTo>
                    <a:pt x="2124417" y="4103259"/>
                    <a:pt x="2127488" y="4097918"/>
                    <a:pt x="2123831" y="4094395"/>
                  </a:cubicBezTo>
                  <a:cubicBezTo>
                    <a:pt x="2118877" y="4089412"/>
                    <a:pt x="2114123" y="4095208"/>
                    <a:pt x="2110984" y="4096957"/>
                  </a:cubicBezTo>
                  <a:cubicBezTo>
                    <a:pt x="2078833" y="4118264"/>
                    <a:pt x="2051449" y="4100385"/>
                    <a:pt x="2025816" y="4085641"/>
                  </a:cubicBezTo>
                  <a:cubicBezTo>
                    <a:pt x="2013224" y="4079113"/>
                    <a:pt x="1991996" y="4074010"/>
                    <a:pt x="1994734" y="4050712"/>
                  </a:cubicBezTo>
                  <a:cubicBezTo>
                    <a:pt x="1946444" y="4022230"/>
                    <a:pt x="1963203" y="3957247"/>
                    <a:pt x="1924097" y="3922677"/>
                  </a:cubicBezTo>
                  <a:cubicBezTo>
                    <a:pt x="1917236" y="3917310"/>
                    <a:pt x="1913898" y="3908284"/>
                    <a:pt x="1905006" y="3918804"/>
                  </a:cubicBezTo>
                  <a:cubicBezTo>
                    <a:pt x="1893429" y="3932757"/>
                    <a:pt x="1890479" y="3921820"/>
                    <a:pt x="1887982" y="3912568"/>
                  </a:cubicBezTo>
                  <a:lnTo>
                    <a:pt x="1885017" y="3901578"/>
                  </a:lnTo>
                  <a:lnTo>
                    <a:pt x="1862111" y="3897986"/>
                  </a:lnTo>
                  <a:lnTo>
                    <a:pt x="1858625" y="3892341"/>
                  </a:lnTo>
                  <a:lnTo>
                    <a:pt x="1837794" y="3907157"/>
                  </a:lnTo>
                  <a:cubicBezTo>
                    <a:pt x="1822226" y="3899624"/>
                    <a:pt x="1836007" y="3890494"/>
                    <a:pt x="1836714" y="3883084"/>
                  </a:cubicBezTo>
                  <a:cubicBezTo>
                    <a:pt x="1829690" y="3880467"/>
                    <a:pt x="1820571" y="3890146"/>
                    <a:pt x="1816165" y="3880505"/>
                  </a:cubicBezTo>
                  <a:lnTo>
                    <a:pt x="1816633" y="3878350"/>
                  </a:lnTo>
                  <a:lnTo>
                    <a:pt x="1800539" y="3891482"/>
                  </a:lnTo>
                  <a:cubicBezTo>
                    <a:pt x="1790621" y="3902516"/>
                    <a:pt x="1783139" y="3918493"/>
                    <a:pt x="1764303" y="3915801"/>
                  </a:cubicBezTo>
                  <a:cubicBezTo>
                    <a:pt x="1756838" y="3906270"/>
                    <a:pt x="1750239" y="3896623"/>
                    <a:pt x="1740423" y="3889176"/>
                  </a:cubicBezTo>
                  <a:cubicBezTo>
                    <a:pt x="1734534" y="3884708"/>
                    <a:pt x="1735229" y="3870542"/>
                    <a:pt x="1722011" y="3876752"/>
                  </a:cubicBezTo>
                  <a:cubicBezTo>
                    <a:pt x="1716442" y="3881033"/>
                    <a:pt x="1715664" y="3888175"/>
                    <a:pt x="1711940" y="3893084"/>
                  </a:cubicBezTo>
                  <a:cubicBezTo>
                    <a:pt x="1711193" y="3894066"/>
                    <a:pt x="1711430" y="3895791"/>
                    <a:pt x="1711668" y="3897518"/>
                  </a:cubicBezTo>
                  <a:cubicBezTo>
                    <a:pt x="1707673" y="3906861"/>
                    <a:pt x="1716355" y="3918860"/>
                    <a:pt x="1705099" y="3926559"/>
                  </a:cubicBezTo>
                  <a:cubicBezTo>
                    <a:pt x="1694267" y="3924528"/>
                    <a:pt x="1694692" y="3914796"/>
                    <a:pt x="1692762" y="3907147"/>
                  </a:cubicBezTo>
                  <a:cubicBezTo>
                    <a:pt x="1690834" y="3899496"/>
                    <a:pt x="1688787" y="3890983"/>
                    <a:pt x="1685994" y="3883452"/>
                  </a:cubicBezTo>
                  <a:cubicBezTo>
                    <a:pt x="1675808" y="3854070"/>
                    <a:pt x="1665840" y="3851919"/>
                    <a:pt x="1643295" y="3873479"/>
                  </a:cubicBezTo>
                  <a:cubicBezTo>
                    <a:pt x="1637963" y="3879486"/>
                    <a:pt x="1632749" y="3886358"/>
                    <a:pt x="1628399" y="3893111"/>
                  </a:cubicBezTo>
                  <a:cubicBezTo>
                    <a:pt x="1612084" y="3902386"/>
                    <a:pt x="1603131" y="3894819"/>
                    <a:pt x="1600019" y="3878537"/>
                  </a:cubicBezTo>
                  <a:cubicBezTo>
                    <a:pt x="1597970" y="3870023"/>
                    <a:pt x="1596668" y="3860529"/>
                    <a:pt x="1596347" y="3851778"/>
                  </a:cubicBezTo>
                  <a:cubicBezTo>
                    <a:pt x="1595317" y="3837849"/>
                    <a:pt x="1591543" y="3829573"/>
                    <a:pt x="1574043" y="3830214"/>
                  </a:cubicBezTo>
                  <a:cubicBezTo>
                    <a:pt x="1554817" y="3831094"/>
                    <a:pt x="1544917" y="3816622"/>
                    <a:pt x="1541567" y="3798615"/>
                  </a:cubicBezTo>
                  <a:cubicBezTo>
                    <a:pt x="1533176" y="3756674"/>
                    <a:pt x="1533176" y="3756674"/>
                    <a:pt x="1492724" y="3763103"/>
                  </a:cubicBezTo>
                  <a:cubicBezTo>
                    <a:pt x="1484092" y="3764286"/>
                    <a:pt x="1471703" y="3776539"/>
                    <a:pt x="1470589" y="3755587"/>
                  </a:cubicBezTo>
                  <a:cubicBezTo>
                    <a:pt x="1473566" y="3751661"/>
                    <a:pt x="1476545" y="3747733"/>
                    <a:pt x="1479644" y="3744671"/>
                  </a:cubicBezTo>
                  <a:cubicBezTo>
                    <a:pt x="1488107" y="3729440"/>
                    <a:pt x="1477393" y="3728270"/>
                    <a:pt x="1466562" y="3726239"/>
                  </a:cubicBezTo>
                  <a:cubicBezTo>
                    <a:pt x="1447100" y="3725390"/>
                    <a:pt x="1433204" y="3720262"/>
                    <a:pt x="1430989" y="3697700"/>
                  </a:cubicBezTo>
                  <a:cubicBezTo>
                    <a:pt x="1430550" y="3688088"/>
                    <a:pt x="1423206" y="3679421"/>
                    <a:pt x="1419313" y="3670284"/>
                  </a:cubicBezTo>
                  <a:lnTo>
                    <a:pt x="1417125" y="3655509"/>
                  </a:lnTo>
                  <a:lnTo>
                    <a:pt x="1407563" y="3669999"/>
                  </a:lnTo>
                  <a:cubicBezTo>
                    <a:pt x="1401895" y="3681248"/>
                    <a:pt x="1394108" y="3691893"/>
                    <a:pt x="1383547" y="3699284"/>
                  </a:cubicBezTo>
                  <a:cubicBezTo>
                    <a:pt x="1366543" y="3711359"/>
                    <a:pt x="1345717" y="3717059"/>
                    <a:pt x="1335775" y="3738369"/>
                  </a:cubicBezTo>
                  <a:cubicBezTo>
                    <a:pt x="1331571" y="3747568"/>
                    <a:pt x="1321149" y="3753234"/>
                    <a:pt x="1312449" y="3759039"/>
                  </a:cubicBezTo>
                  <a:cubicBezTo>
                    <a:pt x="1307402" y="3762537"/>
                    <a:pt x="1302027" y="3764707"/>
                    <a:pt x="1295945" y="3759452"/>
                  </a:cubicBezTo>
                  <a:cubicBezTo>
                    <a:pt x="1303336" y="3770012"/>
                    <a:pt x="1301319" y="3778953"/>
                    <a:pt x="1292551" y="3785619"/>
                  </a:cubicBezTo>
                  <a:cubicBezTo>
                    <a:pt x="1274083" y="3799744"/>
                    <a:pt x="1260369" y="3819451"/>
                    <a:pt x="1236423" y="3826202"/>
                  </a:cubicBezTo>
                  <a:cubicBezTo>
                    <a:pt x="1230652" y="3827908"/>
                    <a:pt x="1226260" y="3834058"/>
                    <a:pt x="1221212" y="3837554"/>
                  </a:cubicBezTo>
                  <a:cubicBezTo>
                    <a:pt x="1205207" y="3847975"/>
                    <a:pt x="1189996" y="3859328"/>
                    <a:pt x="1171545" y="3867819"/>
                  </a:cubicBezTo>
                  <a:cubicBezTo>
                    <a:pt x="1153165" y="3875450"/>
                    <a:pt x="1130218" y="3880547"/>
                    <a:pt x="1116177" y="3898928"/>
                  </a:cubicBezTo>
                  <a:cubicBezTo>
                    <a:pt x="1108993" y="3907454"/>
                    <a:pt x="1099225" y="3915774"/>
                    <a:pt x="1085512" y="3913809"/>
                  </a:cubicBezTo>
                  <a:lnTo>
                    <a:pt x="1084513" y="3915463"/>
                  </a:lnTo>
                  <a:lnTo>
                    <a:pt x="1084512" y="3915463"/>
                  </a:lnTo>
                  <a:cubicBezTo>
                    <a:pt x="1084409" y="3916755"/>
                    <a:pt x="1084211" y="3916523"/>
                    <a:pt x="1084263" y="3915876"/>
                  </a:cubicBezTo>
                  <a:lnTo>
                    <a:pt x="1084513" y="3915463"/>
                  </a:lnTo>
                  <a:lnTo>
                    <a:pt x="1085839" y="3915136"/>
                  </a:lnTo>
                  <a:cubicBezTo>
                    <a:pt x="1094263" y="3912776"/>
                    <a:pt x="1097036" y="3916032"/>
                    <a:pt x="1094229" y="3924043"/>
                  </a:cubicBezTo>
                  <a:cubicBezTo>
                    <a:pt x="1093556" y="3927023"/>
                    <a:pt x="1091230" y="3929004"/>
                    <a:pt x="1088904" y="3930985"/>
                  </a:cubicBezTo>
                  <a:cubicBezTo>
                    <a:pt x="1062271" y="3949658"/>
                    <a:pt x="1048850" y="3981957"/>
                    <a:pt x="1018977" y="3997770"/>
                  </a:cubicBezTo>
                  <a:cubicBezTo>
                    <a:pt x="1014463" y="4000009"/>
                    <a:pt x="1011398" y="4005831"/>
                    <a:pt x="1006350" y="4009328"/>
                  </a:cubicBezTo>
                  <a:cubicBezTo>
                    <a:pt x="1005419" y="4010121"/>
                    <a:pt x="1003627" y="4010844"/>
                    <a:pt x="1002301" y="4011171"/>
                  </a:cubicBezTo>
                  <a:cubicBezTo>
                    <a:pt x="997926" y="4011688"/>
                    <a:pt x="994291" y="4008363"/>
                    <a:pt x="990173" y="4011068"/>
                  </a:cubicBezTo>
                  <a:cubicBezTo>
                    <a:pt x="988450" y="4010929"/>
                    <a:pt x="987194" y="4010395"/>
                    <a:pt x="985936" y="4009861"/>
                  </a:cubicBezTo>
                  <a:cubicBezTo>
                    <a:pt x="982628" y="4007862"/>
                    <a:pt x="979786" y="4005468"/>
                    <a:pt x="977409" y="4002677"/>
                  </a:cubicBezTo>
                  <a:cubicBezTo>
                    <a:pt x="975359" y="4001212"/>
                    <a:pt x="973773" y="3999351"/>
                    <a:pt x="972121" y="3998352"/>
                  </a:cubicBezTo>
                  <a:cubicBezTo>
                    <a:pt x="960320" y="3999575"/>
                    <a:pt x="955393" y="4006983"/>
                    <a:pt x="953239" y="4017645"/>
                  </a:cubicBezTo>
                  <a:cubicBezTo>
                    <a:pt x="949897" y="4026914"/>
                    <a:pt x="943591" y="4029876"/>
                    <a:pt x="934255" y="4027395"/>
                  </a:cubicBezTo>
                  <a:cubicBezTo>
                    <a:pt x="927037" y="4025517"/>
                    <a:pt x="924470" y="4019677"/>
                    <a:pt x="928071" y="4012596"/>
                  </a:cubicBezTo>
                  <a:cubicBezTo>
                    <a:pt x="954549" y="4001280"/>
                    <a:pt x="973242" y="3978937"/>
                    <a:pt x="996223" y="3962574"/>
                  </a:cubicBezTo>
                  <a:cubicBezTo>
                    <a:pt x="1005853" y="3955977"/>
                    <a:pt x="1027404" y="3952068"/>
                    <a:pt x="1026009" y="3931585"/>
                  </a:cubicBezTo>
                  <a:cubicBezTo>
                    <a:pt x="1025752" y="3929396"/>
                    <a:pt x="1029075" y="3925762"/>
                    <a:pt x="1031264" y="3925503"/>
                  </a:cubicBezTo>
                  <a:cubicBezTo>
                    <a:pt x="1049697" y="3922645"/>
                    <a:pt x="1060551" y="3906177"/>
                    <a:pt x="1077468" y="3900596"/>
                  </a:cubicBezTo>
                  <a:cubicBezTo>
                    <a:pt x="1086822" y="3897444"/>
                    <a:pt x="1094918" y="3893758"/>
                    <a:pt x="1094162" y="3881561"/>
                  </a:cubicBezTo>
                  <a:cubicBezTo>
                    <a:pt x="1093783" y="3875464"/>
                    <a:pt x="1098434" y="3871502"/>
                    <a:pt x="1102948" y="3869261"/>
                  </a:cubicBezTo>
                  <a:cubicBezTo>
                    <a:pt x="1121932" y="3859514"/>
                    <a:pt x="1138212" y="3845647"/>
                    <a:pt x="1153234" y="3831245"/>
                  </a:cubicBezTo>
                  <a:cubicBezTo>
                    <a:pt x="1164003" y="3821271"/>
                    <a:pt x="1175096" y="3812624"/>
                    <a:pt x="1182230" y="3799326"/>
                  </a:cubicBezTo>
                  <a:cubicBezTo>
                    <a:pt x="1188294" y="3788542"/>
                    <a:pt x="1199251" y="3781617"/>
                    <a:pt x="1213308" y="3779276"/>
                  </a:cubicBezTo>
                  <a:cubicBezTo>
                    <a:pt x="1233463" y="3776554"/>
                    <a:pt x="1239615" y="3759276"/>
                    <a:pt x="1227005" y="3743531"/>
                  </a:cubicBezTo>
                  <a:cubicBezTo>
                    <a:pt x="1225420" y="3741670"/>
                    <a:pt x="1223439" y="3739344"/>
                    <a:pt x="1221458" y="3737019"/>
                  </a:cubicBezTo>
                  <a:cubicBezTo>
                    <a:pt x="1200857" y="3712831"/>
                    <a:pt x="1203476" y="3701772"/>
                    <a:pt x="1231625" y="3685821"/>
                  </a:cubicBezTo>
                  <a:cubicBezTo>
                    <a:pt x="1242513" y="3679758"/>
                    <a:pt x="1249817" y="3675141"/>
                    <a:pt x="1240257" y="3659206"/>
                  </a:cubicBezTo>
                  <a:lnTo>
                    <a:pt x="1240179" y="3659067"/>
                  </a:lnTo>
                  <a:lnTo>
                    <a:pt x="1230192" y="3642988"/>
                  </a:lnTo>
                  <a:lnTo>
                    <a:pt x="1231048" y="3642849"/>
                  </a:lnTo>
                  <a:lnTo>
                    <a:pt x="1229111" y="3639405"/>
                  </a:lnTo>
                  <a:cubicBezTo>
                    <a:pt x="1225943" y="3632271"/>
                    <a:pt x="1223963" y="3624527"/>
                    <a:pt x="1225082" y="3615949"/>
                  </a:cubicBezTo>
                  <a:lnTo>
                    <a:pt x="1223380" y="3610559"/>
                  </a:lnTo>
                  <a:lnTo>
                    <a:pt x="1222745" y="3611002"/>
                  </a:lnTo>
                  <a:cubicBezTo>
                    <a:pt x="1211165" y="3623331"/>
                    <a:pt x="1193951" y="3632156"/>
                    <a:pt x="1190493" y="3651565"/>
                  </a:cubicBezTo>
                  <a:cubicBezTo>
                    <a:pt x="1182352" y="3655121"/>
                    <a:pt x="1174923" y="3658179"/>
                    <a:pt x="1166783" y="3661736"/>
                  </a:cubicBezTo>
                  <a:cubicBezTo>
                    <a:pt x="1162495" y="3664727"/>
                    <a:pt x="1158923" y="3667218"/>
                    <a:pt x="1154637" y="3670210"/>
                  </a:cubicBezTo>
                  <a:cubicBezTo>
                    <a:pt x="1145979" y="3683687"/>
                    <a:pt x="1131057" y="3686663"/>
                    <a:pt x="1116633" y="3690352"/>
                  </a:cubicBezTo>
                  <a:cubicBezTo>
                    <a:pt x="1105999" y="3690337"/>
                    <a:pt x="1094649" y="3690818"/>
                    <a:pt x="1090960" y="3676395"/>
                  </a:cubicBezTo>
                  <a:cubicBezTo>
                    <a:pt x="1104933" y="3640086"/>
                    <a:pt x="1123543" y="3605853"/>
                    <a:pt x="1152056" y="3582772"/>
                  </a:cubicBezTo>
                  <a:cubicBezTo>
                    <a:pt x="1150627" y="3583769"/>
                    <a:pt x="1149414" y="3583552"/>
                    <a:pt x="1146988" y="3583121"/>
                  </a:cubicBezTo>
                  <a:cubicBezTo>
                    <a:pt x="1156762" y="3573911"/>
                    <a:pt x="1165926" y="3564396"/>
                    <a:pt x="1174341" y="3554475"/>
                  </a:cubicBezTo>
                  <a:lnTo>
                    <a:pt x="1195008" y="3526369"/>
                  </a:lnTo>
                  <a:lnTo>
                    <a:pt x="1182314" y="3516738"/>
                  </a:lnTo>
                  <a:cubicBezTo>
                    <a:pt x="1176370" y="3509760"/>
                    <a:pt x="1169567" y="3502713"/>
                    <a:pt x="1164089" y="3495341"/>
                  </a:cubicBezTo>
                  <a:cubicBezTo>
                    <a:pt x="1157027" y="3486106"/>
                    <a:pt x="1151755" y="3476150"/>
                    <a:pt x="1138525" y="3489826"/>
                  </a:cubicBezTo>
                  <a:cubicBezTo>
                    <a:pt x="1132874" y="3495443"/>
                    <a:pt x="1120368" y="3489240"/>
                    <a:pt x="1113579" y="3498232"/>
                  </a:cubicBezTo>
                  <a:cubicBezTo>
                    <a:pt x="1108791" y="3503916"/>
                    <a:pt x="1101555" y="3507672"/>
                    <a:pt x="1101193" y="3517611"/>
                  </a:cubicBezTo>
                  <a:cubicBezTo>
                    <a:pt x="1100831" y="3527551"/>
                    <a:pt x="1092665" y="3532099"/>
                    <a:pt x="1083741" y="3524449"/>
                  </a:cubicBezTo>
                  <a:cubicBezTo>
                    <a:pt x="1075611" y="3517730"/>
                    <a:pt x="1064362" y="3512062"/>
                    <a:pt x="1066327" y="3498350"/>
                  </a:cubicBezTo>
                  <a:cubicBezTo>
                    <a:pt x="1067067" y="3494508"/>
                    <a:pt x="1064226" y="3492113"/>
                    <a:pt x="1060384" y="3491373"/>
                  </a:cubicBezTo>
                  <a:cubicBezTo>
                    <a:pt x="1057404" y="3490701"/>
                    <a:pt x="1054424" y="3490029"/>
                    <a:pt x="1051908" y="3488960"/>
                  </a:cubicBezTo>
                  <a:cubicBezTo>
                    <a:pt x="1043037" y="3486083"/>
                    <a:pt x="1044536" y="3472766"/>
                    <a:pt x="1034735" y="3470682"/>
                  </a:cubicBezTo>
                  <a:cubicBezTo>
                    <a:pt x="1024536" y="3468132"/>
                    <a:pt x="1027929" y="3485307"/>
                    <a:pt x="1017197" y="3484015"/>
                  </a:cubicBezTo>
                  <a:cubicBezTo>
                    <a:pt x="1014613" y="3483807"/>
                    <a:pt x="1011030" y="3485255"/>
                    <a:pt x="1010237" y="3484324"/>
                  </a:cubicBezTo>
                  <a:cubicBezTo>
                    <a:pt x="996233" y="3469766"/>
                    <a:pt x="975474" y="3474606"/>
                    <a:pt x="958799" y="3466337"/>
                  </a:cubicBezTo>
                  <a:cubicBezTo>
                    <a:pt x="956284" y="3465269"/>
                    <a:pt x="952046" y="3464063"/>
                    <a:pt x="951788" y="3461874"/>
                  </a:cubicBezTo>
                  <a:cubicBezTo>
                    <a:pt x="949515" y="3446956"/>
                    <a:pt x="936078" y="3441546"/>
                    <a:pt x="926759" y="3433431"/>
                  </a:cubicBezTo>
                  <a:cubicBezTo>
                    <a:pt x="911755" y="3420529"/>
                    <a:pt x="911618" y="3400579"/>
                    <a:pt x="903850" y="3383920"/>
                  </a:cubicBezTo>
                  <a:cubicBezTo>
                    <a:pt x="900957" y="3376754"/>
                    <a:pt x="899854" y="3368864"/>
                    <a:pt x="895238" y="3361559"/>
                  </a:cubicBezTo>
                  <a:cubicBezTo>
                    <a:pt x="892137" y="3356976"/>
                    <a:pt x="889313" y="3348949"/>
                    <a:pt x="893102" y="3344918"/>
                  </a:cubicBezTo>
                  <a:cubicBezTo>
                    <a:pt x="905938" y="3330776"/>
                    <a:pt x="901959" y="3310087"/>
                    <a:pt x="913932" y="3295875"/>
                  </a:cubicBezTo>
                  <a:cubicBezTo>
                    <a:pt x="916793" y="3292637"/>
                    <a:pt x="918601" y="3286279"/>
                    <a:pt x="916552" y="3284815"/>
                  </a:cubicBezTo>
                  <a:cubicBezTo>
                    <a:pt x="903718" y="3277287"/>
                    <a:pt x="908800" y="3262523"/>
                    <a:pt x="902668" y="3252497"/>
                  </a:cubicBezTo>
                  <a:cubicBezTo>
                    <a:pt x="900360" y="3248845"/>
                    <a:pt x="897466" y="3241679"/>
                    <a:pt x="899396" y="3239232"/>
                  </a:cubicBezTo>
                  <a:cubicBezTo>
                    <a:pt x="909112" y="3226141"/>
                    <a:pt x="894626" y="3217612"/>
                    <a:pt x="894195" y="3206742"/>
                  </a:cubicBezTo>
                  <a:cubicBezTo>
                    <a:pt x="893817" y="3200644"/>
                    <a:pt x="887529" y="3197974"/>
                    <a:pt x="880363" y="3200867"/>
                  </a:cubicBezTo>
                  <a:lnTo>
                    <a:pt x="868662" y="3212216"/>
                  </a:lnTo>
                  <a:lnTo>
                    <a:pt x="861785" y="3179867"/>
                  </a:lnTo>
                  <a:lnTo>
                    <a:pt x="841031" y="3128406"/>
                  </a:lnTo>
                  <a:lnTo>
                    <a:pt x="835094" y="3130395"/>
                  </a:lnTo>
                  <a:lnTo>
                    <a:pt x="836894" y="3131712"/>
                  </a:lnTo>
                  <a:cubicBezTo>
                    <a:pt x="837023" y="3134426"/>
                    <a:pt x="833965" y="3137488"/>
                    <a:pt x="828164" y="3141426"/>
                  </a:cubicBezTo>
                  <a:cubicBezTo>
                    <a:pt x="818458" y="3148422"/>
                    <a:pt x="813018" y="3157337"/>
                    <a:pt x="810249" y="3168564"/>
                  </a:cubicBezTo>
                  <a:cubicBezTo>
                    <a:pt x="809318" y="3173433"/>
                    <a:pt x="809074" y="3179403"/>
                    <a:pt x="805666" y="3182762"/>
                  </a:cubicBezTo>
                  <a:cubicBezTo>
                    <a:pt x="787414" y="3201536"/>
                    <a:pt x="780751" y="3228059"/>
                    <a:pt x="762994" y="3247137"/>
                  </a:cubicBezTo>
                  <a:cubicBezTo>
                    <a:pt x="751258" y="3259688"/>
                    <a:pt x="753600" y="3265877"/>
                    <a:pt x="769696" y="3269578"/>
                  </a:cubicBezTo>
                  <a:cubicBezTo>
                    <a:pt x="792945" y="3274925"/>
                    <a:pt x="800386" y="3291698"/>
                    <a:pt x="788985" y="3312615"/>
                  </a:cubicBezTo>
                  <a:cubicBezTo>
                    <a:pt x="786568" y="3316577"/>
                    <a:pt x="784452" y="3320045"/>
                    <a:pt x="783024" y="3324613"/>
                  </a:cubicBezTo>
                  <a:cubicBezTo>
                    <a:pt x="776218" y="3343570"/>
                    <a:pt x="776326" y="3342279"/>
                    <a:pt x="758660" y="3335580"/>
                  </a:cubicBezTo>
                  <a:cubicBezTo>
                    <a:pt x="725311" y="3323391"/>
                    <a:pt x="700011" y="3299121"/>
                    <a:pt x="671389" y="3280299"/>
                  </a:cubicBezTo>
                  <a:cubicBezTo>
                    <a:pt x="664454" y="3276068"/>
                    <a:pt x="658316" y="3271644"/>
                    <a:pt x="650969" y="3269201"/>
                  </a:cubicBezTo>
                  <a:cubicBezTo>
                    <a:pt x="647695" y="3267882"/>
                    <a:pt x="644252" y="3262384"/>
                    <a:pt x="641617" y="3268933"/>
                  </a:cubicBezTo>
                  <a:cubicBezTo>
                    <a:pt x="639393" y="3273694"/>
                    <a:pt x="638956" y="3278866"/>
                    <a:pt x="644405" y="3282190"/>
                  </a:cubicBezTo>
                  <a:cubicBezTo>
                    <a:pt x="646387" y="3283399"/>
                    <a:pt x="648476" y="3283314"/>
                    <a:pt x="650760" y="3284028"/>
                  </a:cubicBezTo>
                  <a:cubicBezTo>
                    <a:pt x="655328" y="3285455"/>
                    <a:pt x="662423" y="3281627"/>
                    <a:pt x="664657" y="3289108"/>
                  </a:cubicBezTo>
                  <a:cubicBezTo>
                    <a:pt x="666890" y="3296588"/>
                    <a:pt x="658310" y="3299510"/>
                    <a:pt x="653088" y="3305841"/>
                  </a:cubicBezTo>
                  <a:cubicBezTo>
                    <a:pt x="664943" y="3304236"/>
                    <a:pt x="673994" y="3305000"/>
                    <a:pt x="681811" y="3311127"/>
                  </a:cubicBezTo>
                  <a:cubicBezTo>
                    <a:pt x="686161" y="3315142"/>
                    <a:pt x="689712" y="3319347"/>
                    <a:pt x="681325" y="3323067"/>
                  </a:cubicBezTo>
                  <a:cubicBezTo>
                    <a:pt x="670368" y="3310944"/>
                    <a:pt x="656397" y="3316018"/>
                    <a:pt x="642947" y="3318009"/>
                  </a:cubicBezTo>
                  <a:cubicBezTo>
                    <a:pt x="631587" y="3319914"/>
                    <a:pt x="621135" y="3320335"/>
                    <a:pt x="616859" y="3306171"/>
                  </a:cubicBezTo>
                  <a:cubicBezTo>
                    <a:pt x="612232" y="3299271"/>
                    <a:pt x="615171" y="3292227"/>
                    <a:pt x="615221" y="3285459"/>
                  </a:cubicBezTo>
                  <a:cubicBezTo>
                    <a:pt x="615078" y="3277895"/>
                    <a:pt x="613230" y="3272008"/>
                    <a:pt x="603851" y="3275124"/>
                  </a:cubicBezTo>
                  <a:cubicBezTo>
                    <a:pt x="597338" y="3281347"/>
                    <a:pt x="590822" y="3287567"/>
                    <a:pt x="584006" y="3294285"/>
                  </a:cubicBezTo>
                  <a:cubicBezTo>
                    <a:pt x="581394" y="3297450"/>
                    <a:pt x="579690" y="3299130"/>
                    <a:pt x="576030" y="3296216"/>
                  </a:cubicBezTo>
                  <a:cubicBezTo>
                    <a:pt x="583887" y="3283337"/>
                    <a:pt x="590066" y="3268752"/>
                    <a:pt x="595446" y="3254362"/>
                  </a:cubicBezTo>
                  <a:cubicBezTo>
                    <a:pt x="600717" y="3241264"/>
                    <a:pt x="595184" y="3235849"/>
                    <a:pt x="582146" y="3236050"/>
                  </a:cubicBezTo>
                  <a:cubicBezTo>
                    <a:pt x="574581" y="3236194"/>
                    <a:pt x="566907" y="3237630"/>
                    <a:pt x="559040" y="3238269"/>
                  </a:cubicBezTo>
                  <a:cubicBezTo>
                    <a:pt x="545396" y="3239463"/>
                    <a:pt x="541651" y="3234459"/>
                    <a:pt x="547418" y="3221663"/>
                  </a:cubicBezTo>
                  <a:cubicBezTo>
                    <a:pt x="549644" y="3216903"/>
                    <a:pt x="552364" y="3212444"/>
                    <a:pt x="555276" y="3208783"/>
                  </a:cubicBezTo>
                  <a:cubicBezTo>
                    <a:pt x="563219" y="3197993"/>
                    <a:pt x="565770" y="3189354"/>
                    <a:pt x="552916" y="3178113"/>
                  </a:cubicBezTo>
                  <a:cubicBezTo>
                    <a:pt x="541244" y="3168275"/>
                    <a:pt x="547808" y="3155285"/>
                    <a:pt x="554759" y="3143891"/>
                  </a:cubicBezTo>
                  <a:cubicBezTo>
                    <a:pt x="566243" y="3125067"/>
                    <a:pt x="564975" y="3121575"/>
                    <a:pt x="546452" y="3109595"/>
                  </a:cubicBezTo>
                  <a:cubicBezTo>
                    <a:pt x="540701" y="3106766"/>
                    <a:pt x="532640" y="3106607"/>
                    <a:pt x="531314" y="3097640"/>
                  </a:cubicBezTo>
                  <a:cubicBezTo>
                    <a:pt x="533647" y="3091586"/>
                    <a:pt x="538239" y="3089631"/>
                    <a:pt x="544016" y="3089076"/>
                  </a:cubicBezTo>
                  <a:cubicBezTo>
                    <a:pt x="551086" y="3088629"/>
                    <a:pt x="550917" y="3084449"/>
                    <a:pt x="547970" y="3079252"/>
                  </a:cubicBezTo>
                  <a:cubicBezTo>
                    <a:pt x="535005" y="3069303"/>
                    <a:pt x="524737" y="3058281"/>
                    <a:pt x="536113" y="3040749"/>
                  </a:cubicBezTo>
                  <a:cubicBezTo>
                    <a:pt x="534651" y="3036458"/>
                    <a:pt x="536573" y="3032193"/>
                    <a:pt x="536514" y="3026719"/>
                  </a:cubicBezTo>
                  <a:cubicBezTo>
                    <a:pt x="527825" y="3030935"/>
                    <a:pt x="526650" y="3041773"/>
                    <a:pt x="518069" y="3044697"/>
                  </a:cubicBezTo>
                  <a:cubicBezTo>
                    <a:pt x="513393" y="3044561"/>
                    <a:pt x="509103" y="3046023"/>
                    <a:pt x="505031" y="3044899"/>
                  </a:cubicBezTo>
                  <a:cubicBezTo>
                    <a:pt x="488743" y="3040401"/>
                    <a:pt x="476283" y="3042996"/>
                    <a:pt x="469088" y="3060358"/>
                  </a:cubicBezTo>
                  <a:cubicBezTo>
                    <a:pt x="464531" y="3071173"/>
                    <a:pt x="455891" y="3068621"/>
                    <a:pt x="446865" y="3064475"/>
                  </a:cubicBezTo>
                  <a:cubicBezTo>
                    <a:pt x="427327" y="3055274"/>
                    <a:pt x="427327" y="3055274"/>
                    <a:pt x="428167" y="3076179"/>
                  </a:cubicBezTo>
                  <a:cubicBezTo>
                    <a:pt x="428034" y="3080857"/>
                    <a:pt x="426028" y="3083029"/>
                    <a:pt x="421376" y="3079513"/>
                  </a:cubicBezTo>
                  <a:cubicBezTo>
                    <a:pt x="412206" y="3067802"/>
                    <a:pt x="406748" y="3052236"/>
                    <a:pt x="387850" y="3050902"/>
                  </a:cubicBezTo>
                  <a:cubicBezTo>
                    <a:pt x="376212" y="3049921"/>
                    <a:pt x="366532" y="3053532"/>
                    <a:pt x="356247" y="3058134"/>
                  </a:cubicBezTo>
                  <a:cubicBezTo>
                    <a:pt x="336669" y="3067942"/>
                    <a:pt x="330917" y="3065114"/>
                    <a:pt x="329279" y="3044401"/>
                  </a:cubicBezTo>
                  <a:cubicBezTo>
                    <a:pt x="328084" y="3030757"/>
                    <a:pt x="321452" y="3026031"/>
                    <a:pt x="308607" y="3027031"/>
                  </a:cubicBezTo>
                  <a:cubicBezTo>
                    <a:pt x="279229" y="3029502"/>
                    <a:pt x="278733" y="3029199"/>
                    <a:pt x="279538" y="3001141"/>
                  </a:cubicBezTo>
                  <a:cubicBezTo>
                    <a:pt x="280108" y="2991291"/>
                    <a:pt x="276338" y="2989671"/>
                    <a:pt x="267950" y="2993392"/>
                  </a:cubicBezTo>
                  <a:cubicBezTo>
                    <a:pt x="260856" y="2997221"/>
                    <a:pt x="258597" y="2993124"/>
                    <a:pt x="257547" y="2987046"/>
                  </a:cubicBezTo>
                  <a:cubicBezTo>
                    <a:pt x="260075" y="2981789"/>
                    <a:pt x="261803" y="2976727"/>
                    <a:pt x="263834" y="2971168"/>
                  </a:cubicBezTo>
                  <a:cubicBezTo>
                    <a:pt x="265565" y="2966107"/>
                    <a:pt x="271147" y="2964754"/>
                    <a:pt x="275244" y="2962494"/>
                  </a:cubicBezTo>
                  <a:cubicBezTo>
                    <a:pt x="281540" y="2958859"/>
                    <a:pt x="284865" y="2953409"/>
                    <a:pt x="283127" y="2946230"/>
                  </a:cubicBezTo>
                  <a:cubicBezTo>
                    <a:pt x="281774" y="2940646"/>
                    <a:pt x="277014" y="2938422"/>
                    <a:pt x="271842" y="2937986"/>
                  </a:cubicBezTo>
                  <a:cubicBezTo>
                    <a:pt x="264084" y="2937332"/>
                    <a:pt x="259383" y="2940582"/>
                    <a:pt x="255949" y="2947324"/>
                  </a:cubicBezTo>
                  <a:cubicBezTo>
                    <a:pt x="253724" y="2952085"/>
                    <a:pt x="255959" y="2959566"/>
                    <a:pt x="248671" y="2962598"/>
                  </a:cubicBezTo>
                  <a:cubicBezTo>
                    <a:pt x="239403" y="2964419"/>
                    <a:pt x="230520" y="2967838"/>
                    <a:pt x="220889" y="2964682"/>
                  </a:cubicBezTo>
                  <a:cubicBezTo>
                    <a:pt x="215271" y="2957176"/>
                    <a:pt x="220191" y="2951340"/>
                    <a:pt x="224312" y="2945699"/>
                  </a:cubicBezTo>
                  <a:cubicBezTo>
                    <a:pt x="230248" y="2937083"/>
                    <a:pt x="234093" y="2928553"/>
                    <a:pt x="224403" y="2919922"/>
                  </a:cubicBezTo>
                  <a:cubicBezTo>
                    <a:pt x="221045" y="2916514"/>
                    <a:pt x="220683" y="2911535"/>
                    <a:pt x="221119" y="2906363"/>
                  </a:cubicBezTo>
                  <a:cubicBezTo>
                    <a:pt x="220481" y="2898496"/>
                    <a:pt x="223611" y="2892250"/>
                    <a:pt x="227734" y="2886607"/>
                  </a:cubicBezTo>
                  <a:cubicBezTo>
                    <a:pt x="230949" y="2882452"/>
                    <a:pt x="232570" y="2878681"/>
                    <a:pt x="230419" y="2873291"/>
                  </a:cubicBezTo>
                  <a:cubicBezTo>
                    <a:pt x="231485" y="2863744"/>
                    <a:pt x="216574" y="2861446"/>
                    <a:pt x="220334" y="2850825"/>
                  </a:cubicBezTo>
                  <a:cubicBezTo>
                    <a:pt x="229485" y="2838054"/>
                    <a:pt x="212181" y="2836334"/>
                    <a:pt x="210854" y="2827368"/>
                  </a:cubicBezTo>
                  <a:cubicBezTo>
                    <a:pt x="210642" y="2802088"/>
                    <a:pt x="220203" y="2787527"/>
                    <a:pt x="241764" y="2778929"/>
                  </a:cubicBezTo>
                  <a:cubicBezTo>
                    <a:pt x="254139" y="2774242"/>
                    <a:pt x="256909" y="2763016"/>
                    <a:pt x="255002" y="2751657"/>
                  </a:cubicBezTo>
                  <a:cubicBezTo>
                    <a:pt x="251852" y="2733421"/>
                    <a:pt x="254043" y="2719803"/>
                    <a:pt x="276350" y="2717777"/>
                  </a:cubicBezTo>
                  <a:cubicBezTo>
                    <a:pt x="282127" y="2717223"/>
                    <a:pt x="285837" y="2713370"/>
                    <a:pt x="285282" y="2707593"/>
                  </a:cubicBezTo>
                  <a:cubicBezTo>
                    <a:pt x="284559" y="2697636"/>
                    <a:pt x="286229" y="2687100"/>
                    <a:pt x="276926" y="2680064"/>
                  </a:cubicBezTo>
                  <a:cubicBezTo>
                    <a:pt x="273458" y="2677948"/>
                    <a:pt x="269496" y="2675530"/>
                    <a:pt x="264542" y="2672508"/>
                  </a:cubicBezTo>
                  <a:cubicBezTo>
                    <a:pt x="280384" y="2669938"/>
                    <a:pt x="293859" y="2664564"/>
                    <a:pt x="308116" y="2674621"/>
                  </a:cubicBezTo>
                  <a:cubicBezTo>
                    <a:pt x="315740" y="2679952"/>
                    <a:pt x="323028" y="2676920"/>
                    <a:pt x="327864" y="2668993"/>
                  </a:cubicBezTo>
                  <a:cubicBezTo>
                    <a:pt x="331792" y="2662553"/>
                    <a:pt x="336024" y="2655618"/>
                    <a:pt x="339456" y="2648876"/>
                  </a:cubicBezTo>
                  <a:cubicBezTo>
                    <a:pt x="345913" y="2637181"/>
                    <a:pt x="353636" y="2628976"/>
                    <a:pt x="368061" y="2643216"/>
                  </a:cubicBezTo>
                  <a:cubicBezTo>
                    <a:pt x="369890" y="2624619"/>
                    <a:pt x="377177" y="2621587"/>
                    <a:pt x="389538" y="2632526"/>
                  </a:cubicBezTo>
                  <a:cubicBezTo>
                    <a:pt x="391519" y="2633735"/>
                    <a:pt x="393995" y="2635245"/>
                    <a:pt x="396992" y="2633675"/>
                  </a:cubicBezTo>
                  <a:cubicBezTo>
                    <a:pt x="400292" y="2631609"/>
                    <a:pt x="398721" y="2628612"/>
                    <a:pt x="398142" y="2626219"/>
                  </a:cubicBezTo>
                  <a:cubicBezTo>
                    <a:pt x="394936" y="2615596"/>
                    <a:pt x="395164" y="2602479"/>
                    <a:pt x="385394" y="2597603"/>
                  </a:cubicBezTo>
                  <a:lnTo>
                    <a:pt x="377546" y="2596603"/>
                  </a:lnTo>
                  <a:lnTo>
                    <a:pt x="376221" y="2597323"/>
                  </a:lnTo>
                  <a:cubicBezTo>
                    <a:pt x="371736" y="2598535"/>
                    <a:pt x="367330" y="2598074"/>
                    <a:pt x="363730" y="2594317"/>
                  </a:cubicBezTo>
                  <a:cubicBezTo>
                    <a:pt x="354152" y="2584016"/>
                    <a:pt x="340389" y="2577279"/>
                    <a:pt x="336858" y="2561827"/>
                  </a:cubicBezTo>
                  <a:lnTo>
                    <a:pt x="337956" y="2558256"/>
                  </a:lnTo>
                  <a:lnTo>
                    <a:pt x="331405" y="2552878"/>
                  </a:lnTo>
                  <a:cubicBezTo>
                    <a:pt x="322102" y="2545844"/>
                    <a:pt x="314127" y="2547775"/>
                    <a:pt x="308578" y="2557984"/>
                  </a:cubicBezTo>
                  <a:cubicBezTo>
                    <a:pt x="303440" y="2566405"/>
                    <a:pt x="299100" y="2574634"/>
                    <a:pt x="294264" y="2582561"/>
                  </a:cubicBezTo>
                  <a:cubicBezTo>
                    <a:pt x="292149" y="2586028"/>
                    <a:pt x="290806" y="2592686"/>
                    <a:pt x="283955" y="2590545"/>
                  </a:cubicBezTo>
                  <a:cubicBezTo>
                    <a:pt x="278892" y="2588816"/>
                    <a:pt x="279630" y="2583149"/>
                    <a:pt x="279462" y="2578968"/>
                  </a:cubicBezTo>
                  <a:cubicBezTo>
                    <a:pt x="279671" y="2564141"/>
                    <a:pt x="280677" y="2549121"/>
                    <a:pt x="280886" y="2534293"/>
                  </a:cubicBezTo>
                  <a:cubicBezTo>
                    <a:pt x="282229" y="2527635"/>
                    <a:pt x="287920" y="2524990"/>
                    <a:pt x="293312" y="2522841"/>
                  </a:cubicBezTo>
                  <a:cubicBezTo>
                    <a:pt x="300902" y="2519313"/>
                    <a:pt x="307430" y="2514460"/>
                    <a:pt x="313664" y="2509256"/>
                  </a:cubicBezTo>
                  <a:lnTo>
                    <a:pt x="322562" y="2501743"/>
                  </a:lnTo>
                  <a:lnTo>
                    <a:pt x="322347" y="2500403"/>
                  </a:lnTo>
                  <a:cubicBezTo>
                    <a:pt x="322951" y="2498369"/>
                    <a:pt x="324153" y="2496315"/>
                    <a:pt x="325012" y="2494504"/>
                  </a:cubicBezTo>
                  <a:cubicBezTo>
                    <a:pt x="325942" y="2492996"/>
                    <a:pt x="326566" y="2491562"/>
                    <a:pt x="327121" y="2489822"/>
                  </a:cubicBezTo>
                  <a:cubicBezTo>
                    <a:pt x="327907" y="2487706"/>
                    <a:pt x="327635" y="2485197"/>
                    <a:pt x="325375" y="2483801"/>
                  </a:cubicBezTo>
                  <a:cubicBezTo>
                    <a:pt x="323420" y="2482332"/>
                    <a:pt x="321433" y="2483446"/>
                    <a:pt x="319894" y="2485096"/>
                  </a:cubicBezTo>
                  <a:cubicBezTo>
                    <a:pt x="317513" y="2487268"/>
                    <a:pt x="315060" y="2489134"/>
                    <a:pt x="311599" y="2486736"/>
                  </a:cubicBezTo>
                  <a:cubicBezTo>
                    <a:pt x="308442" y="2484265"/>
                    <a:pt x="309244" y="2480857"/>
                    <a:pt x="310423" y="2477683"/>
                  </a:cubicBezTo>
                  <a:cubicBezTo>
                    <a:pt x="310655" y="2477307"/>
                    <a:pt x="311120" y="2476555"/>
                    <a:pt x="311281" y="2475872"/>
                  </a:cubicBezTo>
                  <a:cubicBezTo>
                    <a:pt x="314962" y="2466960"/>
                    <a:pt x="313921" y="2465274"/>
                    <a:pt x="304224" y="2463706"/>
                  </a:cubicBezTo>
                  <a:cubicBezTo>
                    <a:pt x="299601" y="2463191"/>
                    <a:pt x="295890" y="2462459"/>
                    <a:pt x="295275" y="2457135"/>
                  </a:cubicBezTo>
                  <a:cubicBezTo>
                    <a:pt x="294986" y="2455917"/>
                    <a:pt x="294770" y="2455003"/>
                    <a:pt x="294859" y="2454016"/>
                  </a:cubicBezTo>
                  <a:cubicBezTo>
                    <a:pt x="295461" y="2448405"/>
                    <a:pt x="291944" y="2444410"/>
                    <a:pt x="286910" y="2446244"/>
                  </a:cubicBezTo>
                  <a:cubicBezTo>
                    <a:pt x="281877" y="2448077"/>
                    <a:pt x="279401" y="2445767"/>
                    <a:pt x="278232" y="2442183"/>
                  </a:cubicBezTo>
                  <a:cubicBezTo>
                    <a:pt x="274814" y="2430443"/>
                    <a:pt x="266929" y="2429735"/>
                    <a:pt x="256502" y="2431877"/>
                  </a:cubicBezTo>
                  <a:cubicBezTo>
                    <a:pt x="249121" y="2433301"/>
                    <a:pt x="241379" y="2433200"/>
                    <a:pt x="233566" y="2432796"/>
                  </a:cubicBezTo>
                  <a:cubicBezTo>
                    <a:pt x="229927" y="2432370"/>
                    <a:pt x="227364" y="2431045"/>
                    <a:pt x="225585" y="2427605"/>
                  </a:cubicBezTo>
                  <a:cubicBezTo>
                    <a:pt x="222281" y="2421790"/>
                    <a:pt x="219661" y="2415815"/>
                    <a:pt x="218516" y="2409611"/>
                  </a:cubicBezTo>
                  <a:lnTo>
                    <a:pt x="219702" y="2396654"/>
                  </a:lnTo>
                  <a:lnTo>
                    <a:pt x="203612" y="2390201"/>
                  </a:lnTo>
                  <a:cubicBezTo>
                    <a:pt x="197466" y="2388576"/>
                    <a:pt x="191205" y="2387136"/>
                    <a:pt x="185454" y="2384308"/>
                  </a:cubicBezTo>
                  <a:cubicBezTo>
                    <a:pt x="171667" y="2377936"/>
                    <a:pt x="170122" y="2371555"/>
                    <a:pt x="180651" y="2360984"/>
                  </a:cubicBezTo>
                  <a:cubicBezTo>
                    <a:pt x="183455" y="2358616"/>
                    <a:pt x="186451" y="2357046"/>
                    <a:pt x="188954" y="2355173"/>
                  </a:cubicBezTo>
                  <a:cubicBezTo>
                    <a:pt x="201353" y="2347104"/>
                    <a:pt x="207397" y="2337195"/>
                    <a:pt x="203232" y="2321739"/>
                  </a:cubicBezTo>
                  <a:cubicBezTo>
                    <a:pt x="199949" y="2308181"/>
                    <a:pt x="199553" y="2294345"/>
                    <a:pt x="198358" y="2280702"/>
                  </a:cubicBezTo>
                  <a:cubicBezTo>
                    <a:pt x="196947" y="2269642"/>
                    <a:pt x="193010" y="2263843"/>
                    <a:pt x="181129" y="2268831"/>
                  </a:cubicBezTo>
                  <a:cubicBezTo>
                    <a:pt x="174338" y="2272164"/>
                    <a:pt x="167461" y="2273408"/>
                    <a:pt x="161542" y="2266396"/>
                  </a:cubicBezTo>
                  <a:cubicBezTo>
                    <a:pt x="159249" y="2253442"/>
                    <a:pt x="166586" y="2243644"/>
                    <a:pt x="170152" y="2232225"/>
                  </a:cubicBezTo>
                  <a:cubicBezTo>
                    <a:pt x="172898" y="2224383"/>
                    <a:pt x="177430" y="2216953"/>
                    <a:pt x="182158" y="2210319"/>
                  </a:cubicBezTo>
                  <a:lnTo>
                    <a:pt x="185087" y="2204960"/>
                  </a:lnTo>
                  <a:lnTo>
                    <a:pt x="183548" y="2204931"/>
                  </a:lnTo>
                  <a:cubicBezTo>
                    <a:pt x="180415" y="2206636"/>
                    <a:pt x="178099" y="2203645"/>
                    <a:pt x="176985" y="2201655"/>
                  </a:cubicBezTo>
                  <a:cubicBezTo>
                    <a:pt x="172371" y="2194382"/>
                    <a:pt x="166329" y="2191949"/>
                    <a:pt x="158195" y="2192908"/>
                  </a:cubicBezTo>
                  <a:cubicBezTo>
                    <a:pt x="153178" y="2193451"/>
                    <a:pt x="151831" y="2191838"/>
                    <a:pt x="153725" y="2186242"/>
                  </a:cubicBezTo>
                  <a:lnTo>
                    <a:pt x="153180" y="2181644"/>
                  </a:lnTo>
                  <a:lnTo>
                    <a:pt x="148907" y="2184596"/>
                  </a:lnTo>
                  <a:cubicBezTo>
                    <a:pt x="144000" y="2188740"/>
                    <a:pt x="138907" y="2191241"/>
                    <a:pt x="133549" y="2192221"/>
                  </a:cubicBezTo>
                  <a:lnTo>
                    <a:pt x="130014" y="2191909"/>
                  </a:lnTo>
                  <a:lnTo>
                    <a:pt x="130318" y="2192823"/>
                  </a:lnTo>
                  <a:cubicBezTo>
                    <a:pt x="130000" y="2194023"/>
                    <a:pt x="128756" y="2194881"/>
                    <a:pt x="126282" y="2195305"/>
                  </a:cubicBezTo>
                  <a:cubicBezTo>
                    <a:pt x="119511" y="2196585"/>
                    <a:pt x="113381" y="2195139"/>
                    <a:pt x="107338" y="2192707"/>
                  </a:cubicBezTo>
                  <a:cubicBezTo>
                    <a:pt x="99558" y="2189719"/>
                    <a:pt x="95831" y="2190279"/>
                    <a:pt x="90588" y="2196667"/>
                  </a:cubicBezTo>
                  <a:cubicBezTo>
                    <a:pt x="88512" y="2198766"/>
                    <a:pt x="86957" y="2201708"/>
                    <a:pt x="85329" y="2204345"/>
                  </a:cubicBezTo>
                  <a:cubicBezTo>
                    <a:pt x="84631" y="2205475"/>
                    <a:pt x="84079" y="2207214"/>
                    <a:pt x="82412" y="2206965"/>
                  </a:cubicBezTo>
                  <a:cubicBezTo>
                    <a:pt x="80440" y="2206787"/>
                    <a:pt x="79775" y="2205337"/>
                    <a:pt x="79791" y="2204045"/>
                  </a:cubicBezTo>
                  <a:cubicBezTo>
                    <a:pt x="79714" y="2198273"/>
                    <a:pt x="76988" y="2197631"/>
                    <a:pt x="72187" y="2199087"/>
                  </a:cubicBezTo>
                  <a:cubicBezTo>
                    <a:pt x="66169" y="2200831"/>
                    <a:pt x="60968" y="2197880"/>
                    <a:pt x="56610" y="2194405"/>
                  </a:cubicBezTo>
                  <a:cubicBezTo>
                    <a:pt x="53077" y="2191701"/>
                    <a:pt x="50872" y="2191900"/>
                    <a:pt x="49228" y="2195828"/>
                  </a:cubicBezTo>
                  <a:cubicBezTo>
                    <a:pt x="48443" y="2197945"/>
                    <a:pt x="47513" y="2199452"/>
                    <a:pt x="44932" y="2199419"/>
                  </a:cubicBezTo>
                  <a:cubicBezTo>
                    <a:pt x="41439" y="2199601"/>
                    <a:pt x="41471" y="2197020"/>
                    <a:pt x="40357" y="2195030"/>
                  </a:cubicBezTo>
                  <a:cubicBezTo>
                    <a:pt x="39764" y="2193883"/>
                    <a:pt x="39404" y="2192360"/>
                    <a:pt x="38739" y="2190908"/>
                  </a:cubicBezTo>
                  <a:cubicBezTo>
                    <a:pt x="35881" y="2182898"/>
                    <a:pt x="30881" y="2182150"/>
                    <a:pt x="25029" y="2188681"/>
                  </a:cubicBezTo>
                  <a:cubicBezTo>
                    <a:pt x="24258" y="2189507"/>
                    <a:pt x="23794" y="2190261"/>
                    <a:pt x="22953" y="2190781"/>
                  </a:cubicBezTo>
                  <a:cubicBezTo>
                    <a:pt x="21341" y="2192127"/>
                    <a:pt x="19049" y="2193312"/>
                    <a:pt x="17398" y="2191771"/>
                  </a:cubicBezTo>
                  <a:cubicBezTo>
                    <a:pt x="15820" y="2190537"/>
                    <a:pt x="16534" y="2188116"/>
                    <a:pt x="17464" y="2186609"/>
                  </a:cubicBezTo>
                  <a:cubicBezTo>
                    <a:pt x="18394" y="2185102"/>
                    <a:pt x="19396" y="2183901"/>
                    <a:pt x="20703" y="2182626"/>
                  </a:cubicBezTo>
                  <a:cubicBezTo>
                    <a:pt x="22403" y="2180293"/>
                    <a:pt x="22580" y="2178321"/>
                    <a:pt x="20175" y="2176316"/>
                  </a:cubicBezTo>
                  <a:cubicBezTo>
                    <a:pt x="14847" y="2171463"/>
                    <a:pt x="12726" y="2165208"/>
                    <a:pt x="10908" y="2158882"/>
                  </a:cubicBezTo>
                  <a:cubicBezTo>
                    <a:pt x="8498" y="2151407"/>
                    <a:pt x="7539" y="2143269"/>
                    <a:pt x="3909" y="2136084"/>
                  </a:cubicBezTo>
                  <a:cubicBezTo>
                    <a:pt x="2653" y="2133485"/>
                    <a:pt x="4120" y="2131530"/>
                    <a:pt x="5354" y="2129952"/>
                  </a:cubicBezTo>
                  <a:lnTo>
                    <a:pt x="9185" y="2123453"/>
                  </a:lnTo>
                  <a:lnTo>
                    <a:pt x="8263" y="2119867"/>
                  </a:lnTo>
                  <a:cubicBezTo>
                    <a:pt x="5811" y="2114972"/>
                    <a:pt x="252" y="2112941"/>
                    <a:pt x="0" y="2106669"/>
                  </a:cubicBezTo>
                  <a:cubicBezTo>
                    <a:pt x="6599" y="2102537"/>
                    <a:pt x="1066" y="2097122"/>
                    <a:pt x="1997" y="2092253"/>
                  </a:cubicBezTo>
                  <a:cubicBezTo>
                    <a:pt x="6531" y="2084822"/>
                    <a:pt x="7100" y="2074973"/>
                    <a:pt x="18461" y="2073068"/>
                  </a:cubicBezTo>
                  <a:cubicBezTo>
                    <a:pt x="22642" y="2072898"/>
                    <a:pt x="23573" y="2068029"/>
                    <a:pt x="22909" y="2063545"/>
                  </a:cubicBezTo>
                  <a:cubicBezTo>
                    <a:pt x="21473" y="2055872"/>
                    <a:pt x="23504" y="2050313"/>
                    <a:pt x="31396" y="2046292"/>
                  </a:cubicBezTo>
                  <a:cubicBezTo>
                    <a:pt x="40689" y="2041086"/>
                    <a:pt x="33972" y="2034267"/>
                    <a:pt x="31352" y="2025192"/>
                  </a:cubicBezTo>
                  <a:cubicBezTo>
                    <a:pt x="45852" y="2029280"/>
                    <a:pt x="56523" y="2026274"/>
                    <a:pt x="63886" y="2013091"/>
                  </a:cubicBezTo>
                  <a:cubicBezTo>
                    <a:pt x="65396" y="2010614"/>
                    <a:pt x="74278" y="2007196"/>
                    <a:pt x="81239" y="2008044"/>
                  </a:cubicBezTo>
                  <a:cubicBezTo>
                    <a:pt x="94363" y="2009931"/>
                    <a:pt x="101700" y="2000134"/>
                    <a:pt x="111405" y="1993139"/>
                  </a:cubicBezTo>
                  <a:cubicBezTo>
                    <a:pt x="111305" y="2006673"/>
                    <a:pt x="117770" y="2007219"/>
                    <a:pt x="126677" y="2000417"/>
                  </a:cubicBezTo>
                  <a:cubicBezTo>
                    <a:pt x="131161" y="1999753"/>
                    <a:pt x="135728" y="2001180"/>
                    <a:pt x="139632" y="1998124"/>
                  </a:cubicBezTo>
                  <a:cubicBezTo>
                    <a:pt x="141832" y="1996747"/>
                    <a:pt x="144334" y="1994875"/>
                    <a:pt x="146533" y="1993496"/>
                  </a:cubicBezTo>
                  <a:cubicBezTo>
                    <a:pt x="149035" y="1991624"/>
                    <a:pt x="151948" y="1987964"/>
                    <a:pt x="153736" y="1988375"/>
                  </a:cubicBezTo>
                  <a:cubicBezTo>
                    <a:pt x="158305" y="1989802"/>
                    <a:pt x="154593" y="1993656"/>
                    <a:pt x="154376" y="1996242"/>
                  </a:cubicBezTo>
                  <a:cubicBezTo>
                    <a:pt x="154241" y="2000919"/>
                    <a:pt x="153914" y="2004797"/>
                    <a:pt x="153285" y="2009173"/>
                  </a:cubicBezTo>
                  <a:cubicBezTo>
                    <a:pt x="154336" y="2015250"/>
                    <a:pt x="159397" y="2016979"/>
                    <a:pt x="164872" y="2016921"/>
                  </a:cubicBezTo>
                  <a:cubicBezTo>
                    <a:pt x="168171" y="2014855"/>
                    <a:pt x="171966" y="2013091"/>
                    <a:pt x="175266" y="2011025"/>
                  </a:cubicBezTo>
                  <a:cubicBezTo>
                    <a:pt x="179447" y="2010857"/>
                    <a:pt x="178624" y="2014433"/>
                    <a:pt x="179204" y="2016827"/>
                  </a:cubicBezTo>
                  <a:cubicBezTo>
                    <a:pt x="173050" y="2028027"/>
                    <a:pt x="172975" y="2038177"/>
                    <a:pt x="185964" y="2044743"/>
                  </a:cubicBezTo>
                  <a:cubicBezTo>
                    <a:pt x="191221" y="2047270"/>
                    <a:pt x="195570" y="2051282"/>
                    <a:pt x="192136" y="2058025"/>
                  </a:cubicBezTo>
                  <a:lnTo>
                    <a:pt x="191400" y="2065222"/>
                  </a:lnTo>
                  <a:lnTo>
                    <a:pt x="193705" y="2064625"/>
                  </a:lnTo>
                  <a:cubicBezTo>
                    <a:pt x="196450" y="2062971"/>
                    <a:pt x="198965" y="2060687"/>
                    <a:pt x="201345" y="2058516"/>
                  </a:cubicBezTo>
                  <a:cubicBezTo>
                    <a:pt x="203798" y="2056649"/>
                    <a:pt x="205481" y="2055607"/>
                    <a:pt x="208726" y="2057092"/>
                  </a:cubicBezTo>
                  <a:lnTo>
                    <a:pt x="228242" y="2063119"/>
                  </a:lnTo>
                  <a:lnTo>
                    <a:pt x="231942" y="2058517"/>
                  </a:lnTo>
                  <a:cubicBezTo>
                    <a:pt x="240656" y="2050918"/>
                    <a:pt x="244031" y="2038701"/>
                    <a:pt x="254423" y="2032807"/>
                  </a:cubicBezTo>
                  <a:cubicBezTo>
                    <a:pt x="256237" y="2029835"/>
                    <a:pt x="257748" y="2027358"/>
                    <a:pt x="259562" y="2024385"/>
                  </a:cubicBezTo>
                  <a:cubicBezTo>
                    <a:pt x="258100" y="2020095"/>
                    <a:pt x="261014" y="2016434"/>
                    <a:pt x="260350" y="2011951"/>
                  </a:cubicBezTo>
                  <a:cubicBezTo>
                    <a:pt x="259241" y="2000398"/>
                    <a:pt x="248041" y="1994245"/>
                    <a:pt x="243934" y="1984262"/>
                  </a:cubicBezTo>
                  <a:cubicBezTo>
                    <a:pt x="241288" y="1978570"/>
                    <a:pt x="238148" y="1972575"/>
                    <a:pt x="241968" y="1967429"/>
                  </a:cubicBezTo>
                  <a:cubicBezTo>
                    <a:pt x="245788" y="1962282"/>
                    <a:pt x="252445" y="1963625"/>
                    <a:pt x="257810" y="1964858"/>
                  </a:cubicBezTo>
                  <a:cubicBezTo>
                    <a:pt x="264964" y="1966502"/>
                    <a:pt x="271404" y="1970433"/>
                    <a:pt x="278777" y="1969490"/>
                  </a:cubicBezTo>
                  <a:cubicBezTo>
                    <a:pt x="283973" y="1966543"/>
                    <a:pt x="288817" y="1970860"/>
                    <a:pt x="293797" y="1970497"/>
                  </a:cubicBezTo>
                  <a:cubicBezTo>
                    <a:pt x="297096" y="1968432"/>
                    <a:pt x="300201" y="1965569"/>
                    <a:pt x="304189" y="1964603"/>
                  </a:cubicBezTo>
                  <a:cubicBezTo>
                    <a:pt x="318017" y="1951966"/>
                    <a:pt x="330854" y="1938723"/>
                    <a:pt x="323849" y="1916778"/>
                  </a:cubicBezTo>
                  <a:cubicBezTo>
                    <a:pt x="320347" y="1905805"/>
                    <a:pt x="328953" y="1899498"/>
                    <a:pt x="339900" y="1899380"/>
                  </a:cubicBezTo>
                  <a:cubicBezTo>
                    <a:pt x="348759" y="1899346"/>
                    <a:pt x="357507" y="1900605"/>
                    <a:pt x="366172" y="1899774"/>
                  </a:cubicBezTo>
                  <a:cubicBezTo>
                    <a:pt x="385398" y="1897227"/>
                    <a:pt x="399611" y="1886186"/>
                    <a:pt x="386797" y="1855936"/>
                  </a:cubicBezTo>
                  <a:cubicBezTo>
                    <a:pt x="388937" y="1849084"/>
                    <a:pt x="381809" y="1844057"/>
                    <a:pt x="382353" y="1837591"/>
                  </a:cubicBezTo>
                  <a:cubicBezTo>
                    <a:pt x="386937" y="1823393"/>
                    <a:pt x="387735" y="1823200"/>
                    <a:pt x="397618" y="1832628"/>
                  </a:cubicBezTo>
                  <a:cubicBezTo>
                    <a:pt x="406317" y="1840654"/>
                    <a:pt x="417626" y="1845514"/>
                    <a:pt x="428633" y="1850870"/>
                  </a:cubicBezTo>
                  <a:cubicBezTo>
                    <a:pt x="424695" y="1845069"/>
                    <a:pt x="427138" y="1837723"/>
                    <a:pt x="421799" y="1833105"/>
                  </a:cubicBezTo>
                  <a:cubicBezTo>
                    <a:pt x="418632" y="1830494"/>
                    <a:pt x="416567" y="1827194"/>
                    <a:pt x="416893" y="1823315"/>
                  </a:cubicBezTo>
                  <a:cubicBezTo>
                    <a:pt x="417514" y="1806700"/>
                    <a:pt x="407003" y="1801646"/>
                    <a:pt x="392972" y="1801244"/>
                  </a:cubicBezTo>
                  <a:cubicBezTo>
                    <a:pt x="386338" y="1796518"/>
                    <a:pt x="378867" y="1810993"/>
                    <a:pt x="372974" y="1800599"/>
                  </a:cubicBezTo>
                  <a:cubicBezTo>
                    <a:pt x="365944" y="1782037"/>
                    <a:pt x="382055" y="1770114"/>
                    <a:pt x="385949" y="1754815"/>
                  </a:cubicBezTo>
                  <a:cubicBezTo>
                    <a:pt x="390449" y="1738528"/>
                    <a:pt x="396735" y="1722650"/>
                    <a:pt x="398951" y="1705649"/>
                  </a:cubicBezTo>
                  <a:cubicBezTo>
                    <a:pt x="400621" y="1695112"/>
                    <a:pt x="398001" y="1686035"/>
                    <a:pt x="389494" y="1678807"/>
                  </a:cubicBezTo>
                  <a:cubicBezTo>
                    <a:pt x="379504" y="1670672"/>
                    <a:pt x="371057" y="1668918"/>
                    <a:pt x="363309" y="1680505"/>
                  </a:cubicBezTo>
                  <a:cubicBezTo>
                    <a:pt x="357977" y="1688128"/>
                    <a:pt x="348708" y="1689952"/>
                    <a:pt x="342496" y="1695679"/>
                  </a:cubicBezTo>
                  <a:cubicBezTo>
                    <a:pt x="322085" y="1696822"/>
                    <a:pt x="303295" y="1694196"/>
                    <a:pt x="298105" y="1669277"/>
                  </a:cubicBezTo>
                  <a:cubicBezTo>
                    <a:pt x="297247" y="1663995"/>
                    <a:pt x="292932" y="1668839"/>
                    <a:pt x="291363" y="1665844"/>
                  </a:cubicBezTo>
                  <a:cubicBezTo>
                    <a:pt x="289623" y="1658665"/>
                    <a:pt x="294047" y="1652528"/>
                    <a:pt x="294593" y="1646062"/>
                  </a:cubicBezTo>
                  <a:cubicBezTo>
                    <a:pt x="298136" y="1638026"/>
                    <a:pt x="306825" y="1633812"/>
                    <a:pt x="308882" y="1624869"/>
                  </a:cubicBezTo>
                  <a:cubicBezTo>
                    <a:pt x="322164" y="1618699"/>
                    <a:pt x="335444" y="1612525"/>
                    <a:pt x="350575" y="1612239"/>
                  </a:cubicBezTo>
                  <a:cubicBezTo>
                    <a:pt x="353160" y="1612458"/>
                    <a:pt x="367718" y="1622019"/>
                    <a:pt x="368299" y="1624411"/>
                  </a:cubicBezTo>
                  <a:cubicBezTo>
                    <a:pt x="369433" y="1632581"/>
                    <a:pt x="374496" y="1634309"/>
                    <a:pt x="381481" y="1631773"/>
                  </a:cubicBezTo>
                  <a:cubicBezTo>
                    <a:pt x="403343" y="1622679"/>
                    <a:pt x="426281" y="1616280"/>
                    <a:pt x="447262" y="1605288"/>
                  </a:cubicBezTo>
                  <a:cubicBezTo>
                    <a:pt x="464446" y="1596060"/>
                    <a:pt x="468123" y="1583348"/>
                    <a:pt x="459886" y="1566766"/>
                  </a:cubicBezTo>
                  <a:cubicBezTo>
                    <a:pt x="457820" y="1563467"/>
                    <a:pt x="455754" y="1560167"/>
                    <a:pt x="453689" y="1556868"/>
                  </a:cubicBezTo>
                  <a:cubicBezTo>
                    <a:pt x="438565" y="1529288"/>
                    <a:pt x="441528" y="1518861"/>
                    <a:pt x="470485" y="1505937"/>
                  </a:cubicBezTo>
                  <a:cubicBezTo>
                    <a:pt x="483163" y="1500755"/>
                    <a:pt x="492675" y="1492964"/>
                    <a:pt x="499433" y="1480773"/>
                  </a:cubicBezTo>
                  <a:cubicBezTo>
                    <a:pt x="509925" y="1461343"/>
                    <a:pt x="529127" y="1462182"/>
                    <a:pt x="547531" y="1463211"/>
                  </a:cubicBezTo>
                  <a:cubicBezTo>
                    <a:pt x="553223" y="1460568"/>
                    <a:pt x="560074" y="1462707"/>
                    <a:pt x="567253" y="1460968"/>
                  </a:cubicBezTo>
                  <a:cubicBezTo>
                    <a:pt x="555146" y="1456301"/>
                    <a:pt x="543727" y="1452735"/>
                    <a:pt x="536841" y="1441738"/>
                  </a:cubicBezTo>
                  <a:cubicBezTo>
                    <a:pt x="536648" y="1440939"/>
                    <a:pt x="535657" y="1440335"/>
                    <a:pt x="534666" y="1439730"/>
                  </a:cubicBezTo>
                  <a:cubicBezTo>
                    <a:pt x="534172" y="1439428"/>
                    <a:pt x="533978" y="1438631"/>
                    <a:pt x="534281" y="1438135"/>
                  </a:cubicBezTo>
                  <a:cubicBezTo>
                    <a:pt x="536368" y="1397943"/>
                    <a:pt x="520472" y="1367174"/>
                    <a:pt x="490714" y="1340184"/>
                  </a:cubicBezTo>
                  <a:cubicBezTo>
                    <a:pt x="472519" y="1324325"/>
                    <a:pt x="474298" y="1312494"/>
                    <a:pt x="488780" y="1292099"/>
                  </a:cubicBezTo>
                  <a:cubicBezTo>
                    <a:pt x="500842" y="1275668"/>
                    <a:pt x="496206" y="1256526"/>
                    <a:pt x="496936" y="1238618"/>
                  </a:cubicBezTo>
                  <a:cubicBezTo>
                    <a:pt x="495971" y="1234629"/>
                    <a:pt x="496298" y="1230750"/>
                    <a:pt x="497423" y="1226677"/>
                  </a:cubicBezTo>
                  <a:cubicBezTo>
                    <a:pt x="501501" y="1199937"/>
                    <a:pt x="504781" y="1173389"/>
                    <a:pt x="498708" y="1146573"/>
                  </a:cubicBezTo>
                  <a:cubicBezTo>
                    <a:pt x="501647" y="1139528"/>
                    <a:pt x="498204" y="1134029"/>
                    <a:pt x="494265" y="1128228"/>
                  </a:cubicBezTo>
                  <a:cubicBezTo>
                    <a:pt x="489857" y="1118740"/>
                    <a:pt x="492023" y="1108506"/>
                    <a:pt x="491301" y="1098548"/>
                  </a:cubicBezTo>
                  <a:cubicBezTo>
                    <a:pt x="482720" y="1101471"/>
                    <a:pt x="479673" y="1109808"/>
                    <a:pt x="474258" y="1115342"/>
                  </a:cubicBezTo>
                  <a:cubicBezTo>
                    <a:pt x="465132" y="1124729"/>
                    <a:pt x="456686" y="1122975"/>
                    <a:pt x="456676" y="1110734"/>
                  </a:cubicBezTo>
                  <a:cubicBezTo>
                    <a:pt x="455944" y="1088534"/>
                    <a:pt x="441662" y="1081861"/>
                    <a:pt x="424274" y="1078050"/>
                  </a:cubicBezTo>
                  <a:cubicBezTo>
                    <a:pt x="414341" y="1075391"/>
                    <a:pt x="406802" y="1072150"/>
                    <a:pt x="407590" y="1059716"/>
                  </a:cubicBezTo>
                  <a:cubicBezTo>
                    <a:pt x="407916" y="1055836"/>
                    <a:pt x="406456" y="1051545"/>
                    <a:pt x="403785" y="1049237"/>
                  </a:cubicBezTo>
                  <a:cubicBezTo>
                    <a:pt x="389141" y="1037584"/>
                    <a:pt x="389048" y="1023253"/>
                    <a:pt x="396629" y="1007485"/>
                  </a:cubicBezTo>
                  <a:cubicBezTo>
                    <a:pt x="399483" y="998349"/>
                    <a:pt x="402832" y="989518"/>
                    <a:pt x="398423" y="980030"/>
                  </a:cubicBezTo>
                  <a:cubicBezTo>
                    <a:pt x="398256" y="975849"/>
                    <a:pt x="400177" y="971584"/>
                    <a:pt x="397121" y="967679"/>
                  </a:cubicBezTo>
                  <a:cubicBezTo>
                    <a:pt x="394723" y="962138"/>
                    <a:pt x="393612" y="957553"/>
                    <a:pt x="394920" y="954017"/>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6" name="Group 5">
              <a:extLst>
                <a:ext uri="{FF2B5EF4-FFF2-40B4-BE49-F238E27FC236}">
                  <a16:creationId xmlns="" xmlns:a16="http://schemas.microsoft.com/office/drawing/2014/main" id="{A078C73E-BA25-4AAF-9B59-0E61BCBD95C2}"/>
                </a:ext>
              </a:extLst>
            </p:cNvPr>
            <p:cNvGrpSpPr/>
            <p:nvPr/>
          </p:nvGrpSpPr>
          <p:grpSpPr>
            <a:xfrm>
              <a:off x="3261506" y="475536"/>
              <a:ext cx="5668988" cy="4846071"/>
              <a:chOff x="3261506" y="475536"/>
              <a:chExt cx="5668988" cy="4846071"/>
            </a:xfrm>
          </p:grpSpPr>
          <p:sp>
            <p:nvSpPr>
              <p:cNvPr id="7" name="Freeform: Shape 2">
                <a:extLst>
                  <a:ext uri="{FF2B5EF4-FFF2-40B4-BE49-F238E27FC236}">
                    <a16:creationId xmlns="" xmlns:a16="http://schemas.microsoft.com/office/drawing/2014/main" id="{4468F5B2-C6F0-42A6-994B-D7BF9B377270}"/>
                  </a:ext>
                </a:extLst>
              </p:cNvPr>
              <p:cNvSpPr/>
              <p:nvPr/>
            </p:nvSpPr>
            <p:spPr>
              <a:xfrm rot="19755688">
                <a:off x="7256856" y="1721755"/>
                <a:ext cx="1008159" cy="122201"/>
              </a:xfrm>
              <a:custGeom>
                <a:avLst/>
                <a:gdLst>
                  <a:gd name="connsiteX0" fmla="*/ 15389 w 1270000"/>
                  <a:gd name="connsiteY0" fmla="*/ 73891 h 153939"/>
                  <a:gd name="connsiteX1" fmla="*/ 166250 w 1270000"/>
                  <a:gd name="connsiteY1" fmla="*/ 35406 h 153939"/>
                  <a:gd name="connsiteX2" fmla="*/ 250916 w 1270000"/>
                  <a:gd name="connsiteY2" fmla="*/ 34636 h 153939"/>
                  <a:gd name="connsiteX3" fmla="*/ 257843 w 1270000"/>
                  <a:gd name="connsiteY3" fmla="*/ 26170 h 153939"/>
                  <a:gd name="connsiteX4" fmla="*/ 406395 w 1270000"/>
                  <a:gd name="connsiteY4" fmla="*/ 25400 h 153939"/>
                  <a:gd name="connsiteX5" fmla="*/ 431025 w 1270000"/>
                  <a:gd name="connsiteY5" fmla="*/ 61576 h 153939"/>
                  <a:gd name="connsiteX6" fmla="*/ 442571 w 1270000"/>
                  <a:gd name="connsiteY6" fmla="*/ 70812 h 153939"/>
                  <a:gd name="connsiteX7" fmla="*/ 514153 w 1270000"/>
                  <a:gd name="connsiteY7" fmla="*/ 61576 h 153939"/>
                  <a:gd name="connsiteX8" fmla="*/ 667322 w 1270000"/>
                  <a:gd name="connsiteY8" fmla="*/ 27709 h 153939"/>
                  <a:gd name="connsiteX9" fmla="*/ 763534 w 1270000"/>
                  <a:gd name="connsiteY9" fmla="*/ 9236 h 153939"/>
                  <a:gd name="connsiteX10" fmla="*/ 1072183 w 1270000"/>
                  <a:gd name="connsiteY10" fmla="*/ 0 h 153939"/>
                  <a:gd name="connsiteX11" fmla="*/ 1118365 w 1270000"/>
                  <a:gd name="connsiteY11" fmla="*/ 770 h 153939"/>
                  <a:gd name="connsiteX12" fmla="*/ 1136838 w 1270000"/>
                  <a:gd name="connsiteY12" fmla="*/ 8467 h 153939"/>
                  <a:gd name="connsiteX13" fmla="*/ 1136838 w 1270000"/>
                  <a:gd name="connsiteY13" fmla="*/ 8467 h 153939"/>
                  <a:gd name="connsiteX14" fmla="*/ 1104510 w 1270000"/>
                  <a:gd name="connsiteY14" fmla="*/ 19242 h 153939"/>
                  <a:gd name="connsiteX15" fmla="*/ 1046013 w 1270000"/>
                  <a:gd name="connsiteY15" fmla="*/ 32327 h 153939"/>
                  <a:gd name="connsiteX16" fmla="*/ 996753 w 1270000"/>
                  <a:gd name="connsiteY16" fmla="*/ 39255 h 153939"/>
                  <a:gd name="connsiteX17" fmla="*/ 979820 w 1270000"/>
                  <a:gd name="connsiteY17" fmla="*/ 40794 h 153939"/>
                  <a:gd name="connsiteX18" fmla="*/ 922092 w 1270000"/>
                  <a:gd name="connsiteY18" fmla="*/ 47721 h 153939"/>
                  <a:gd name="connsiteX19" fmla="*/ 949801 w 1270000"/>
                  <a:gd name="connsiteY19" fmla="*/ 48491 h 153939"/>
                  <a:gd name="connsiteX20" fmla="*/ 1031389 w 1270000"/>
                  <a:gd name="connsiteY20" fmla="*/ 71582 h 153939"/>
                  <a:gd name="connsiteX21" fmla="*/ 1031389 w 1270000"/>
                  <a:gd name="connsiteY21" fmla="*/ 71582 h 153939"/>
                  <a:gd name="connsiteX22" fmla="*/ 1201492 w 1270000"/>
                  <a:gd name="connsiteY22" fmla="*/ 90824 h 153939"/>
                  <a:gd name="connsiteX23" fmla="*/ 1273843 w 1270000"/>
                  <a:gd name="connsiteY23" fmla="*/ 94673 h 153939"/>
                  <a:gd name="connsiteX24" fmla="*/ 1246904 w 1270000"/>
                  <a:gd name="connsiteY24" fmla="*/ 106218 h 153939"/>
                  <a:gd name="connsiteX25" fmla="*/ 1246904 w 1270000"/>
                  <a:gd name="connsiteY25" fmla="*/ 106218 h 153939"/>
                  <a:gd name="connsiteX26" fmla="*/ 1193795 w 1270000"/>
                  <a:gd name="connsiteY26" fmla="*/ 115455 h 153939"/>
                  <a:gd name="connsiteX27" fmla="*/ 1193795 w 1270000"/>
                  <a:gd name="connsiteY27" fmla="*/ 115455 h 153939"/>
                  <a:gd name="connsiteX28" fmla="*/ 1151461 w 1270000"/>
                  <a:gd name="connsiteY28" fmla="*/ 120843 h 153939"/>
                  <a:gd name="connsiteX29" fmla="*/ 1022922 w 1270000"/>
                  <a:gd name="connsiteY29" fmla="*/ 131618 h 153939"/>
                  <a:gd name="connsiteX30" fmla="*/ 923631 w 1270000"/>
                  <a:gd name="connsiteY30" fmla="*/ 121612 h 153939"/>
                  <a:gd name="connsiteX31" fmla="*/ 735056 w 1270000"/>
                  <a:gd name="connsiteY31" fmla="*/ 103139 h 153939"/>
                  <a:gd name="connsiteX32" fmla="*/ 670401 w 1270000"/>
                  <a:gd name="connsiteY32" fmla="*/ 110067 h 153939"/>
                  <a:gd name="connsiteX33" fmla="*/ 581886 w 1270000"/>
                  <a:gd name="connsiteY33" fmla="*/ 115455 h 153939"/>
                  <a:gd name="connsiteX34" fmla="*/ 531086 w 1270000"/>
                  <a:gd name="connsiteY34" fmla="*/ 125461 h 153939"/>
                  <a:gd name="connsiteX35" fmla="*/ 310183 w 1270000"/>
                  <a:gd name="connsiteY35" fmla="*/ 160097 h 153939"/>
                  <a:gd name="connsiteX36" fmla="*/ 297098 w 1270000"/>
                  <a:gd name="connsiteY36" fmla="*/ 160097 h 153939"/>
                  <a:gd name="connsiteX37" fmla="*/ 120068 w 1270000"/>
                  <a:gd name="connsiteY37" fmla="*/ 159327 h 153939"/>
                  <a:gd name="connsiteX38" fmla="*/ 49256 w 1270000"/>
                  <a:gd name="connsiteY38" fmla="*/ 150861 h 153939"/>
                  <a:gd name="connsiteX39" fmla="*/ 40789 w 1270000"/>
                  <a:gd name="connsiteY39" fmla="*/ 150861 h 153939"/>
                  <a:gd name="connsiteX40" fmla="*/ 33092 w 1270000"/>
                  <a:gd name="connsiteY40" fmla="*/ 147782 h 153939"/>
                  <a:gd name="connsiteX41" fmla="*/ 6922 w 1270000"/>
                  <a:gd name="connsiteY41" fmla="*/ 93903 h 153939"/>
                  <a:gd name="connsiteX42" fmla="*/ 15389 w 1270000"/>
                  <a:gd name="connsiteY42" fmla="*/ 73891 h 153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270000" h="153939">
                    <a:moveTo>
                      <a:pt x="15389" y="73891"/>
                    </a:moveTo>
                    <a:cubicBezTo>
                      <a:pt x="60801" y="42333"/>
                      <a:pt x="113910" y="38485"/>
                      <a:pt x="166250" y="35406"/>
                    </a:cubicBezTo>
                    <a:cubicBezTo>
                      <a:pt x="193959" y="33867"/>
                      <a:pt x="222437" y="25400"/>
                      <a:pt x="250916" y="34636"/>
                    </a:cubicBezTo>
                    <a:cubicBezTo>
                      <a:pt x="257074" y="36176"/>
                      <a:pt x="260922" y="33867"/>
                      <a:pt x="257843" y="26170"/>
                    </a:cubicBezTo>
                    <a:cubicBezTo>
                      <a:pt x="307104" y="22321"/>
                      <a:pt x="357134" y="18473"/>
                      <a:pt x="406395" y="25400"/>
                    </a:cubicBezTo>
                    <a:cubicBezTo>
                      <a:pt x="434874" y="29249"/>
                      <a:pt x="438722" y="34636"/>
                      <a:pt x="431025" y="61576"/>
                    </a:cubicBezTo>
                    <a:cubicBezTo>
                      <a:pt x="427177" y="73891"/>
                      <a:pt x="437953" y="70042"/>
                      <a:pt x="442571" y="70812"/>
                    </a:cubicBezTo>
                    <a:cubicBezTo>
                      <a:pt x="467201" y="73121"/>
                      <a:pt x="490292" y="66194"/>
                      <a:pt x="514153" y="61576"/>
                    </a:cubicBezTo>
                    <a:cubicBezTo>
                      <a:pt x="565722" y="51570"/>
                      <a:pt x="617292" y="42333"/>
                      <a:pt x="667322" y="27709"/>
                    </a:cubicBezTo>
                    <a:cubicBezTo>
                      <a:pt x="700419" y="25400"/>
                      <a:pt x="731207" y="13085"/>
                      <a:pt x="763534" y="9236"/>
                    </a:cubicBezTo>
                    <a:cubicBezTo>
                      <a:pt x="865904" y="-1539"/>
                      <a:pt x="969813" y="770"/>
                      <a:pt x="1072183" y="0"/>
                    </a:cubicBezTo>
                    <a:cubicBezTo>
                      <a:pt x="1087577" y="0"/>
                      <a:pt x="1102971" y="0"/>
                      <a:pt x="1118365" y="770"/>
                    </a:cubicBezTo>
                    <a:cubicBezTo>
                      <a:pt x="1125293" y="770"/>
                      <a:pt x="1133759" y="-770"/>
                      <a:pt x="1136838" y="8467"/>
                    </a:cubicBezTo>
                    <a:cubicBezTo>
                      <a:pt x="1136838" y="8467"/>
                      <a:pt x="1136838" y="8467"/>
                      <a:pt x="1136838" y="8467"/>
                    </a:cubicBezTo>
                    <a:cubicBezTo>
                      <a:pt x="1128371" y="17703"/>
                      <a:pt x="1115286" y="16933"/>
                      <a:pt x="1104510" y="19242"/>
                    </a:cubicBezTo>
                    <a:cubicBezTo>
                      <a:pt x="1084498" y="23091"/>
                      <a:pt x="1066025" y="30018"/>
                      <a:pt x="1046013" y="32327"/>
                    </a:cubicBezTo>
                    <a:cubicBezTo>
                      <a:pt x="1029080" y="30788"/>
                      <a:pt x="1012916" y="35406"/>
                      <a:pt x="996753" y="39255"/>
                    </a:cubicBezTo>
                    <a:cubicBezTo>
                      <a:pt x="991365" y="40024"/>
                      <a:pt x="985207" y="41564"/>
                      <a:pt x="979820" y="40794"/>
                    </a:cubicBezTo>
                    <a:cubicBezTo>
                      <a:pt x="959808" y="37715"/>
                      <a:pt x="942104" y="50030"/>
                      <a:pt x="922092" y="47721"/>
                    </a:cubicBezTo>
                    <a:cubicBezTo>
                      <a:pt x="931328" y="46952"/>
                      <a:pt x="940565" y="46952"/>
                      <a:pt x="949801" y="48491"/>
                    </a:cubicBezTo>
                    <a:cubicBezTo>
                      <a:pt x="975971" y="60806"/>
                      <a:pt x="1006759" y="56188"/>
                      <a:pt x="1031389" y="71582"/>
                    </a:cubicBezTo>
                    <a:lnTo>
                      <a:pt x="1031389" y="71582"/>
                    </a:lnTo>
                    <a:cubicBezTo>
                      <a:pt x="1086808" y="86976"/>
                      <a:pt x="1143764" y="93133"/>
                      <a:pt x="1201492" y="90824"/>
                    </a:cubicBezTo>
                    <a:cubicBezTo>
                      <a:pt x="1226123" y="90055"/>
                      <a:pt x="1249983" y="83897"/>
                      <a:pt x="1273843" y="94673"/>
                    </a:cubicBezTo>
                    <a:cubicBezTo>
                      <a:pt x="1269995" y="110836"/>
                      <a:pt x="1255371" y="100830"/>
                      <a:pt x="1246904" y="106218"/>
                    </a:cubicBezTo>
                    <a:lnTo>
                      <a:pt x="1246904" y="106218"/>
                    </a:lnTo>
                    <a:cubicBezTo>
                      <a:pt x="1230741" y="116224"/>
                      <a:pt x="1211498" y="110067"/>
                      <a:pt x="1193795" y="115455"/>
                    </a:cubicBezTo>
                    <a:lnTo>
                      <a:pt x="1193795" y="115455"/>
                    </a:lnTo>
                    <a:cubicBezTo>
                      <a:pt x="1180710" y="125461"/>
                      <a:pt x="1165316" y="120073"/>
                      <a:pt x="1151461" y="120843"/>
                    </a:cubicBezTo>
                    <a:cubicBezTo>
                      <a:pt x="1108359" y="123152"/>
                      <a:pt x="1066025" y="129309"/>
                      <a:pt x="1022922" y="131618"/>
                    </a:cubicBezTo>
                    <a:cubicBezTo>
                      <a:pt x="989056" y="133927"/>
                      <a:pt x="955959" y="128539"/>
                      <a:pt x="923631" y="121612"/>
                    </a:cubicBezTo>
                    <a:cubicBezTo>
                      <a:pt x="861286" y="107758"/>
                      <a:pt x="798171" y="101600"/>
                      <a:pt x="735056" y="103139"/>
                    </a:cubicBezTo>
                    <a:cubicBezTo>
                      <a:pt x="713504" y="103909"/>
                      <a:pt x="691953" y="107758"/>
                      <a:pt x="670401" y="110067"/>
                    </a:cubicBezTo>
                    <a:cubicBezTo>
                      <a:pt x="641153" y="113146"/>
                      <a:pt x="611135" y="112376"/>
                      <a:pt x="581886" y="115455"/>
                    </a:cubicBezTo>
                    <a:cubicBezTo>
                      <a:pt x="563413" y="113146"/>
                      <a:pt x="546480" y="118533"/>
                      <a:pt x="531086" y="125461"/>
                    </a:cubicBezTo>
                    <a:cubicBezTo>
                      <a:pt x="460274" y="156249"/>
                      <a:pt x="384843" y="156249"/>
                      <a:pt x="310183" y="160097"/>
                    </a:cubicBezTo>
                    <a:cubicBezTo>
                      <a:pt x="305565" y="160097"/>
                      <a:pt x="301716" y="160097"/>
                      <a:pt x="297098" y="160097"/>
                    </a:cubicBezTo>
                    <a:cubicBezTo>
                      <a:pt x="237831" y="160097"/>
                      <a:pt x="179335" y="160097"/>
                      <a:pt x="120068" y="159327"/>
                    </a:cubicBezTo>
                    <a:cubicBezTo>
                      <a:pt x="96977" y="153939"/>
                      <a:pt x="72347" y="159327"/>
                      <a:pt x="49256" y="150861"/>
                    </a:cubicBezTo>
                    <a:cubicBezTo>
                      <a:pt x="46177" y="150861"/>
                      <a:pt x="43098" y="150861"/>
                      <a:pt x="40789" y="150861"/>
                    </a:cubicBezTo>
                    <a:cubicBezTo>
                      <a:pt x="38480" y="148552"/>
                      <a:pt x="35401" y="148552"/>
                      <a:pt x="33092" y="147782"/>
                    </a:cubicBezTo>
                    <a:cubicBezTo>
                      <a:pt x="765" y="141624"/>
                      <a:pt x="-7702" y="124691"/>
                      <a:pt x="6922" y="93903"/>
                    </a:cubicBezTo>
                    <a:cubicBezTo>
                      <a:pt x="10771" y="85436"/>
                      <a:pt x="11540" y="79279"/>
                      <a:pt x="15389" y="73891"/>
                    </a:cubicBezTo>
                    <a:close/>
                  </a:path>
                </a:pathLst>
              </a:custGeom>
              <a:solidFill>
                <a:srgbClr val="BED24B"/>
              </a:solidFill>
              <a:ln w="7692" cap="flat">
                <a:noFill/>
                <a:prstDash val="solid"/>
                <a:miter/>
              </a:ln>
            </p:spPr>
            <p:txBody>
              <a:bodyPr rtlCol="0" anchor="ctr"/>
              <a:lstStyle/>
              <a:p>
                <a:endParaRPr lang="en-US"/>
              </a:p>
            </p:txBody>
          </p:sp>
          <p:sp>
            <p:nvSpPr>
              <p:cNvPr id="8" name="Freeform: Shape 3">
                <a:extLst>
                  <a:ext uri="{FF2B5EF4-FFF2-40B4-BE49-F238E27FC236}">
                    <a16:creationId xmlns="" xmlns:a16="http://schemas.microsoft.com/office/drawing/2014/main" id="{BEB01B51-A6FC-461F-BB48-325EAE785DBC}"/>
                  </a:ext>
                </a:extLst>
              </p:cNvPr>
              <p:cNvSpPr/>
              <p:nvPr/>
            </p:nvSpPr>
            <p:spPr>
              <a:xfrm rot="20986817">
                <a:off x="3803252" y="3918155"/>
                <a:ext cx="818747" cy="470474"/>
              </a:xfrm>
              <a:custGeom>
                <a:avLst/>
                <a:gdLst>
                  <a:gd name="connsiteX0" fmla="*/ 369455 w 1031393"/>
                  <a:gd name="connsiteY0" fmla="*/ 259388 h 592666"/>
                  <a:gd name="connsiteX1" fmla="*/ 454891 w 1031393"/>
                  <a:gd name="connsiteY1" fmla="*/ 203200 h 592666"/>
                  <a:gd name="connsiteX2" fmla="*/ 571885 w 1031393"/>
                  <a:gd name="connsiteY2" fmla="*/ 161636 h 592666"/>
                  <a:gd name="connsiteX3" fmla="*/ 677334 w 1031393"/>
                  <a:gd name="connsiteY3" fmla="*/ 120843 h 592666"/>
                  <a:gd name="connsiteX4" fmla="*/ 905933 w 1031393"/>
                  <a:gd name="connsiteY4" fmla="*/ 17703 h 592666"/>
                  <a:gd name="connsiteX5" fmla="*/ 1020618 w 1031393"/>
                  <a:gd name="connsiteY5" fmla="*/ 0 h 592666"/>
                  <a:gd name="connsiteX6" fmla="*/ 1022158 w 1031393"/>
                  <a:gd name="connsiteY6" fmla="*/ 18473 h 592666"/>
                  <a:gd name="connsiteX7" fmla="*/ 1035243 w 1031393"/>
                  <a:gd name="connsiteY7" fmla="*/ 95443 h 592666"/>
                  <a:gd name="connsiteX8" fmla="*/ 985982 w 1031393"/>
                  <a:gd name="connsiteY8" fmla="*/ 117764 h 592666"/>
                  <a:gd name="connsiteX9" fmla="*/ 847436 w 1031393"/>
                  <a:gd name="connsiteY9" fmla="*/ 167794 h 592666"/>
                  <a:gd name="connsiteX10" fmla="*/ 784321 w 1031393"/>
                  <a:gd name="connsiteY10" fmla="*/ 187806 h 592666"/>
                  <a:gd name="connsiteX11" fmla="*/ 779703 w 1031393"/>
                  <a:gd name="connsiteY11" fmla="*/ 191655 h 592666"/>
                  <a:gd name="connsiteX12" fmla="*/ 741218 w 1031393"/>
                  <a:gd name="connsiteY12" fmla="*/ 208588 h 592666"/>
                  <a:gd name="connsiteX13" fmla="*/ 648085 w 1031393"/>
                  <a:gd name="connsiteY13" fmla="*/ 255539 h 592666"/>
                  <a:gd name="connsiteX14" fmla="*/ 597285 w 1031393"/>
                  <a:gd name="connsiteY14" fmla="*/ 280939 h 592666"/>
                  <a:gd name="connsiteX15" fmla="*/ 597285 w 1031393"/>
                  <a:gd name="connsiteY15" fmla="*/ 298642 h 592666"/>
                  <a:gd name="connsiteX16" fmla="*/ 600364 w 1031393"/>
                  <a:gd name="connsiteY16" fmla="*/ 327121 h 592666"/>
                  <a:gd name="connsiteX17" fmla="*/ 573424 w 1031393"/>
                  <a:gd name="connsiteY17" fmla="*/ 349443 h 592666"/>
                  <a:gd name="connsiteX18" fmla="*/ 554182 w 1031393"/>
                  <a:gd name="connsiteY18" fmla="*/ 365606 h 592666"/>
                  <a:gd name="connsiteX19" fmla="*/ 320194 w 1031393"/>
                  <a:gd name="connsiteY19" fmla="*/ 496455 h 592666"/>
                  <a:gd name="connsiteX20" fmla="*/ 177800 w 1031393"/>
                  <a:gd name="connsiteY20" fmla="*/ 547254 h 592666"/>
                  <a:gd name="connsiteX21" fmla="*/ 164715 w 1031393"/>
                  <a:gd name="connsiteY21" fmla="*/ 549564 h 592666"/>
                  <a:gd name="connsiteX22" fmla="*/ 164715 w 1031393"/>
                  <a:gd name="connsiteY22" fmla="*/ 549564 h 592666"/>
                  <a:gd name="connsiteX23" fmla="*/ 150091 w 1031393"/>
                  <a:gd name="connsiteY23" fmla="*/ 559570 h 592666"/>
                  <a:gd name="connsiteX24" fmla="*/ 23861 w 1031393"/>
                  <a:gd name="connsiteY24" fmla="*/ 598824 h 592666"/>
                  <a:gd name="connsiteX25" fmla="*/ 0 w 1031393"/>
                  <a:gd name="connsiteY25" fmla="*/ 588049 h 592666"/>
                  <a:gd name="connsiteX26" fmla="*/ 10776 w 1031393"/>
                  <a:gd name="connsiteY26" fmla="*/ 572655 h 592666"/>
                  <a:gd name="connsiteX27" fmla="*/ 111606 w 1031393"/>
                  <a:gd name="connsiteY27" fmla="*/ 517236 h 592666"/>
                  <a:gd name="connsiteX28" fmla="*/ 123921 w 1031393"/>
                  <a:gd name="connsiteY28" fmla="*/ 514157 h 592666"/>
                  <a:gd name="connsiteX29" fmla="*/ 123921 w 1031393"/>
                  <a:gd name="connsiteY29" fmla="*/ 514157 h 592666"/>
                  <a:gd name="connsiteX30" fmla="*/ 152400 w 1031393"/>
                  <a:gd name="connsiteY30" fmla="*/ 494915 h 592666"/>
                  <a:gd name="connsiteX31" fmla="*/ 296333 w 1031393"/>
                  <a:gd name="connsiteY31" fmla="*/ 417176 h 592666"/>
                  <a:gd name="connsiteX32" fmla="*/ 296333 w 1031393"/>
                  <a:gd name="connsiteY32" fmla="*/ 417176 h 592666"/>
                  <a:gd name="connsiteX33" fmla="*/ 340976 w 1031393"/>
                  <a:gd name="connsiteY33" fmla="*/ 375612 h 592666"/>
                  <a:gd name="connsiteX34" fmla="*/ 347133 w 1031393"/>
                  <a:gd name="connsiteY34" fmla="*/ 352521 h 592666"/>
                  <a:gd name="connsiteX35" fmla="*/ 354830 w 1031393"/>
                  <a:gd name="connsiteY35" fmla="*/ 330200 h 592666"/>
                  <a:gd name="connsiteX36" fmla="*/ 381000 w 1031393"/>
                  <a:gd name="connsiteY36" fmla="*/ 311727 h 592666"/>
                  <a:gd name="connsiteX37" fmla="*/ 345594 w 1031393"/>
                  <a:gd name="connsiteY37" fmla="*/ 325582 h 592666"/>
                  <a:gd name="connsiteX38" fmla="*/ 256309 w 1031393"/>
                  <a:gd name="connsiteY38" fmla="*/ 337897 h 592666"/>
                  <a:gd name="connsiteX39" fmla="*/ 256309 w 1031393"/>
                  <a:gd name="connsiteY39" fmla="*/ 337897 h 592666"/>
                  <a:gd name="connsiteX40" fmla="*/ 199352 w 1031393"/>
                  <a:gd name="connsiteY40" fmla="*/ 330970 h 592666"/>
                  <a:gd name="connsiteX41" fmla="*/ 196273 w 1031393"/>
                  <a:gd name="connsiteY41" fmla="*/ 317115 h 592666"/>
                  <a:gd name="connsiteX42" fmla="*/ 245533 w 1031393"/>
                  <a:gd name="connsiteY42" fmla="*/ 292485 h 592666"/>
                  <a:gd name="connsiteX43" fmla="*/ 318655 w 1031393"/>
                  <a:gd name="connsiteY43" fmla="*/ 271703 h 592666"/>
                  <a:gd name="connsiteX44" fmla="*/ 342515 w 1031393"/>
                  <a:gd name="connsiteY44" fmla="*/ 264776 h 592666"/>
                  <a:gd name="connsiteX45" fmla="*/ 348673 w 1031393"/>
                  <a:gd name="connsiteY45" fmla="*/ 263236 h 592666"/>
                  <a:gd name="connsiteX46" fmla="*/ 369455 w 1031393"/>
                  <a:gd name="connsiteY46" fmla="*/ 259388 h 592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31393" h="592666">
                    <a:moveTo>
                      <a:pt x="369455" y="259388"/>
                    </a:moveTo>
                    <a:cubicBezTo>
                      <a:pt x="397933" y="240915"/>
                      <a:pt x="426412" y="221673"/>
                      <a:pt x="454891" y="203200"/>
                    </a:cubicBezTo>
                    <a:cubicBezTo>
                      <a:pt x="490297" y="179339"/>
                      <a:pt x="529552" y="167024"/>
                      <a:pt x="571885" y="161636"/>
                    </a:cubicBezTo>
                    <a:cubicBezTo>
                      <a:pt x="610370" y="157018"/>
                      <a:pt x="644236" y="139315"/>
                      <a:pt x="677334" y="120843"/>
                    </a:cubicBezTo>
                    <a:cubicBezTo>
                      <a:pt x="750455" y="80049"/>
                      <a:pt x="824345" y="40794"/>
                      <a:pt x="905933" y="17703"/>
                    </a:cubicBezTo>
                    <a:cubicBezTo>
                      <a:pt x="943648" y="6927"/>
                      <a:pt x="982133" y="4618"/>
                      <a:pt x="1020618" y="0"/>
                    </a:cubicBezTo>
                    <a:cubicBezTo>
                      <a:pt x="1026006" y="6157"/>
                      <a:pt x="1022927" y="12315"/>
                      <a:pt x="1022158" y="18473"/>
                    </a:cubicBezTo>
                    <a:cubicBezTo>
                      <a:pt x="1015230" y="46182"/>
                      <a:pt x="1015230" y="72352"/>
                      <a:pt x="1035243" y="95443"/>
                    </a:cubicBezTo>
                    <a:cubicBezTo>
                      <a:pt x="1022158" y="110067"/>
                      <a:pt x="1002915" y="111606"/>
                      <a:pt x="985982" y="117764"/>
                    </a:cubicBezTo>
                    <a:cubicBezTo>
                      <a:pt x="939800" y="133157"/>
                      <a:pt x="895158" y="154709"/>
                      <a:pt x="847436" y="167794"/>
                    </a:cubicBezTo>
                    <a:cubicBezTo>
                      <a:pt x="824345" y="168564"/>
                      <a:pt x="801255" y="167794"/>
                      <a:pt x="784321" y="187806"/>
                    </a:cubicBezTo>
                    <a:cubicBezTo>
                      <a:pt x="782782" y="189345"/>
                      <a:pt x="782012" y="190885"/>
                      <a:pt x="779703" y="191655"/>
                    </a:cubicBezTo>
                    <a:cubicBezTo>
                      <a:pt x="765849" y="194733"/>
                      <a:pt x="749685" y="192424"/>
                      <a:pt x="741218" y="208588"/>
                    </a:cubicBezTo>
                    <a:cubicBezTo>
                      <a:pt x="713509" y="230909"/>
                      <a:pt x="678873" y="239376"/>
                      <a:pt x="648085" y="255539"/>
                    </a:cubicBezTo>
                    <a:cubicBezTo>
                      <a:pt x="631152" y="264006"/>
                      <a:pt x="614218" y="271703"/>
                      <a:pt x="597285" y="280939"/>
                    </a:cubicBezTo>
                    <a:cubicBezTo>
                      <a:pt x="586509" y="287097"/>
                      <a:pt x="584970" y="291715"/>
                      <a:pt x="597285" y="298642"/>
                    </a:cubicBezTo>
                    <a:cubicBezTo>
                      <a:pt x="614988" y="308648"/>
                      <a:pt x="614988" y="314036"/>
                      <a:pt x="600364" y="327121"/>
                    </a:cubicBezTo>
                    <a:cubicBezTo>
                      <a:pt x="591897" y="334818"/>
                      <a:pt x="581891" y="341746"/>
                      <a:pt x="573424" y="349443"/>
                    </a:cubicBezTo>
                    <a:cubicBezTo>
                      <a:pt x="566497" y="354061"/>
                      <a:pt x="560339" y="359449"/>
                      <a:pt x="554182" y="365606"/>
                    </a:cubicBezTo>
                    <a:cubicBezTo>
                      <a:pt x="484909" y="424873"/>
                      <a:pt x="406400" y="467206"/>
                      <a:pt x="320194" y="496455"/>
                    </a:cubicBezTo>
                    <a:cubicBezTo>
                      <a:pt x="272473" y="512618"/>
                      <a:pt x="226291" y="533400"/>
                      <a:pt x="177800" y="547254"/>
                    </a:cubicBezTo>
                    <a:cubicBezTo>
                      <a:pt x="173182" y="548794"/>
                      <a:pt x="169333" y="548024"/>
                      <a:pt x="164715" y="549564"/>
                    </a:cubicBezTo>
                    <a:lnTo>
                      <a:pt x="164715" y="549564"/>
                    </a:lnTo>
                    <a:cubicBezTo>
                      <a:pt x="160867" y="554182"/>
                      <a:pt x="156249" y="558030"/>
                      <a:pt x="150091" y="559570"/>
                    </a:cubicBezTo>
                    <a:cubicBezTo>
                      <a:pt x="107758" y="571885"/>
                      <a:pt x="67733" y="591897"/>
                      <a:pt x="23861" y="598824"/>
                    </a:cubicBezTo>
                    <a:cubicBezTo>
                      <a:pt x="13855" y="599594"/>
                      <a:pt x="4618" y="598824"/>
                      <a:pt x="0" y="588049"/>
                    </a:cubicBezTo>
                    <a:cubicBezTo>
                      <a:pt x="0" y="580352"/>
                      <a:pt x="5388" y="576503"/>
                      <a:pt x="10776" y="572655"/>
                    </a:cubicBezTo>
                    <a:cubicBezTo>
                      <a:pt x="43873" y="553412"/>
                      <a:pt x="78509" y="536479"/>
                      <a:pt x="111606" y="517236"/>
                    </a:cubicBezTo>
                    <a:cubicBezTo>
                      <a:pt x="115455" y="514927"/>
                      <a:pt x="120073" y="516466"/>
                      <a:pt x="123921" y="514157"/>
                    </a:cubicBezTo>
                    <a:lnTo>
                      <a:pt x="123921" y="514157"/>
                    </a:lnTo>
                    <a:cubicBezTo>
                      <a:pt x="130848" y="503382"/>
                      <a:pt x="142394" y="500303"/>
                      <a:pt x="152400" y="494915"/>
                    </a:cubicBezTo>
                    <a:cubicBezTo>
                      <a:pt x="200891" y="470285"/>
                      <a:pt x="247073" y="440267"/>
                      <a:pt x="296333" y="417176"/>
                    </a:cubicBezTo>
                    <a:lnTo>
                      <a:pt x="296333" y="417176"/>
                    </a:lnTo>
                    <a:cubicBezTo>
                      <a:pt x="308649" y="401012"/>
                      <a:pt x="327891" y="391006"/>
                      <a:pt x="340976" y="375612"/>
                    </a:cubicBezTo>
                    <a:cubicBezTo>
                      <a:pt x="347133" y="368685"/>
                      <a:pt x="351752" y="361758"/>
                      <a:pt x="347133" y="352521"/>
                    </a:cubicBezTo>
                    <a:cubicBezTo>
                      <a:pt x="342515" y="342515"/>
                      <a:pt x="347133" y="335588"/>
                      <a:pt x="354830" y="330200"/>
                    </a:cubicBezTo>
                    <a:cubicBezTo>
                      <a:pt x="363297" y="321733"/>
                      <a:pt x="374073" y="315576"/>
                      <a:pt x="381000" y="311727"/>
                    </a:cubicBezTo>
                    <a:cubicBezTo>
                      <a:pt x="372533" y="317115"/>
                      <a:pt x="357909" y="318655"/>
                      <a:pt x="345594" y="325582"/>
                    </a:cubicBezTo>
                    <a:cubicBezTo>
                      <a:pt x="317115" y="337127"/>
                      <a:pt x="286327" y="337127"/>
                      <a:pt x="256309" y="337897"/>
                    </a:cubicBezTo>
                    <a:lnTo>
                      <a:pt x="256309" y="337897"/>
                    </a:lnTo>
                    <a:cubicBezTo>
                      <a:pt x="236297" y="344055"/>
                      <a:pt x="217055" y="340206"/>
                      <a:pt x="199352" y="330970"/>
                    </a:cubicBezTo>
                    <a:cubicBezTo>
                      <a:pt x="196273" y="327121"/>
                      <a:pt x="195503" y="321733"/>
                      <a:pt x="196273" y="317115"/>
                    </a:cubicBezTo>
                    <a:cubicBezTo>
                      <a:pt x="207049" y="298642"/>
                      <a:pt x="227830" y="297873"/>
                      <a:pt x="245533" y="292485"/>
                    </a:cubicBezTo>
                    <a:cubicBezTo>
                      <a:pt x="269394" y="284788"/>
                      <a:pt x="294024" y="277860"/>
                      <a:pt x="318655" y="271703"/>
                    </a:cubicBezTo>
                    <a:cubicBezTo>
                      <a:pt x="327121" y="270163"/>
                      <a:pt x="334818" y="267854"/>
                      <a:pt x="342515" y="264776"/>
                    </a:cubicBezTo>
                    <a:cubicBezTo>
                      <a:pt x="344055" y="264006"/>
                      <a:pt x="346364" y="263236"/>
                      <a:pt x="348673" y="263236"/>
                    </a:cubicBezTo>
                    <a:cubicBezTo>
                      <a:pt x="356370" y="262466"/>
                      <a:pt x="362527" y="261697"/>
                      <a:pt x="369455" y="259388"/>
                    </a:cubicBezTo>
                    <a:close/>
                  </a:path>
                </a:pathLst>
              </a:custGeom>
              <a:solidFill>
                <a:srgbClr val="84AF2D"/>
              </a:solidFill>
              <a:ln w="7692" cap="flat">
                <a:noFill/>
                <a:prstDash val="solid"/>
                <a:miter/>
              </a:ln>
            </p:spPr>
            <p:txBody>
              <a:bodyPr rtlCol="0" anchor="ctr"/>
              <a:lstStyle/>
              <a:p>
                <a:endParaRPr lang="en-US"/>
              </a:p>
            </p:txBody>
          </p:sp>
          <p:sp>
            <p:nvSpPr>
              <p:cNvPr id="9" name="Freeform: Shape 4">
                <a:extLst>
                  <a:ext uri="{FF2B5EF4-FFF2-40B4-BE49-F238E27FC236}">
                    <a16:creationId xmlns="" xmlns:a16="http://schemas.microsoft.com/office/drawing/2014/main" id="{B988069D-A55D-49F1-A6AE-7CE74330A6F8}"/>
                  </a:ext>
                </a:extLst>
              </p:cNvPr>
              <p:cNvSpPr>
                <a:spLocks/>
              </p:cNvSpPr>
              <p:nvPr/>
            </p:nvSpPr>
            <p:spPr bwMode="auto">
              <a:xfrm rot="3516856">
                <a:off x="5178412" y="1286217"/>
                <a:ext cx="2075805" cy="2907237"/>
              </a:xfrm>
              <a:custGeom>
                <a:avLst/>
                <a:gdLst>
                  <a:gd name="connsiteX0" fmla="*/ 523821 w 2317676"/>
                  <a:gd name="connsiteY0" fmla="*/ 81126 h 3245984"/>
                  <a:gd name="connsiteX1" fmla="*/ 540146 w 2317676"/>
                  <a:gd name="connsiteY1" fmla="*/ 71362 h 3245984"/>
                  <a:gd name="connsiteX2" fmla="*/ 562562 w 2317676"/>
                  <a:gd name="connsiteY2" fmla="*/ 39055 h 3245984"/>
                  <a:gd name="connsiteX3" fmla="*/ 600056 w 2317676"/>
                  <a:gd name="connsiteY3" fmla="*/ 20453 h 3245984"/>
                  <a:gd name="connsiteX4" fmla="*/ 610057 w 2317676"/>
                  <a:gd name="connsiteY4" fmla="*/ 24752 h 3245984"/>
                  <a:gd name="connsiteX5" fmla="*/ 640804 w 2317676"/>
                  <a:gd name="connsiteY5" fmla="*/ 8346 h 3245984"/>
                  <a:gd name="connsiteX6" fmla="*/ 650101 w 2317676"/>
                  <a:gd name="connsiteY6" fmla="*/ 494 h 3245984"/>
                  <a:gd name="connsiteX7" fmla="*/ 670504 w 2317676"/>
                  <a:gd name="connsiteY7" fmla="*/ 8432 h 3245984"/>
                  <a:gd name="connsiteX8" fmla="*/ 707030 w 2317676"/>
                  <a:gd name="connsiteY8" fmla="*/ 13586 h 3245984"/>
                  <a:gd name="connsiteX9" fmla="*/ 728268 w 2317676"/>
                  <a:gd name="connsiteY9" fmla="*/ 15722 h 3245984"/>
                  <a:gd name="connsiteX10" fmla="*/ 765214 w 2317676"/>
                  <a:gd name="connsiteY10" fmla="*/ 89653 h 3245984"/>
                  <a:gd name="connsiteX11" fmla="*/ 785583 w 2317676"/>
                  <a:gd name="connsiteY11" fmla="*/ 102079 h 3245984"/>
                  <a:gd name="connsiteX12" fmla="*/ 843013 w 2317676"/>
                  <a:gd name="connsiteY12" fmla="*/ 101050 h 3245984"/>
                  <a:gd name="connsiteX13" fmla="*/ 871044 w 2317676"/>
                  <a:gd name="connsiteY13" fmla="*/ 112741 h 3245984"/>
                  <a:gd name="connsiteX14" fmla="*/ 898740 w 2317676"/>
                  <a:gd name="connsiteY14" fmla="*/ 116114 h 3245984"/>
                  <a:gd name="connsiteX15" fmla="*/ 940235 w 2317676"/>
                  <a:gd name="connsiteY15" fmla="*/ 127903 h 3245984"/>
                  <a:gd name="connsiteX16" fmla="*/ 940747 w 2317676"/>
                  <a:gd name="connsiteY16" fmla="*/ 130020 h 3245984"/>
                  <a:gd name="connsiteX17" fmla="*/ 982428 w 2317676"/>
                  <a:gd name="connsiteY17" fmla="*/ 98645 h 3245984"/>
                  <a:gd name="connsiteX18" fmla="*/ 1000644 w 2317676"/>
                  <a:gd name="connsiteY18" fmla="*/ 62874 h 3245984"/>
                  <a:gd name="connsiteX19" fmla="*/ 1022349 w 2317676"/>
                  <a:gd name="connsiteY19" fmla="*/ 55378 h 3245984"/>
                  <a:gd name="connsiteX20" fmla="*/ 1037618 w 2317676"/>
                  <a:gd name="connsiteY20" fmla="*/ 79120 h 3245984"/>
                  <a:gd name="connsiteX21" fmla="*/ 1030113 w 2317676"/>
                  <a:gd name="connsiteY21" fmla="*/ 94376 h 3245984"/>
                  <a:gd name="connsiteX22" fmla="*/ 1007620 w 2317676"/>
                  <a:gd name="connsiteY22" fmla="*/ 119423 h 3245984"/>
                  <a:gd name="connsiteX23" fmla="*/ 1015795 w 2317676"/>
                  <a:gd name="connsiteY23" fmla="*/ 120803 h 3245984"/>
                  <a:gd name="connsiteX24" fmla="*/ 1024250 w 2317676"/>
                  <a:gd name="connsiteY24" fmla="*/ 155716 h 3245984"/>
                  <a:gd name="connsiteX25" fmla="*/ 1019841 w 2317676"/>
                  <a:gd name="connsiteY25" fmla="*/ 162943 h 3245984"/>
                  <a:gd name="connsiteX26" fmla="*/ 962278 w 2317676"/>
                  <a:gd name="connsiteY26" fmla="*/ 325283 h 3245984"/>
                  <a:gd name="connsiteX27" fmla="*/ 933887 w 2317676"/>
                  <a:gd name="connsiteY27" fmla="*/ 416156 h 3245984"/>
                  <a:gd name="connsiteX28" fmla="*/ 935569 w 2317676"/>
                  <a:gd name="connsiteY28" fmla="*/ 420789 h 3245984"/>
                  <a:gd name="connsiteX29" fmla="*/ 939000 w 2317676"/>
                  <a:gd name="connsiteY29" fmla="*/ 421078 h 3245984"/>
                  <a:gd name="connsiteX30" fmla="*/ 947910 w 2317676"/>
                  <a:gd name="connsiteY30" fmla="*/ 430120 h 3245984"/>
                  <a:gd name="connsiteX31" fmla="*/ 957385 w 2317676"/>
                  <a:gd name="connsiteY31" fmla="*/ 559424 h 3245984"/>
                  <a:gd name="connsiteX32" fmla="*/ 955569 w 2317676"/>
                  <a:gd name="connsiteY32" fmla="*/ 593253 h 3245984"/>
                  <a:gd name="connsiteX33" fmla="*/ 954477 w 2317676"/>
                  <a:gd name="connsiteY33" fmla="*/ 600704 h 3245984"/>
                  <a:gd name="connsiteX34" fmla="*/ 964632 w 2317676"/>
                  <a:gd name="connsiteY34" fmla="*/ 598732 h 3245984"/>
                  <a:gd name="connsiteX35" fmla="*/ 980407 w 2317676"/>
                  <a:gd name="connsiteY35" fmla="*/ 597746 h 3245984"/>
                  <a:gd name="connsiteX36" fmla="*/ 1039559 w 2317676"/>
                  <a:gd name="connsiteY36" fmla="*/ 553404 h 3245984"/>
                  <a:gd name="connsiteX37" fmla="*/ 1055332 w 2317676"/>
                  <a:gd name="connsiteY37" fmla="*/ 519902 h 3245984"/>
                  <a:gd name="connsiteX38" fmla="*/ 1076036 w 2317676"/>
                  <a:gd name="connsiteY38" fmla="*/ 512018 h 3245984"/>
                  <a:gd name="connsiteX39" fmla="*/ 1080965 w 2317676"/>
                  <a:gd name="connsiteY39" fmla="*/ 530741 h 3245984"/>
                  <a:gd name="connsiteX40" fmla="*/ 1118429 w 2317676"/>
                  <a:gd name="connsiteY40" fmla="*/ 565229 h 3245984"/>
                  <a:gd name="connsiteX41" fmla="*/ 1161806 w 2317676"/>
                  <a:gd name="connsiteY41" fmla="*/ 564244 h 3245984"/>
                  <a:gd name="connsiteX42" fmla="*/ 1194341 w 2317676"/>
                  <a:gd name="connsiteY42" fmla="*/ 589863 h 3245984"/>
                  <a:gd name="connsiteX43" fmla="*/ 1273210 w 2317676"/>
                  <a:gd name="connsiteY43" fmla="*/ 609571 h 3245984"/>
                  <a:gd name="connsiteX44" fmla="*/ 1287998 w 2317676"/>
                  <a:gd name="connsiteY44" fmla="*/ 601688 h 3245984"/>
                  <a:gd name="connsiteX45" fmla="*/ 1320532 w 2317676"/>
                  <a:gd name="connsiteY45" fmla="*/ 654898 h 3245984"/>
                  <a:gd name="connsiteX46" fmla="*/ 1381656 w 2317676"/>
                  <a:gd name="connsiteY46" fmla="*/ 654898 h 3245984"/>
                  <a:gd name="connsiteX47" fmla="*/ 1377713 w 2317676"/>
                  <a:gd name="connsiteY47" fmla="*/ 665737 h 3245984"/>
                  <a:gd name="connsiteX48" fmla="*/ 1394472 w 2317676"/>
                  <a:gd name="connsiteY48" fmla="*/ 720919 h 3245984"/>
                  <a:gd name="connsiteX49" fmla="*/ 1414190 w 2317676"/>
                  <a:gd name="connsiteY49" fmla="*/ 759348 h 3245984"/>
                  <a:gd name="connsiteX50" fmla="*/ 1440808 w 2317676"/>
                  <a:gd name="connsiteY50" fmla="*/ 804675 h 3245984"/>
                  <a:gd name="connsiteX51" fmla="*/ 1454610 w 2317676"/>
                  <a:gd name="connsiteY51" fmla="*/ 789895 h 3245984"/>
                  <a:gd name="connsiteX52" fmla="*/ 1474328 w 2317676"/>
                  <a:gd name="connsiteY52" fmla="*/ 760333 h 3245984"/>
                  <a:gd name="connsiteX53" fmla="*/ 1487144 w 2317676"/>
                  <a:gd name="connsiteY53" fmla="*/ 772158 h 3245984"/>
                  <a:gd name="connsiteX54" fmla="*/ 1525593 w 2317676"/>
                  <a:gd name="connsiteY54" fmla="*/ 825368 h 3245984"/>
                  <a:gd name="connsiteX55" fmla="*/ 1648827 w 2317676"/>
                  <a:gd name="connsiteY55" fmla="*/ 876608 h 3245984"/>
                  <a:gd name="connsiteX56" fmla="*/ 1707979 w 2317676"/>
                  <a:gd name="connsiteY56" fmla="*/ 913067 h 3245984"/>
                  <a:gd name="connsiteX57" fmla="*/ 1740513 w 2317676"/>
                  <a:gd name="connsiteY57" fmla="*/ 908140 h 3245984"/>
                  <a:gd name="connsiteX58" fmla="*/ 1770089 w 2317676"/>
                  <a:gd name="connsiteY58" fmla="*/ 905184 h 3245984"/>
                  <a:gd name="connsiteX59" fmla="*/ 1763188 w 2317676"/>
                  <a:gd name="connsiteY59" fmla="*/ 929818 h 3245984"/>
                  <a:gd name="connsiteX60" fmla="*/ 1754315 w 2317676"/>
                  <a:gd name="connsiteY60" fmla="*/ 977117 h 3245984"/>
                  <a:gd name="connsiteX61" fmla="*/ 1780934 w 2317676"/>
                  <a:gd name="connsiteY61" fmla="*/ 1206710 h 3245984"/>
                  <a:gd name="connsiteX62" fmla="*/ 1815440 w 2317676"/>
                  <a:gd name="connsiteY62" fmla="*/ 1260905 h 3245984"/>
                  <a:gd name="connsiteX63" fmla="*/ 1873606 w 2317676"/>
                  <a:gd name="connsiteY63" fmla="*/ 1248095 h 3245984"/>
                  <a:gd name="connsiteX64" fmla="*/ 1931772 w 2317676"/>
                  <a:gd name="connsiteY64" fmla="*/ 1198827 h 3245984"/>
                  <a:gd name="connsiteX65" fmla="*/ 1972193 w 2317676"/>
                  <a:gd name="connsiteY65" fmla="*/ 1189958 h 3245984"/>
                  <a:gd name="connsiteX66" fmla="*/ 1955433 w 2317676"/>
                  <a:gd name="connsiteY66" fmla="*/ 1218534 h 3245984"/>
                  <a:gd name="connsiteX67" fmla="*/ 1935716 w 2317676"/>
                  <a:gd name="connsiteY67" fmla="*/ 1275686 h 3245984"/>
                  <a:gd name="connsiteX68" fmla="*/ 1919942 w 2317676"/>
                  <a:gd name="connsiteY68" fmla="*/ 1288495 h 3245984"/>
                  <a:gd name="connsiteX69" fmla="*/ 1887408 w 2317676"/>
                  <a:gd name="connsiteY69" fmla="*/ 1293422 h 3245984"/>
                  <a:gd name="connsiteX70" fmla="*/ 1875578 w 2317676"/>
                  <a:gd name="connsiteY70" fmla="*/ 1311159 h 3245984"/>
                  <a:gd name="connsiteX71" fmla="*/ 1890366 w 2317676"/>
                  <a:gd name="connsiteY71" fmla="*/ 1321999 h 3245984"/>
                  <a:gd name="connsiteX72" fmla="*/ 2009656 w 2317676"/>
                  <a:gd name="connsiteY72" fmla="*/ 1363384 h 3245984"/>
                  <a:gd name="connsiteX73" fmla="*/ 2077681 w 2317676"/>
                  <a:gd name="connsiteY73" fmla="*/ 1397872 h 3245984"/>
                  <a:gd name="connsiteX74" fmla="*/ 2119088 w 2317676"/>
                  <a:gd name="connsiteY74" fmla="*/ 1511191 h 3245984"/>
                  <a:gd name="connsiteX75" fmla="*/ 2133876 w 2317676"/>
                  <a:gd name="connsiteY75" fmla="*/ 1590021 h 3245984"/>
                  <a:gd name="connsiteX76" fmla="*/ 2099371 w 2317676"/>
                  <a:gd name="connsiteY76" fmla="*/ 1633377 h 3245984"/>
                  <a:gd name="connsiteX77" fmla="*/ 2060922 w 2317676"/>
                  <a:gd name="connsiteY77" fmla="*/ 1665895 h 3245984"/>
                  <a:gd name="connsiteX78" fmla="*/ 2030359 w 2317676"/>
                  <a:gd name="connsiteY78" fmla="*/ 1688559 h 3245984"/>
                  <a:gd name="connsiteX79" fmla="*/ 2045147 w 2317676"/>
                  <a:gd name="connsiteY79" fmla="*/ 1740784 h 3245984"/>
                  <a:gd name="connsiteX80" fmla="*/ 2085568 w 2317676"/>
                  <a:gd name="connsiteY80" fmla="*/ 1763447 h 3245984"/>
                  <a:gd name="connsiteX81" fmla="*/ 2155565 w 2317676"/>
                  <a:gd name="connsiteY81" fmla="*/ 1798921 h 3245984"/>
                  <a:gd name="connsiteX82" fmla="*/ 2177254 w 2317676"/>
                  <a:gd name="connsiteY82" fmla="*/ 1788082 h 3245984"/>
                  <a:gd name="connsiteX83" fmla="*/ 2213731 w 2317676"/>
                  <a:gd name="connsiteY83" fmla="*/ 1740784 h 3245984"/>
                  <a:gd name="connsiteX84" fmla="*/ 2280770 w 2317676"/>
                  <a:gd name="connsiteY84" fmla="*/ 1757535 h 3245984"/>
                  <a:gd name="connsiteX85" fmla="*/ 2287672 w 2317676"/>
                  <a:gd name="connsiteY85" fmla="*/ 1799906 h 3245984"/>
                  <a:gd name="connsiteX86" fmla="*/ 2304431 w 2317676"/>
                  <a:gd name="connsiteY86" fmla="*/ 1832424 h 3245984"/>
                  <a:gd name="connsiteX87" fmla="*/ 2317248 w 2317676"/>
                  <a:gd name="connsiteY87" fmla="*/ 1851146 h 3245984"/>
                  <a:gd name="connsiteX88" fmla="*/ 2300488 w 2317676"/>
                  <a:gd name="connsiteY88" fmla="*/ 1857058 h 3245984"/>
                  <a:gd name="connsiteX89" fmla="*/ 2011628 w 2317676"/>
                  <a:gd name="connsiteY89" fmla="*/ 1764433 h 3245984"/>
                  <a:gd name="connsiteX90" fmla="*/ 1990924 w 2317676"/>
                  <a:gd name="connsiteY90" fmla="*/ 1764433 h 3245984"/>
                  <a:gd name="connsiteX91" fmla="*/ 1956419 w 2317676"/>
                  <a:gd name="connsiteY91" fmla="*/ 1793994 h 3245984"/>
                  <a:gd name="connsiteX92" fmla="*/ 1902196 w 2317676"/>
                  <a:gd name="connsiteY92" fmla="*/ 1829468 h 3245984"/>
                  <a:gd name="connsiteX93" fmla="*/ 1896281 w 2317676"/>
                  <a:gd name="connsiteY93" fmla="*/ 1847205 h 3245984"/>
                  <a:gd name="connsiteX94" fmla="*/ 1923885 w 2317676"/>
                  <a:gd name="connsiteY94" fmla="*/ 1869868 h 3245984"/>
                  <a:gd name="connsiteX95" fmla="*/ 2007684 w 2317676"/>
                  <a:gd name="connsiteY95" fmla="*/ 1917166 h 3245984"/>
                  <a:gd name="connsiteX96" fmla="*/ 2069794 w 2317676"/>
                  <a:gd name="connsiteY96" fmla="*/ 1958552 h 3245984"/>
                  <a:gd name="connsiteX97" fmla="*/ 2099370 w 2317676"/>
                  <a:gd name="connsiteY97" fmla="*/ 1947713 h 3245984"/>
                  <a:gd name="connsiteX98" fmla="*/ 2117116 w 2317676"/>
                  <a:gd name="connsiteY98" fmla="*/ 1932932 h 3245984"/>
                  <a:gd name="connsiteX99" fmla="*/ 2135847 w 2317676"/>
                  <a:gd name="connsiteY99" fmla="*/ 1957566 h 3245984"/>
                  <a:gd name="connsiteX100" fmla="*/ 2125003 w 2317676"/>
                  <a:gd name="connsiteY100" fmla="*/ 1965450 h 3245984"/>
                  <a:gd name="connsiteX101" fmla="*/ 2082610 w 2317676"/>
                  <a:gd name="connsiteY101" fmla="*/ 1980231 h 3245984"/>
                  <a:gd name="connsiteX102" fmla="*/ 2066836 w 2317676"/>
                  <a:gd name="connsiteY102" fmla="*/ 1980230 h 3245984"/>
                  <a:gd name="connsiteX103" fmla="*/ 1906140 w 2317676"/>
                  <a:gd name="connsiteY103" fmla="*/ 1876766 h 3245984"/>
                  <a:gd name="connsiteX104" fmla="*/ 1854874 w 2317676"/>
                  <a:gd name="connsiteY104" fmla="*/ 1888590 h 3245984"/>
                  <a:gd name="connsiteX105" fmla="*/ 1826284 w 2317676"/>
                  <a:gd name="connsiteY105" fmla="*/ 1903371 h 3245984"/>
                  <a:gd name="connsiteX106" fmla="*/ 1804595 w 2317676"/>
                  <a:gd name="connsiteY106" fmla="*/ 1905342 h 3245984"/>
                  <a:gd name="connsiteX107" fmla="*/ 1787835 w 2317676"/>
                  <a:gd name="connsiteY107" fmla="*/ 1928991 h 3245984"/>
                  <a:gd name="connsiteX108" fmla="*/ 1800651 w 2317676"/>
                  <a:gd name="connsiteY108" fmla="*/ 1948698 h 3245984"/>
                  <a:gd name="connsiteX109" fmla="*/ 1833185 w 2317676"/>
                  <a:gd name="connsiteY109" fmla="*/ 1962494 h 3245984"/>
                  <a:gd name="connsiteX110" fmla="*/ 1865718 w 2317676"/>
                  <a:gd name="connsiteY110" fmla="*/ 1984172 h 3245984"/>
                  <a:gd name="connsiteX111" fmla="*/ 1854874 w 2317676"/>
                  <a:gd name="connsiteY111" fmla="*/ 2027528 h 3245984"/>
                  <a:gd name="connsiteX112" fmla="*/ 1832199 w 2317676"/>
                  <a:gd name="connsiteY112" fmla="*/ 2096504 h 3245984"/>
                  <a:gd name="connsiteX113" fmla="*/ 1845015 w 2317676"/>
                  <a:gd name="connsiteY113" fmla="*/ 2148730 h 3245984"/>
                  <a:gd name="connsiteX114" fmla="*/ 1837129 w 2317676"/>
                  <a:gd name="connsiteY114" fmla="*/ 2157598 h 3245984"/>
                  <a:gd name="connsiteX115" fmla="*/ 1828256 w 2317676"/>
                  <a:gd name="connsiteY115" fmla="*/ 2148730 h 3245984"/>
                  <a:gd name="connsiteX116" fmla="*/ 1798680 w 2317676"/>
                  <a:gd name="connsiteY116" fmla="*/ 2124096 h 3245984"/>
                  <a:gd name="connsiteX117" fmla="*/ 1752344 w 2317676"/>
                  <a:gd name="connsiteY117" fmla="*/ 2085666 h 3245984"/>
                  <a:gd name="connsiteX118" fmla="*/ 1733612 w 2317676"/>
                  <a:gd name="connsiteY118" fmla="*/ 2026543 h 3245984"/>
                  <a:gd name="connsiteX119" fmla="*/ 1710937 w 2317676"/>
                  <a:gd name="connsiteY119" fmla="*/ 1993040 h 3245984"/>
                  <a:gd name="connsiteX120" fmla="*/ 1697135 w 2317676"/>
                  <a:gd name="connsiteY120" fmla="*/ 1987128 h 3245984"/>
                  <a:gd name="connsiteX121" fmla="*/ 1688262 w 2317676"/>
                  <a:gd name="connsiteY121" fmla="*/ 2003879 h 3245984"/>
                  <a:gd name="connsiteX122" fmla="*/ 1693191 w 2317676"/>
                  <a:gd name="connsiteY122" fmla="*/ 2042309 h 3245984"/>
                  <a:gd name="connsiteX123" fmla="*/ 1703050 w 2317676"/>
                  <a:gd name="connsiteY123" fmla="*/ 2049207 h 3245984"/>
                  <a:gd name="connsiteX124" fmla="*/ 1715867 w 2317676"/>
                  <a:gd name="connsiteY124" fmla="*/ 2052163 h 3245984"/>
                  <a:gd name="connsiteX125" fmla="*/ 1732626 w 2317676"/>
                  <a:gd name="connsiteY125" fmla="*/ 2074826 h 3245984"/>
                  <a:gd name="connsiteX126" fmla="*/ 1707980 w 2317676"/>
                  <a:gd name="connsiteY126" fmla="*/ 2079753 h 3245984"/>
                  <a:gd name="connsiteX127" fmla="*/ 1699107 w 2317676"/>
                  <a:gd name="connsiteY127" fmla="*/ 2075812 h 3245984"/>
                  <a:gd name="connsiteX128" fmla="*/ 1675446 w 2317676"/>
                  <a:gd name="connsiteY128" fmla="*/ 2087636 h 3245984"/>
                  <a:gd name="connsiteX129" fmla="*/ 1693191 w 2317676"/>
                  <a:gd name="connsiteY129" fmla="*/ 2110300 h 3245984"/>
                  <a:gd name="connsiteX130" fmla="*/ 1709951 w 2317676"/>
                  <a:gd name="connsiteY130" fmla="*/ 2131978 h 3245984"/>
                  <a:gd name="connsiteX131" fmla="*/ 1701078 w 2317676"/>
                  <a:gd name="connsiteY131" fmla="*/ 2168438 h 3245984"/>
                  <a:gd name="connsiteX132" fmla="*/ 1725725 w 2317676"/>
                  <a:gd name="connsiteY132" fmla="*/ 2193072 h 3245984"/>
                  <a:gd name="connsiteX133" fmla="*/ 1735584 w 2317676"/>
                  <a:gd name="connsiteY133" fmla="*/ 2192086 h 3245984"/>
                  <a:gd name="connsiteX134" fmla="*/ 1758259 w 2317676"/>
                  <a:gd name="connsiteY134" fmla="*/ 2211794 h 3245984"/>
                  <a:gd name="connsiteX135" fmla="*/ 1778962 w 2317676"/>
                  <a:gd name="connsiteY135" fmla="*/ 2281756 h 3245984"/>
                  <a:gd name="connsiteX136" fmla="*/ 1830227 w 2317676"/>
                  <a:gd name="connsiteY136" fmla="*/ 2358615 h 3245984"/>
                  <a:gd name="connsiteX137" fmla="*/ 1833185 w 2317676"/>
                  <a:gd name="connsiteY137" fmla="*/ 2409855 h 3245984"/>
                  <a:gd name="connsiteX138" fmla="*/ 1836143 w 2317676"/>
                  <a:gd name="connsiteY138" fmla="*/ 2477846 h 3245984"/>
                  <a:gd name="connsiteX139" fmla="*/ 1844030 w 2317676"/>
                  <a:gd name="connsiteY139" fmla="*/ 2496568 h 3245984"/>
                  <a:gd name="connsiteX140" fmla="*/ 1830228 w 2317676"/>
                  <a:gd name="connsiteY140" fmla="*/ 2558647 h 3245984"/>
                  <a:gd name="connsiteX141" fmla="*/ 1822341 w 2317676"/>
                  <a:gd name="connsiteY141" fmla="*/ 2578354 h 3245984"/>
                  <a:gd name="connsiteX142" fmla="*/ 1821355 w 2317676"/>
                  <a:gd name="connsiteY142" fmla="*/ 2611857 h 3245984"/>
                  <a:gd name="connsiteX143" fmla="*/ 1840086 w 2317676"/>
                  <a:gd name="connsiteY143" fmla="*/ 2640433 h 3245984"/>
                  <a:gd name="connsiteX144" fmla="*/ 1857832 w 2317676"/>
                  <a:gd name="connsiteY144" fmla="*/ 2694629 h 3245984"/>
                  <a:gd name="connsiteX145" fmla="*/ 1850931 w 2317676"/>
                  <a:gd name="connsiteY145" fmla="*/ 2718278 h 3245984"/>
                  <a:gd name="connsiteX146" fmla="*/ 1846001 w 2317676"/>
                  <a:gd name="connsiteY146" fmla="*/ 2737000 h 3245984"/>
                  <a:gd name="connsiteX147" fmla="*/ 1820368 w 2317676"/>
                  <a:gd name="connsiteY147" fmla="*/ 2729117 h 3245984"/>
                  <a:gd name="connsiteX148" fmla="*/ 1805580 w 2317676"/>
                  <a:gd name="connsiteY148" fmla="*/ 2702512 h 3245984"/>
                  <a:gd name="connsiteX149" fmla="*/ 1762202 w 2317676"/>
                  <a:gd name="connsiteY149" fmla="*/ 2752766 h 3245984"/>
                  <a:gd name="connsiteX150" fmla="*/ 1772061 w 2317676"/>
                  <a:gd name="connsiteY150" fmla="*/ 2778386 h 3245984"/>
                  <a:gd name="connsiteX151" fmla="*/ 1797694 w 2317676"/>
                  <a:gd name="connsiteY151" fmla="*/ 2803020 h 3245984"/>
                  <a:gd name="connsiteX152" fmla="*/ 1813467 w 2317676"/>
                  <a:gd name="connsiteY152" fmla="*/ 2834552 h 3245984"/>
                  <a:gd name="connsiteX153" fmla="*/ 1792764 w 2317676"/>
                  <a:gd name="connsiteY153" fmla="*/ 2851303 h 3245984"/>
                  <a:gd name="connsiteX154" fmla="*/ 1770089 w 2317676"/>
                  <a:gd name="connsiteY154" fmla="*/ 2871996 h 3245984"/>
                  <a:gd name="connsiteX155" fmla="*/ 1767132 w 2317676"/>
                  <a:gd name="connsiteY155" fmla="*/ 2906485 h 3245984"/>
                  <a:gd name="connsiteX156" fmla="*/ 1732626 w 2317676"/>
                  <a:gd name="connsiteY156" fmla="*/ 2892690 h 3245984"/>
                  <a:gd name="connsiteX157" fmla="*/ 1719810 w 2317676"/>
                  <a:gd name="connsiteY157" fmla="*/ 2882836 h 3245984"/>
                  <a:gd name="connsiteX158" fmla="*/ 1700092 w 2317676"/>
                  <a:gd name="connsiteY158" fmla="*/ 2883821 h 3245984"/>
                  <a:gd name="connsiteX159" fmla="*/ 1700092 w 2317676"/>
                  <a:gd name="connsiteY159" fmla="*/ 2901557 h 3245984"/>
                  <a:gd name="connsiteX160" fmla="*/ 1699107 w 2317676"/>
                  <a:gd name="connsiteY160" fmla="*/ 2928163 h 3245984"/>
                  <a:gd name="connsiteX161" fmla="*/ 1670516 w 2317676"/>
                  <a:gd name="connsiteY161" fmla="*/ 2925207 h 3245984"/>
                  <a:gd name="connsiteX162" fmla="*/ 1665586 w 2317676"/>
                  <a:gd name="connsiteY162" fmla="*/ 2921266 h 3245984"/>
                  <a:gd name="connsiteX163" fmla="*/ 1623194 w 2317676"/>
                  <a:gd name="connsiteY163" fmla="*/ 2934075 h 3245984"/>
                  <a:gd name="connsiteX164" fmla="*/ 1596576 w 2317676"/>
                  <a:gd name="connsiteY164" fmla="*/ 2956739 h 3245984"/>
                  <a:gd name="connsiteX165" fmla="*/ 1586717 w 2317676"/>
                  <a:gd name="connsiteY165" fmla="*/ 2955753 h 3245984"/>
                  <a:gd name="connsiteX166" fmla="*/ 1557141 w 2317676"/>
                  <a:gd name="connsiteY166" fmla="*/ 2974476 h 3245984"/>
                  <a:gd name="connsiteX167" fmla="*/ 1538409 w 2317676"/>
                  <a:gd name="connsiteY167" fmla="*/ 2998125 h 3245984"/>
                  <a:gd name="connsiteX168" fmla="*/ 1491088 w 2317676"/>
                  <a:gd name="connsiteY168" fmla="*/ 3057247 h 3245984"/>
                  <a:gd name="connsiteX169" fmla="*/ 1477286 w 2317676"/>
                  <a:gd name="connsiteY169" fmla="*/ 3128195 h 3245984"/>
                  <a:gd name="connsiteX170" fmla="*/ 1455596 w 2317676"/>
                  <a:gd name="connsiteY170" fmla="*/ 3148887 h 3245984"/>
                  <a:gd name="connsiteX171" fmla="*/ 1337291 w 2317676"/>
                  <a:gd name="connsiteY171" fmla="*/ 3138048 h 3245984"/>
                  <a:gd name="connsiteX172" fmla="*/ 1316588 w 2317676"/>
                  <a:gd name="connsiteY172" fmla="*/ 3098633 h 3245984"/>
                  <a:gd name="connsiteX173" fmla="*/ 1292927 w 2317676"/>
                  <a:gd name="connsiteY173" fmla="*/ 3022759 h 3245984"/>
                  <a:gd name="connsiteX174" fmla="*/ 1277154 w 2317676"/>
                  <a:gd name="connsiteY174" fmla="*/ 3013891 h 3245984"/>
                  <a:gd name="connsiteX175" fmla="*/ 1206171 w 2317676"/>
                  <a:gd name="connsiteY175" fmla="*/ 3009950 h 3245984"/>
                  <a:gd name="connsiteX176" fmla="*/ 1172651 w 2317676"/>
                  <a:gd name="connsiteY176" fmla="*/ 2994184 h 3245984"/>
                  <a:gd name="connsiteX177" fmla="*/ 1143075 w 2317676"/>
                  <a:gd name="connsiteY177" fmla="*/ 2967578 h 3245984"/>
                  <a:gd name="connsiteX178" fmla="*/ 1123234 w 2317676"/>
                  <a:gd name="connsiteY178" fmla="*/ 2962651 h 3245984"/>
                  <a:gd name="connsiteX179" fmla="*/ 1107668 w 2317676"/>
                  <a:gd name="connsiteY179" fmla="*/ 2967868 h 3245984"/>
                  <a:gd name="connsiteX180" fmla="*/ 1110055 w 2317676"/>
                  <a:gd name="connsiteY180" fmla="*/ 2969616 h 3245984"/>
                  <a:gd name="connsiteX181" fmla="*/ 1098475 w 2317676"/>
                  <a:gd name="connsiteY181" fmla="*/ 2982501 h 3245984"/>
                  <a:gd name="connsiteX182" fmla="*/ 1074713 w 2317676"/>
                  <a:gd name="connsiteY182" fmla="*/ 3018496 h 3245984"/>
                  <a:gd name="connsiteX183" fmla="*/ 1068634 w 2317676"/>
                  <a:gd name="connsiteY183" fmla="*/ 3037328 h 3245984"/>
                  <a:gd name="connsiteX184" fmla="*/ 1012034 w 2317676"/>
                  <a:gd name="connsiteY184" fmla="*/ 3122715 h 3245984"/>
                  <a:gd name="connsiteX185" fmla="*/ 1020923 w 2317676"/>
                  <a:gd name="connsiteY185" fmla="*/ 3152481 h 3245984"/>
                  <a:gd name="connsiteX186" fmla="*/ 1046508 w 2317676"/>
                  <a:gd name="connsiteY186" fmla="*/ 3209565 h 3245984"/>
                  <a:gd name="connsiteX187" fmla="*/ 1038602 w 2317676"/>
                  <a:gd name="connsiteY187" fmla="*/ 3225479 h 3245984"/>
                  <a:gd name="connsiteX188" fmla="*/ 1006286 w 2317676"/>
                  <a:gd name="connsiteY188" fmla="*/ 3240025 h 3245984"/>
                  <a:gd name="connsiteX189" fmla="*/ 890529 w 2317676"/>
                  <a:gd name="connsiteY189" fmla="*/ 3166701 h 3245984"/>
                  <a:gd name="connsiteX190" fmla="*/ 863444 w 2317676"/>
                  <a:gd name="connsiteY190" fmla="*/ 3151981 h 3245984"/>
                  <a:gd name="connsiteX191" fmla="*/ 851039 w 2317676"/>
                  <a:gd name="connsiteY191" fmla="*/ 3151626 h 3245984"/>
                  <a:gd name="connsiteX192" fmla="*/ 854738 w 2317676"/>
                  <a:gd name="connsiteY192" fmla="*/ 3169210 h 3245984"/>
                  <a:gd name="connsiteX193" fmla="*/ 863167 w 2317676"/>
                  <a:gd name="connsiteY193" fmla="*/ 3171647 h 3245984"/>
                  <a:gd name="connsiteX194" fmla="*/ 881600 w 2317676"/>
                  <a:gd name="connsiteY194" fmla="*/ 3178384 h 3245984"/>
                  <a:gd name="connsiteX195" fmla="*/ 866254 w 2317676"/>
                  <a:gd name="connsiteY195" fmla="*/ 3200580 h 3245984"/>
                  <a:gd name="connsiteX196" fmla="*/ 904353 w 2317676"/>
                  <a:gd name="connsiteY196" fmla="*/ 3207592 h 3245984"/>
                  <a:gd name="connsiteX197" fmla="*/ 903708 w 2317676"/>
                  <a:gd name="connsiteY197" fmla="*/ 3223429 h 3245984"/>
                  <a:gd name="connsiteX198" fmla="*/ 852804 w 2317676"/>
                  <a:gd name="connsiteY198" fmla="*/ 3216719 h 3245984"/>
                  <a:gd name="connsiteX199" fmla="*/ 818201 w 2317676"/>
                  <a:gd name="connsiteY199" fmla="*/ 3201018 h 3245984"/>
                  <a:gd name="connsiteX200" fmla="*/ 816028 w 2317676"/>
                  <a:gd name="connsiteY200" fmla="*/ 3173545 h 3245984"/>
                  <a:gd name="connsiteX201" fmla="*/ 800948 w 2317676"/>
                  <a:gd name="connsiteY201" fmla="*/ 3159837 h 3245984"/>
                  <a:gd name="connsiteX202" fmla="*/ 774624 w 2317676"/>
                  <a:gd name="connsiteY202" fmla="*/ 3185252 h 3245984"/>
                  <a:gd name="connsiteX203" fmla="*/ 764045 w 2317676"/>
                  <a:gd name="connsiteY203" fmla="*/ 3187814 h 3245984"/>
                  <a:gd name="connsiteX204" fmla="*/ 789798 w 2317676"/>
                  <a:gd name="connsiteY204" fmla="*/ 3132298 h 3245984"/>
                  <a:gd name="connsiteX205" fmla="*/ 772157 w 2317676"/>
                  <a:gd name="connsiteY205" fmla="*/ 3108010 h 3245984"/>
                  <a:gd name="connsiteX206" fmla="*/ 741510 w 2317676"/>
                  <a:gd name="connsiteY206" fmla="*/ 3110953 h 3245984"/>
                  <a:gd name="connsiteX207" fmla="*/ 726095 w 2317676"/>
                  <a:gd name="connsiteY207" fmla="*/ 3088926 h 3245984"/>
                  <a:gd name="connsiteX208" fmla="*/ 736518 w 2317676"/>
                  <a:gd name="connsiteY208" fmla="*/ 3071842 h 3245984"/>
                  <a:gd name="connsiteX209" fmla="*/ 733386 w 2317676"/>
                  <a:gd name="connsiteY209" fmla="*/ 3031162 h 3245984"/>
                  <a:gd name="connsiteX210" fmla="*/ 735831 w 2317676"/>
                  <a:gd name="connsiteY210" fmla="*/ 2985770 h 3245984"/>
                  <a:gd name="connsiteX211" fmla="*/ 724813 w 2317676"/>
                  <a:gd name="connsiteY211" fmla="*/ 2940279 h 3245984"/>
                  <a:gd name="connsiteX212" fmla="*/ 704734 w 2317676"/>
                  <a:gd name="connsiteY212" fmla="*/ 2924422 h 3245984"/>
                  <a:gd name="connsiteX213" fmla="*/ 721582 w 2317676"/>
                  <a:gd name="connsiteY213" fmla="*/ 2913063 h 3245984"/>
                  <a:gd name="connsiteX214" fmla="*/ 726827 w 2317676"/>
                  <a:gd name="connsiteY214" fmla="*/ 2900032 h 3245984"/>
                  <a:gd name="connsiteX215" fmla="*/ 711099 w 2317676"/>
                  <a:gd name="connsiteY215" fmla="*/ 2848963 h 3245984"/>
                  <a:gd name="connsiteX216" fmla="*/ 711631 w 2317676"/>
                  <a:gd name="connsiteY216" fmla="*/ 2830353 h 3245984"/>
                  <a:gd name="connsiteX217" fmla="*/ 687166 w 2317676"/>
                  <a:gd name="connsiteY217" fmla="*/ 2854198 h 3245984"/>
                  <a:gd name="connsiteX218" fmla="*/ 669871 w 2317676"/>
                  <a:gd name="connsiteY218" fmla="*/ 2854467 h 3245984"/>
                  <a:gd name="connsiteX219" fmla="*/ 622198 w 2317676"/>
                  <a:gd name="connsiteY219" fmla="*/ 2874972 h 3245984"/>
                  <a:gd name="connsiteX220" fmla="*/ 592721 w 2317676"/>
                  <a:gd name="connsiteY220" fmla="*/ 2880432 h 3245984"/>
                  <a:gd name="connsiteX221" fmla="*/ 567921 w 2317676"/>
                  <a:gd name="connsiteY221" fmla="*/ 2895958 h 3245984"/>
                  <a:gd name="connsiteX222" fmla="*/ 558913 w 2317676"/>
                  <a:gd name="connsiteY222" fmla="*/ 2900379 h 3245984"/>
                  <a:gd name="connsiteX223" fmla="*/ 514443 w 2317676"/>
                  <a:gd name="connsiteY223" fmla="*/ 2862430 h 3245984"/>
                  <a:gd name="connsiteX224" fmla="*/ 472526 w 2317676"/>
                  <a:gd name="connsiteY224" fmla="*/ 2872022 h 3245984"/>
                  <a:gd name="connsiteX225" fmla="*/ 436755 w 2317676"/>
                  <a:gd name="connsiteY225" fmla="*/ 2853806 h 3245984"/>
                  <a:gd name="connsiteX226" fmla="*/ 409336 w 2317676"/>
                  <a:gd name="connsiteY226" fmla="*/ 2830766 h 3245984"/>
                  <a:gd name="connsiteX227" fmla="*/ 370779 w 2317676"/>
                  <a:gd name="connsiteY227" fmla="*/ 2796426 h 3245984"/>
                  <a:gd name="connsiteX228" fmla="*/ 355409 w 2317676"/>
                  <a:gd name="connsiteY228" fmla="*/ 2786148 h 3245984"/>
                  <a:gd name="connsiteX229" fmla="*/ 341611 w 2317676"/>
                  <a:gd name="connsiteY229" fmla="*/ 2777730 h 3245984"/>
                  <a:gd name="connsiteX230" fmla="*/ 349950 w 2317676"/>
                  <a:gd name="connsiteY230" fmla="*/ 2756671 h 3245984"/>
                  <a:gd name="connsiteX231" fmla="*/ 365084 w 2317676"/>
                  <a:gd name="connsiteY231" fmla="*/ 2745165 h 3245984"/>
                  <a:gd name="connsiteX232" fmla="*/ 375539 w 2317676"/>
                  <a:gd name="connsiteY232" fmla="*/ 2723593 h 3245984"/>
                  <a:gd name="connsiteX233" fmla="*/ 360571 w 2317676"/>
                  <a:gd name="connsiteY233" fmla="*/ 2712659 h 3245984"/>
                  <a:gd name="connsiteX234" fmla="*/ 339490 w 2317676"/>
                  <a:gd name="connsiteY234" fmla="*/ 2725045 h 3245984"/>
                  <a:gd name="connsiteX235" fmla="*/ 329837 w 2317676"/>
                  <a:gd name="connsiteY235" fmla="*/ 2745302 h 3245984"/>
                  <a:gd name="connsiteX236" fmla="*/ 292988 w 2317676"/>
                  <a:gd name="connsiteY236" fmla="*/ 2748067 h 3245984"/>
                  <a:gd name="connsiteX237" fmla="*/ 297528 w 2317676"/>
                  <a:gd name="connsiteY237" fmla="*/ 2722888 h 3245984"/>
                  <a:gd name="connsiteX238" fmla="*/ 297648 w 2317676"/>
                  <a:gd name="connsiteY238" fmla="*/ 2688698 h 3245984"/>
                  <a:gd name="connsiteX239" fmla="*/ 293293 w 2317676"/>
                  <a:gd name="connsiteY239" fmla="*/ 2670714 h 3245984"/>
                  <a:gd name="connsiteX240" fmla="*/ 302066 w 2317676"/>
                  <a:gd name="connsiteY240" fmla="*/ 2644509 h 3245984"/>
                  <a:gd name="connsiteX241" fmla="*/ 305628 w 2317676"/>
                  <a:gd name="connsiteY241" fmla="*/ 2626847 h 3245984"/>
                  <a:gd name="connsiteX242" fmla="*/ 292252 w 2317676"/>
                  <a:gd name="connsiteY242" fmla="*/ 2597047 h 3245984"/>
                  <a:gd name="connsiteX243" fmla="*/ 279676 w 2317676"/>
                  <a:gd name="connsiteY243" fmla="*/ 2565934 h 3245984"/>
                  <a:gd name="connsiteX244" fmla="*/ 320675 w 2317676"/>
                  <a:gd name="connsiteY244" fmla="*/ 2501684 h 3245984"/>
                  <a:gd name="connsiteX245" fmla="*/ 338235 w 2317676"/>
                  <a:gd name="connsiteY245" fmla="*/ 2465512 h 3245984"/>
                  <a:gd name="connsiteX246" fmla="*/ 366550 w 2317676"/>
                  <a:gd name="connsiteY246" fmla="*/ 2420574 h 3245984"/>
                  <a:gd name="connsiteX247" fmla="*/ 378398 w 2317676"/>
                  <a:gd name="connsiteY247" fmla="*/ 2407065 h 3245984"/>
                  <a:gd name="connsiteX248" fmla="*/ 367314 w 2317676"/>
                  <a:gd name="connsiteY248" fmla="*/ 2370550 h 3245984"/>
                  <a:gd name="connsiteX249" fmla="*/ 350888 w 2317676"/>
                  <a:gd name="connsiteY249" fmla="*/ 2360529 h 3245984"/>
                  <a:gd name="connsiteX250" fmla="*/ 408685 w 2317676"/>
                  <a:gd name="connsiteY250" fmla="*/ 2363331 h 3245984"/>
                  <a:gd name="connsiteX251" fmla="*/ 434878 w 2317676"/>
                  <a:gd name="connsiteY251" fmla="*/ 2355867 h 3245984"/>
                  <a:gd name="connsiteX252" fmla="*/ 450255 w 2317676"/>
                  <a:gd name="connsiteY252" fmla="*/ 2329183 h 3245984"/>
                  <a:gd name="connsiteX253" fmla="*/ 488196 w 2317676"/>
                  <a:gd name="connsiteY253" fmla="*/ 2321675 h 3245984"/>
                  <a:gd name="connsiteX254" fmla="*/ 516682 w 2317676"/>
                  <a:gd name="connsiteY254" fmla="*/ 2307496 h 3245984"/>
                  <a:gd name="connsiteX255" fmla="*/ 526570 w 2317676"/>
                  <a:gd name="connsiteY255" fmla="*/ 2309020 h 3245984"/>
                  <a:gd name="connsiteX256" fmla="*/ 528095 w 2317676"/>
                  <a:gd name="connsiteY256" fmla="*/ 2299131 h 3245984"/>
                  <a:gd name="connsiteX257" fmla="*/ 493146 w 2317676"/>
                  <a:gd name="connsiteY257" fmla="*/ 2258877 h 3245984"/>
                  <a:gd name="connsiteX258" fmla="*/ 478067 w 2317676"/>
                  <a:gd name="connsiteY258" fmla="*/ 2245168 h 3245984"/>
                  <a:gd name="connsiteX259" fmla="*/ 439575 w 2317676"/>
                  <a:gd name="connsiteY259" fmla="*/ 2201851 h 3245984"/>
                  <a:gd name="connsiteX260" fmla="*/ 409297 w 2317676"/>
                  <a:gd name="connsiteY260" fmla="*/ 2208624 h 3245984"/>
                  <a:gd name="connsiteX261" fmla="*/ 390312 w 2317676"/>
                  <a:gd name="connsiteY261" fmla="*/ 2241223 h 3245984"/>
                  <a:gd name="connsiteX262" fmla="*/ 376638 w 2317676"/>
                  <a:gd name="connsiteY262" fmla="*/ 2251813 h 3245984"/>
                  <a:gd name="connsiteX263" fmla="*/ 370678 w 2317676"/>
                  <a:gd name="connsiteY263" fmla="*/ 2236457 h 3245984"/>
                  <a:gd name="connsiteX264" fmla="*/ 372567 w 2317676"/>
                  <a:gd name="connsiteY264" fmla="*/ 2177200 h 3245984"/>
                  <a:gd name="connsiteX265" fmla="*/ 389048 w 2317676"/>
                  <a:gd name="connsiteY265" fmla="*/ 2162010 h 3245984"/>
                  <a:gd name="connsiteX266" fmla="*/ 416043 w 2317676"/>
                  <a:gd name="connsiteY266" fmla="*/ 2143991 h 3245984"/>
                  <a:gd name="connsiteX267" fmla="*/ 427845 w 2317676"/>
                  <a:gd name="connsiteY267" fmla="*/ 2134026 h 3245984"/>
                  <a:gd name="connsiteX268" fmla="*/ 427560 w 2317676"/>
                  <a:gd name="connsiteY268" fmla="*/ 2132248 h 3245984"/>
                  <a:gd name="connsiteX269" fmla="*/ 431096 w 2317676"/>
                  <a:gd name="connsiteY269" fmla="*/ 2124424 h 3245984"/>
                  <a:gd name="connsiteX270" fmla="*/ 433893 w 2317676"/>
                  <a:gd name="connsiteY270" fmla="*/ 2118214 h 3245984"/>
                  <a:gd name="connsiteX271" fmla="*/ 431577 w 2317676"/>
                  <a:gd name="connsiteY271" fmla="*/ 2110227 h 3245984"/>
                  <a:gd name="connsiteX272" fmla="*/ 424307 w 2317676"/>
                  <a:gd name="connsiteY272" fmla="*/ 2111946 h 3245984"/>
                  <a:gd name="connsiteX273" fmla="*/ 413305 w 2317676"/>
                  <a:gd name="connsiteY273" fmla="*/ 2114121 h 3245984"/>
                  <a:gd name="connsiteX274" fmla="*/ 411745 w 2317676"/>
                  <a:gd name="connsiteY274" fmla="*/ 2102113 h 3245984"/>
                  <a:gd name="connsiteX275" fmla="*/ 412883 w 2317676"/>
                  <a:gd name="connsiteY275" fmla="*/ 2099711 h 3245984"/>
                  <a:gd name="connsiteX276" fmla="*/ 403523 w 2317676"/>
                  <a:gd name="connsiteY276" fmla="*/ 2083574 h 3245984"/>
                  <a:gd name="connsiteX277" fmla="*/ 391652 w 2317676"/>
                  <a:gd name="connsiteY277" fmla="*/ 2074859 h 3245984"/>
                  <a:gd name="connsiteX278" fmla="*/ 391100 w 2317676"/>
                  <a:gd name="connsiteY278" fmla="*/ 2070722 h 3245984"/>
                  <a:gd name="connsiteX279" fmla="*/ 380558 w 2317676"/>
                  <a:gd name="connsiteY279" fmla="*/ 2060412 h 3245984"/>
                  <a:gd name="connsiteX280" fmla="*/ 369047 w 2317676"/>
                  <a:gd name="connsiteY280" fmla="*/ 2055026 h 3245984"/>
                  <a:gd name="connsiteX281" fmla="*/ 340224 w 2317676"/>
                  <a:gd name="connsiteY281" fmla="*/ 2041356 h 3245984"/>
                  <a:gd name="connsiteX282" fmla="*/ 309801 w 2317676"/>
                  <a:gd name="connsiteY282" fmla="*/ 2042575 h 3245984"/>
                  <a:gd name="connsiteX283" fmla="*/ 299216 w 2317676"/>
                  <a:gd name="connsiteY283" fmla="*/ 2035690 h 3245984"/>
                  <a:gd name="connsiteX284" fmla="*/ 289841 w 2317676"/>
                  <a:gd name="connsiteY284" fmla="*/ 2011822 h 3245984"/>
                  <a:gd name="connsiteX285" fmla="*/ 291414 w 2317676"/>
                  <a:gd name="connsiteY285" fmla="*/ 1994636 h 3245984"/>
                  <a:gd name="connsiteX286" fmla="*/ 270070 w 2317676"/>
                  <a:gd name="connsiteY286" fmla="*/ 1986077 h 3245984"/>
                  <a:gd name="connsiteX287" fmla="*/ 245987 w 2317676"/>
                  <a:gd name="connsiteY287" fmla="*/ 1978260 h 3245984"/>
                  <a:gd name="connsiteX288" fmla="*/ 239615 w 2317676"/>
                  <a:gd name="connsiteY288" fmla="*/ 1947324 h 3245984"/>
                  <a:gd name="connsiteX289" fmla="*/ 250628 w 2317676"/>
                  <a:gd name="connsiteY289" fmla="*/ 1939617 h 3245984"/>
                  <a:gd name="connsiteX290" fmla="*/ 269567 w 2317676"/>
                  <a:gd name="connsiteY290" fmla="*/ 1895270 h 3245984"/>
                  <a:gd name="connsiteX291" fmla="*/ 263103 w 2317676"/>
                  <a:gd name="connsiteY291" fmla="*/ 1840837 h 3245984"/>
                  <a:gd name="connsiteX292" fmla="*/ 240250 w 2317676"/>
                  <a:gd name="connsiteY292" fmla="*/ 1825092 h 3245984"/>
                  <a:gd name="connsiteX293" fmla="*/ 214269 w 2317676"/>
                  <a:gd name="connsiteY293" fmla="*/ 1821863 h 3245984"/>
                  <a:gd name="connsiteX294" fmla="*/ 225691 w 2317676"/>
                  <a:gd name="connsiteY294" fmla="*/ 1776538 h 3245984"/>
                  <a:gd name="connsiteX295" fmla="*/ 241614 w 2317676"/>
                  <a:gd name="connsiteY295" fmla="*/ 1747482 h 3245984"/>
                  <a:gd name="connsiteX296" fmla="*/ 245499 w 2317676"/>
                  <a:gd name="connsiteY296" fmla="*/ 1740375 h 3245984"/>
                  <a:gd name="connsiteX297" fmla="*/ 243458 w 2317676"/>
                  <a:gd name="connsiteY297" fmla="*/ 1740335 h 3245984"/>
                  <a:gd name="connsiteX298" fmla="*/ 234753 w 2317676"/>
                  <a:gd name="connsiteY298" fmla="*/ 1735991 h 3245984"/>
                  <a:gd name="connsiteX299" fmla="*/ 209829 w 2317676"/>
                  <a:gd name="connsiteY299" fmla="*/ 1724388 h 3245984"/>
                  <a:gd name="connsiteX300" fmla="*/ 203901 w 2317676"/>
                  <a:gd name="connsiteY300" fmla="*/ 1715547 h 3245984"/>
                  <a:gd name="connsiteX301" fmla="*/ 203178 w 2317676"/>
                  <a:gd name="connsiteY301" fmla="*/ 1709447 h 3245984"/>
                  <a:gd name="connsiteX302" fmla="*/ 197511 w 2317676"/>
                  <a:gd name="connsiteY302" fmla="*/ 1713364 h 3245984"/>
                  <a:gd name="connsiteX303" fmla="*/ 177140 w 2317676"/>
                  <a:gd name="connsiteY303" fmla="*/ 1723477 h 3245984"/>
                  <a:gd name="connsiteX304" fmla="*/ 172451 w 2317676"/>
                  <a:gd name="connsiteY304" fmla="*/ 1723064 h 3245984"/>
                  <a:gd name="connsiteX305" fmla="*/ 172854 w 2317676"/>
                  <a:gd name="connsiteY305" fmla="*/ 1724275 h 3245984"/>
                  <a:gd name="connsiteX306" fmla="*/ 167501 w 2317676"/>
                  <a:gd name="connsiteY306" fmla="*/ 1727568 h 3245984"/>
                  <a:gd name="connsiteX307" fmla="*/ 142374 w 2317676"/>
                  <a:gd name="connsiteY307" fmla="*/ 1724121 h 3245984"/>
                  <a:gd name="connsiteX308" fmla="*/ 120156 w 2317676"/>
                  <a:gd name="connsiteY308" fmla="*/ 1729374 h 3245984"/>
                  <a:gd name="connsiteX309" fmla="*/ 113181 w 2317676"/>
                  <a:gd name="connsiteY309" fmla="*/ 1739558 h 3245984"/>
                  <a:gd name="connsiteX310" fmla="*/ 109311 w 2317676"/>
                  <a:gd name="connsiteY310" fmla="*/ 1743034 h 3245984"/>
                  <a:gd name="connsiteX311" fmla="*/ 105836 w 2317676"/>
                  <a:gd name="connsiteY311" fmla="*/ 1739161 h 3245984"/>
                  <a:gd name="connsiteX312" fmla="*/ 95750 w 2317676"/>
                  <a:gd name="connsiteY312" fmla="*/ 1732584 h 3245984"/>
                  <a:gd name="connsiteX313" fmla="*/ 75088 w 2317676"/>
                  <a:gd name="connsiteY313" fmla="*/ 1726374 h 3245984"/>
                  <a:gd name="connsiteX314" fmla="*/ 65297 w 2317676"/>
                  <a:gd name="connsiteY314" fmla="*/ 1728262 h 3245984"/>
                  <a:gd name="connsiteX315" fmla="*/ 59599 w 2317676"/>
                  <a:gd name="connsiteY315" fmla="*/ 1733024 h 3245984"/>
                  <a:gd name="connsiteX316" fmla="*/ 53531 w 2317676"/>
                  <a:gd name="connsiteY316" fmla="*/ 1727203 h 3245984"/>
                  <a:gd name="connsiteX317" fmla="*/ 51385 w 2317676"/>
                  <a:gd name="connsiteY317" fmla="*/ 1721736 h 3245984"/>
                  <a:gd name="connsiteX318" fmla="*/ 33199 w 2317676"/>
                  <a:gd name="connsiteY318" fmla="*/ 1718781 h 3245984"/>
                  <a:gd name="connsiteX319" fmla="*/ 30445 w 2317676"/>
                  <a:gd name="connsiteY319" fmla="*/ 1721567 h 3245984"/>
                  <a:gd name="connsiteX320" fmla="*/ 23078 w 2317676"/>
                  <a:gd name="connsiteY320" fmla="*/ 1722881 h 3245984"/>
                  <a:gd name="connsiteX321" fmla="*/ 23165 w 2317676"/>
                  <a:gd name="connsiteY321" fmla="*/ 1716033 h 3245984"/>
                  <a:gd name="connsiteX322" fmla="*/ 27461 w 2317676"/>
                  <a:gd name="connsiteY322" fmla="*/ 1710750 h 3245984"/>
                  <a:gd name="connsiteX323" fmla="*/ 26761 w 2317676"/>
                  <a:gd name="connsiteY323" fmla="*/ 1702381 h 3245984"/>
                  <a:gd name="connsiteX324" fmla="*/ 14469 w 2317676"/>
                  <a:gd name="connsiteY324" fmla="*/ 1679256 h 3245984"/>
                  <a:gd name="connsiteX325" fmla="*/ 5186 w 2317676"/>
                  <a:gd name="connsiteY325" fmla="*/ 1649017 h 3245984"/>
                  <a:gd name="connsiteX326" fmla="*/ 7102 w 2317676"/>
                  <a:gd name="connsiteY326" fmla="*/ 1640883 h 3245984"/>
                  <a:gd name="connsiteX327" fmla="*/ 12183 w 2317676"/>
                  <a:gd name="connsiteY327" fmla="*/ 1632263 h 3245984"/>
                  <a:gd name="connsiteX328" fmla="*/ 10960 w 2317676"/>
                  <a:gd name="connsiteY328" fmla="*/ 1627506 h 3245984"/>
                  <a:gd name="connsiteX329" fmla="*/ 0 w 2317676"/>
                  <a:gd name="connsiteY329" fmla="*/ 1610002 h 3245984"/>
                  <a:gd name="connsiteX330" fmla="*/ 2649 w 2317676"/>
                  <a:gd name="connsiteY330" fmla="*/ 1590880 h 3245984"/>
                  <a:gd name="connsiteX331" fmla="*/ 24486 w 2317676"/>
                  <a:gd name="connsiteY331" fmla="*/ 1565433 h 3245984"/>
                  <a:gd name="connsiteX332" fmla="*/ 30387 w 2317676"/>
                  <a:gd name="connsiteY332" fmla="*/ 1552802 h 3245984"/>
                  <a:gd name="connsiteX333" fmla="*/ 41644 w 2317676"/>
                  <a:gd name="connsiteY333" fmla="*/ 1529917 h 3245984"/>
                  <a:gd name="connsiteX334" fmla="*/ 41586 w 2317676"/>
                  <a:gd name="connsiteY334" fmla="*/ 1501931 h 3245984"/>
                  <a:gd name="connsiteX335" fmla="*/ 84738 w 2317676"/>
                  <a:gd name="connsiteY335" fmla="*/ 1485880 h 3245984"/>
                  <a:gd name="connsiteX336" fmla="*/ 107756 w 2317676"/>
                  <a:gd name="connsiteY336" fmla="*/ 1479185 h 3245984"/>
                  <a:gd name="connsiteX337" fmla="*/ 147768 w 2317676"/>
                  <a:gd name="connsiteY337" fmla="*/ 1459415 h 3245984"/>
                  <a:gd name="connsiteX338" fmla="*/ 168025 w 2317676"/>
                  <a:gd name="connsiteY338" fmla="*/ 1469069 h 3245984"/>
                  <a:gd name="connsiteX339" fmla="*/ 185208 w 2317676"/>
                  <a:gd name="connsiteY339" fmla="*/ 1466027 h 3245984"/>
                  <a:gd name="connsiteX340" fmla="*/ 194362 w 2317676"/>
                  <a:gd name="connsiteY340" fmla="*/ 1459890 h 3245984"/>
                  <a:gd name="connsiteX341" fmla="*/ 203916 w 2317676"/>
                  <a:gd name="connsiteY341" fmla="*/ 1453096 h 3245984"/>
                  <a:gd name="connsiteX342" fmla="*/ 204764 w 2317676"/>
                  <a:gd name="connsiteY342" fmla="*/ 1463532 h 3245984"/>
                  <a:gd name="connsiteX343" fmla="*/ 203317 w 2317676"/>
                  <a:gd name="connsiteY343" fmla="*/ 1480682 h 3245984"/>
                  <a:gd name="connsiteX344" fmla="*/ 218687 w 2317676"/>
                  <a:gd name="connsiteY344" fmla="*/ 1490959 h 3245984"/>
                  <a:gd name="connsiteX345" fmla="*/ 232472 w 2317676"/>
                  <a:gd name="connsiteY345" fmla="*/ 1483139 h 3245984"/>
                  <a:gd name="connsiteX346" fmla="*/ 237696 w 2317676"/>
                  <a:gd name="connsiteY346" fmla="*/ 1490835 h 3245984"/>
                  <a:gd name="connsiteX347" fmla="*/ 246663 w 2317676"/>
                  <a:gd name="connsiteY347" fmla="*/ 1527862 h 3245984"/>
                  <a:gd name="connsiteX348" fmla="*/ 254850 w 2317676"/>
                  <a:gd name="connsiteY348" fmla="*/ 1545480 h 3245984"/>
                  <a:gd name="connsiteX349" fmla="*/ 253873 w 2317676"/>
                  <a:gd name="connsiteY349" fmla="*/ 1555026 h 3245984"/>
                  <a:gd name="connsiteX350" fmla="*/ 256931 w 2317676"/>
                  <a:gd name="connsiteY350" fmla="*/ 1554234 h 3245984"/>
                  <a:gd name="connsiteX351" fmla="*/ 267064 w 2317676"/>
                  <a:gd name="connsiteY351" fmla="*/ 1546131 h 3245984"/>
                  <a:gd name="connsiteX352" fmla="*/ 276855 w 2317676"/>
                  <a:gd name="connsiteY352" fmla="*/ 1544243 h 3245984"/>
                  <a:gd name="connsiteX353" fmla="*/ 302739 w 2317676"/>
                  <a:gd name="connsiteY353" fmla="*/ 1552237 h 3245984"/>
                  <a:gd name="connsiteX354" fmla="*/ 307647 w 2317676"/>
                  <a:gd name="connsiteY354" fmla="*/ 1546132 h 3245984"/>
                  <a:gd name="connsiteX355" fmla="*/ 337467 w 2317676"/>
                  <a:gd name="connsiteY355" fmla="*/ 1512030 h 3245984"/>
                  <a:gd name="connsiteX356" fmla="*/ 344283 w 2317676"/>
                  <a:gd name="connsiteY356" fmla="*/ 1500860 h 3245984"/>
                  <a:gd name="connsiteX357" fmla="*/ 345328 w 2317676"/>
                  <a:gd name="connsiteY357" fmla="*/ 1484367 h 3245984"/>
                  <a:gd name="connsiteX358" fmla="*/ 323554 w 2317676"/>
                  <a:gd name="connsiteY358" fmla="*/ 1447641 h 3245984"/>
                  <a:gd name="connsiteX359" fmla="*/ 320946 w 2317676"/>
                  <a:gd name="connsiteY359" fmla="*/ 1425313 h 3245984"/>
                  <a:gd name="connsiteX360" fmla="*/ 341959 w 2317676"/>
                  <a:gd name="connsiteY360" fmla="*/ 1421903 h 3245984"/>
                  <a:gd name="connsiteX361" fmla="*/ 369769 w 2317676"/>
                  <a:gd name="connsiteY361" fmla="*/ 1428048 h 3245984"/>
                  <a:gd name="connsiteX362" fmla="*/ 389691 w 2317676"/>
                  <a:gd name="connsiteY362" fmla="*/ 1429383 h 3245984"/>
                  <a:gd name="connsiteX363" fmla="*/ 403477 w 2317676"/>
                  <a:gd name="connsiteY363" fmla="*/ 1421565 h 3245984"/>
                  <a:gd name="connsiteX364" fmla="*/ 429554 w 2317676"/>
                  <a:gd name="connsiteY364" fmla="*/ 1358130 h 3245984"/>
                  <a:gd name="connsiteX365" fmla="*/ 450844 w 2317676"/>
                  <a:gd name="connsiteY365" fmla="*/ 1335054 h 3245984"/>
                  <a:gd name="connsiteX366" fmla="*/ 485690 w 2317676"/>
                  <a:gd name="connsiteY366" fmla="*/ 1335575 h 3245984"/>
                  <a:gd name="connsiteX367" fmla="*/ 513047 w 2317676"/>
                  <a:gd name="connsiteY367" fmla="*/ 1277429 h 3245984"/>
                  <a:gd name="connsiteX368" fmla="*/ 507153 w 2317676"/>
                  <a:gd name="connsiteY368" fmla="*/ 1253097 h 3245984"/>
                  <a:gd name="connsiteX369" fmla="*/ 527400 w 2317676"/>
                  <a:gd name="connsiteY369" fmla="*/ 1246514 h 3245984"/>
                  <a:gd name="connsiteX370" fmla="*/ 568539 w 2317676"/>
                  <a:gd name="connsiteY370" fmla="*/ 1270710 h 3245984"/>
                  <a:gd name="connsiteX371" fmla="*/ 559473 w 2317676"/>
                  <a:gd name="connsiteY371" fmla="*/ 1247146 h 3245984"/>
                  <a:gd name="connsiteX372" fmla="*/ 552967 w 2317676"/>
                  <a:gd name="connsiteY372" fmla="*/ 1234161 h 3245984"/>
                  <a:gd name="connsiteX373" fmla="*/ 521238 w 2317676"/>
                  <a:gd name="connsiteY373" fmla="*/ 1204886 h 3245984"/>
                  <a:gd name="connsiteX374" fmla="*/ 494711 w 2317676"/>
                  <a:gd name="connsiteY374" fmla="*/ 1204031 h 3245984"/>
                  <a:gd name="connsiteX375" fmla="*/ 511923 w 2317676"/>
                  <a:gd name="connsiteY375" fmla="*/ 1143303 h 3245984"/>
                  <a:gd name="connsiteX376" fmla="*/ 529168 w 2317676"/>
                  <a:gd name="connsiteY376" fmla="*/ 1078089 h 3245984"/>
                  <a:gd name="connsiteX377" fmla="*/ 516625 w 2317676"/>
                  <a:gd name="connsiteY377" fmla="*/ 1042485 h 3245984"/>
                  <a:gd name="connsiteX378" fmla="*/ 481892 w 2317676"/>
                  <a:gd name="connsiteY378" fmla="*/ 1044739 h 3245984"/>
                  <a:gd name="connsiteX379" fmla="*/ 454286 w 2317676"/>
                  <a:gd name="connsiteY379" fmla="*/ 1064864 h 3245984"/>
                  <a:gd name="connsiteX380" fmla="*/ 395406 w 2317676"/>
                  <a:gd name="connsiteY380" fmla="*/ 1029845 h 3245984"/>
                  <a:gd name="connsiteX381" fmla="*/ 386463 w 2317676"/>
                  <a:gd name="connsiteY381" fmla="*/ 1025291 h 3245984"/>
                  <a:gd name="connsiteX382" fmla="*/ 390748 w 2317676"/>
                  <a:gd name="connsiteY382" fmla="*/ 999053 h 3245984"/>
                  <a:gd name="connsiteX383" fmla="*/ 409700 w 2317676"/>
                  <a:gd name="connsiteY383" fmla="*/ 970943 h 3245984"/>
                  <a:gd name="connsiteX384" fmla="*/ 465002 w 2317676"/>
                  <a:gd name="connsiteY384" fmla="*/ 954190 h 3245984"/>
                  <a:gd name="connsiteX385" fmla="*/ 488512 w 2317676"/>
                  <a:gd name="connsiteY385" fmla="*/ 970336 h 3245984"/>
                  <a:gd name="connsiteX386" fmla="*/ 505996 w 2317676"/>
                  <a:gd name="connsiteY386" fmla="*/ 980101 h 3245984"/>
                  <a:gd name="connsiteX387" fmla="*/ 593248 w 2317676"/>
                  <a:gd name="connsiteY387" fmla="*/ 944970 h 3245984"/>
                  <a:gd name="connsiteX388" fmla="*/ 609991 w 2317676"/>
                  <a:gd name="connsiteY388" fmla="*/ 893875 h 3245984"/>
                  <a:gd name="connsiteX389" fmla="*/ 601772 w 2317676"/>
                  <a:gd name="connsiteY389" fmla="*/ 880746 h 3245984"/>
                  <a:gd name="connsiteX390" fmla="*/ 624050 w 2317676"/>
                  <a:gd name="connsiteY390" fmla="*/ 813192 h 3245984"/>
                  <a:gd name="connsiteX391" fmla="*/ 662447 w 2317676"/>
                  <a:gd name="connsiteY391" fmla="*/ 779813 h 3245984"/>
                  <a:gd name="connsiteX392" fmla="*/ 726244 w 2317676"/>
                  <a:gd name="connsiteY392" fmla="*/ 756521 h 3245984"/>
                  <a:gd name="connsiteX393" fmla="*/ 752403 w 2317676"/>
                  <a:gd name="connsiteY393" fmla="*/ 753545 h 3245984"/>
                  <a:gd name="connsiteX394" fmla="*/ 712065 w 2317676"/>
                  <a:gd name="connsiteY394" fmla="*/ 728037 h 3245984"/>
                  <a:gd name="connsiteX395" fmla="*/ 709181 w 2317676"/>
                  <a:gd name="connsiteY395" fmla="*/ 725375 h 3245984"/>
                  <a:gd name="connsiteX396" fmla="*/ 708669 w 2317676"/>
                  <a:gd name="connsiteY396" fmla="*/ 723259 h 3245984"/>
                  <a:gd name="connsiteX397" fmla="*/ 650882 w 2317676"/>
                  <a:gd name="connsiteY397" fmla="*/ 593336 h 3245984"/>
                  <a:gd name="connsiteX398" fmla="*/ 648317 w 2317676"/>
                  <a:gd name="connsiteY398" fmla="*/ 529558 h 3245984"/>
                  <a:gd name="connsiteX399" fmla="*/ 659135 w 2317676"/>
                  <a:gd name="connsiteY399" fmla="*/ 458620 h 3245984"/>
                  <a:gd name="connsiteX400" fmla="*/ 659780 w 2317676"/>
                  <a:gd name="connsiteY400" fmla="*/ 442783 h 3245984"/>
                  <a:gd name="connsiteX401" fmla="*/ 661486 w 2317676"/>
                  <a:gd name="connsiteY401" fmla="*/ 336531 h 3245984"/>
                  <a:gd name="connsiteX402" fmla="*/ 655593 w 2317676"/>
                  <a:gd name="connsiteY402" fmla="*/ 312199 h 3245984"/>
                  <a:gd name="connsiteX403" fmla="*/ 651660 w 2317676"/>
                  <a:gd name="connsiteY403" fmla="*/ 272833 h 3245984"/>
                  <a:gd name="connsiteX404" fmla="*/ 629055 w 2317676"/>
                  <a:gd name="connsiteY404" fmla="*/ 295107 h 3245984"/>
                  <a:gd name="connsiteX405" fmla="*/ 605735 w 2317676"/>
                  <a:gd name="connsiteY405" fmla="*/ 288995 h 3245984"/>
                  <a:gd name="connsiteX406" fmla="*/ 562756 w 2317676"/>
                  <a:gd name="connsiteY406" fmla="*/ 245643 h 3245984"/>
                  <a:gd name="connsiteX407" fmla="*/ 540627 w 2317676"/>
                  <a:gd name="connsiteY407" fmla="*/ 221325 h 3245984"/>
                  <a:gd name="connsiteX408" fmla="*/ 535580 w 2317676"/>
                  <a:gd name="connsiteY408" fmla="*/ 207427 h 3245984"/>
                  <a:gd name="connsiteX409" fmla="*/ 526088 w 2317676"/>
                  <a:gd name="connsiteY409" fmla="*/ 152046 h 3245984"/>
                  <a:gd name="connsiteX410" fmla="*/ 528467 w 2317676"/>
                  <a:gd name="connsiteY410" fmla="*/ 115631 h 3245984"/>
                  <a:gd name="connsiteX411" fmla="*/ 526741 w 2317676"/>
                  <a:gd name="connsiteY411" fmla="*/ 99248 h 3245984"/>
                  <a:gd name="connsiteX412" fmla="*/ 523821 w 2317676"/>
                  <a:gd name="connsiteY412" fmla="*/ 81126 h 3245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Lst>
                <a:rect l="l" t="t" r="r" b="b"/>
                <a:pathLst>
                  <a:path w="2317676" h="3245984">
                    <a:moveTo>
                      <a:pt x="523821" y="81126"/>
                    </a:moveTo>
                    <a:cubicBezTo>
                      <a:pt x="525555" y="76436"/>
                      <a:pt x="530497" y="73139"/>
                      <a:pt x="540146" y="71362"/>
                    </a:cubicBezTo>
                    <a:cubicBezTo>
                      <a:pt x="555614" y="68177"/>
                      <a:pt x="559032" y="52229"/>
                      <a:pt x="562562" y="39055"/>
                    </a:cubicBezTo>
                    <a:cubicBezTo>
                      <a:pt x="570310" y="8617"/>
                      <a:pt x="570310" y="8617"/>
                      <a:pt x="600056" y="20453"/>
                    </a:cubicBezTo>
                    <a:cubicBezTo>
                      <a:pt x="603341" y="22457"/>
                      <a:pt x="606370" y="23404"/>
                      <a:pt x="610057" y="24752"/>
                    </a:cubicBezTo>
                    <a:cubicBezTo>
                      <a:pt x="625860" y="29884"/>
                      <a:pt x="638410" y="28525"/>
                      <a:pt x="640804" y="8346"/>
                    </a:cubicBezTo>
                    <a:cubicBezTo>
                      <a:pt x="640067" y="683"/>
                      <a:pt x="644699" y="-999"/>
                      <a:pt x="650101" y="494"/>
                    </a:cubicBezTo>
                    <a:cubicBezTo>
                      <a:pt x="657217" y="2130"/>
                      <a:pt x="664990" y="4167"/>
                      <a:pt x="670504" y="8432"/>
                    </a:cubicBezTo>
                    <a:cubicBezTo>
                      <a:pt x="682186" y="17363"/>
                      <a:pt x="693645" y="20747"/>
                      <a:pt x="707030" y="13586"/>
                    </a:cubicBezTo>
                    <a:cubicBezTo>
                      <a:pt x="714581" y="10077"/>
                      <a:pt x="721553" y="13428"/>
                      <a:pt x="728268" y="15722"/>
                    </a:cubicBezTo>
                    <a:cubicBezTo>
                      <a:pt x="741422" y="39975"/>
                      <a:pt x="731781" y="76470"/>
                      <a:pt x="765214" y="89653"/>
                    </a:cubicBezTo>
                    <a:cubicBezTo>
                      <a:pt x="773243" y="92748"/>
                      <a:pt x="772598" y="108585"/>
                      <a:pt x="785583" y="102079"/>
                    </a:cubicBezTo>
                    <a:cubicBezTo>
                      <a:pt x="812788" y="82611"/>
                      <a:pt x="812386" y="83268"/>
                      <a:pt x="843013" y="101050"/>
                    </a:cubicBezTo>
                    <a:cubicBezTo>
                      <a:pt x="851555" y="106261"/>
                      <a:pt x="858348" y="115816"/>
                      <a:pt x="871044" y="112741"/>
                    </a:cubicBezTo>
                    <a:cubicBezTo>
                      <a:pt x="880532" y="114922"/>
                      <a:pt x="888528" y="122507"/>
                      <a:pt x="898740" y="116114"/>
                    </a:cubicBezTo>
                    <a:cubicBezTo>
                      <a:pt x="914864" y="113328"/>
                      <a:pt x="928295" y="117915"/>
                      <a:pt x="940235" y="127903"/>
                    </a:cubicBezTo>
                    <a:cubicBezTo>
                      <a:pt x="940492" y="128961"/>
                      <a:pt x="940492" y="128961"/>
                      <a:pt x="940747" y="130020"/>
                    </a:cubicBezTo>
                    <a:cubicBezTo>
                      <a:pt x="967353" y="138135"/>
                      <a:pt x="975548" y="118790"/>
                      <a:pt x="982428" y="98645"/>
                    </a:cubicBezTo>
                    <a:cubicBezTo>
                      <a:pt x="982270" y="84123"/>
                      <a:pt x="992516" y="73243"/>
                      <a:pt x="1000644" y="62874"/>
                    </a:cubicBezTo>
                    <a:cubicBezTo>
                      <a:pt x="1005711" y="56046"/>
                      <a:pt x="1014174" y="53997"/>
                      <a:pt x="1022349" y="55378"/>
                    </a:cubicBezTo>
                    <a:cubicBezTo>
                      <a:pt x="1032895" y="57303"/>
                      <a:pt x="1030056" y="66390"/>
                      <a:pt x="1037618" y="79120"/>
                    </a:cubicBezTo>
                    <a:cubicBezTo>
                      <a:pt x="1037441" y="85323"/>
                      <a:pt x="1034635" y="89922"/>
                      <a:pt x="1030113" y="94376"/>
                    </a:cubicBezTo>
                    <a:cubicBezTo>
                      <a:pt x="1015559" y="99021"/>
                      <a:pt x="1007976" y="107018"/>
                      <a:pt x="1007620" y="119423"/>
                    </a:cubicBezTo>
                    <a:cubicBezTo>
                      <a:pt x="1009079" y="118509"/>
                      <a:pt x="1011852" y="118398"/>
                      <a:pt x="1015795" y="120803"/>
                    </a:cubicBezTo>
                    <a:cubicBezTo>
                      <a:pt x="1015038" y="133866"/>
                      <a:pt x="1011910" y="146385"/>
                      <a:pt x="1024250" y="155716"/>
                    </a:cubicBezTo>
                    <a:cubicBezTo>
                      <a:pt x="1023047" y="157687"/>
                      <a:pt x="1021444" y="160315"/>
                      <a:pt x="1019841" y="162943"/>
                    </a:cubicBezTo>
                    <a:cubicBezTo>
                      <a:pt x="1004777" y="218671"/>
                      <a:pt x="984056" y="271848"/>
                      <a:pt x="962278" y="325283"/>
                    </a:cubicBezTo>
                    <a:cubicBezTo>
                      <a:pt x="949786" y="354627"/>
                      <a:pt x="942694" y="385464"/>
                      <a:pt x="933887" y="416156"/>
                    </a:cubicBezTo>
                    <a:cubicBezTo>
                      <a:pt x="933086" y="417470"/>
                      <a:pt x="934657" y="419330"/>
                      <a:pt x="935569" y="420789"/>
                    </a:cubicBezTo>
                    <a:cubicBezTo>
                      <a:pt x="936628" y="420533"/>
                      <a:pt x="937285" y="420934"/>
                      <a:pt x="939000" y="421078"/>
                    </a:cubicBezTo>
                    <a:cubicBezTo>
                      <a:pt x="943343" y="422826"/>
                      <a:pt x="946227" y="425487"/>
                      <a:pt x="947910" y="430120"/>
                    </a:cubicBezTo>
                    <a:cubicBezTo>
                      <a:pt x="942835" y="473910"/>
                      <a:pt x="944764" y="516562"/>
                      <a:pt x="957385" y="559424"/>
                    </a:cubicBezTo>
                    <a:cubicBezTo>
                      <a:pt x="958489" y="570916"/>
                      <a:pt x="957285" y="582128"/>
                      <a:pt x="955569" y="593253"/>
                    </a:cubicBezTo>
                    <a:lnTo>
                      <a:pt x="954477" y="600704"/>
                    </a:lnTo>
                    <a:lnTo>
                      <a:pt x="964632" y="598732"/>
                    </a:lnTo>
                    <a:cubicBezTo>
                      <a:pt x="970547" y="599717"/>
                      <a:pt x="975477" y="598732"/>
                      <a:pt x="980407" y="597746"/>
                    </a:cubicBezTo>
                    <a:cubicBezTo>
                      <a:pt x="1009982" y="596761"/>
                      <a:pt x="1032657" y="585921"/>
                      <a:pt x="1039559" y="553404"/>
                    </a:cubicBezTo>
                    <a:cubicBezTo>
                      <a:pt x="1042516" y="541580"/>
                      <a:pt x="1047446" y="529755"/>
                      <a:pt x="1055332" y="519902"/>
                    </a:cubicBezTo>
                    <a:cubicBezTo>
                      <a:pt x="1060262" y="513004"/>
                      <a:pt x="1068149" y="509063"/>
                      <a:pt x="1076036" y="512018"/>
                    </a:cubicBezTo>
                    <a:cubicBezTo>
                      <a:pt x="1085894" y="514974"/>
                      <a:pt x="1081951" y="523843"/>
                      <a:pt x="1080965" y="530741"/>
                    </a:cubicBezTo>
                    <a:cubicBezTo>
                      <a:pt x="1077022" y="574097"/>
                      <a:pt x="1077022" y="574097"/>
                      <a:pt x="1118429" y="565229"/>
                    </a:cubicBezTo>
                    <a:cubicBezTo>
                      <a:pt x="1133216" y="562273"/>
                      <a:pt x="1147019" y="561288"/>
                      <a:pt x="1161806" y="564244"/>
                    </a:cubicBezTo>
                    <a:cubicBezTo>
                      <a:pt x="1176595" y="568185"/>
                      <a:pt x="1188425" y="571141"/>
                      <a:pt x="1194341" y="589863"/>
                    </a:cubicBezTo>
                    <a:cubicBezTo>
                      <a:pt x="1204199" y="616468"/>
                      <a:pt x="1241662" y="624351"/>
                      <a:pt x="1273210" y="609571"/>
                    </a:cubicBezTo>
                    <a:cubicBezTo>
                      <a:pt x="1278140" y="607600"/>
                      <a:pt x="1282083" y="604644"/>
                      <a:pt x="1287998" y="601688"/>
                    </a:cubicBezTo>
                    <a:cubicBezTo>
                      <a:pt x="1291942" y="624351"/>
                      <a:pt x="1297857" y="645044"/>
                      <a:pt x="1320532" y="654898"/>
                    </a:cubicBezTo>
                    <a:cubicBezTo>
                      <a:pt x="1341235" y="663767"/>
                      <a:pt x="1360953" y="658840"/>
                      <a:pt x="1381656" y="654898"/>
                    </a:cubicBezTo>
                    <a:cubicBezTo>
                      <a:pt x="1383628" y="660810"/>
                      <a:pt x="1379684" y="662781"/>
                      <a:pt x="1377713" y="665737"/>
                    </a:cubicBezTo>
                    <a:cubicBezTo>
                      <a:pt x="1357995" y="687416"/>
                      <a:pt x="1365882" y="712050"/>
                      <a:pt x="1394472" y="720919"/>
                    </a:cubicBezTo>
                    <a:cubicBezTo>
                      <a:pt x="1424048" y="729787"/>
                      <a:pt x="1424048" y="729787"/>
                      <a:pt x="1414190" y="759348"/>
                    </a:cubicBezTo>
                    <a:cubicBezTo>
                      <a:pt x="1407288" y="780041"/>
                      <a:pt x="1419119" y="801719"/>
                      <a:pt x="1440808" y="804675"/>
                    </a:cubicBezTo>
                    <a:cubicBezTo>
                      <a:pt x="1451652" y="806646"/>
                      <a:pt x="1452639" y="796793"/>
                      <a:pt x="1454610" y="789895"/>
                    </a:cubicBezTo>
                    <a:cubicBezTo>
                      <a:pt x="1457568" y="778070"/>
                      <a:pt x="1459540" y="764275"/>
                      <a:pt x="1474328" y="760333"/>
                    </a:cubicBezTo>
                    <a:cubicBezTo>
                      <a:pt x="1484187" y="758363"/>
                      <a:pt x="1491088" y="757377"/>
                      <a:pt x="1487144" y="772158"/>
                    </a:cubicBezTo>
                    <a:cubicBezTo>
                      <a:pt x="1478271" y="809603"/>
                      <a:pt x="1488130" y="822412"/>
                      <a:pt x="1525593" y="825368"/>
                    </a:cubicBezTo>
                    <a:cubicBezTo>
                      <a:pt x="1572915" y="829310"/>
                      <a:pt x="1613336" y="846061"/>
                      <a:pt x="1648827" y="876608"/>
                    </a:cubicBezTo>
                    <a:cubicBezTo>
                      <a:pt x="1666573" y="892374"/>
                      <a:pt x="1685304" y="905184"/>
                      <a:pt x="1707979" y="913067"/>
                    </a:cubicBezTo>
                    <a:cubicBezTo>
                      <a:pt x="1719810" y="917009"/>
                      <a:pt x="1730654" y="917008"/>
                      <a:pt x="1740513" y="908140"/>
                    </a:cubicBezTo>
                    <a:cubicBezTo>
                      <a:pt x="1749386" y="900257"/>
                      <a:pt x="1760231" y="895330"/>
                      <a:pt x="1770089" y="905184"/>
                    </a:cubicBezTo>
                    <a:cubicBezTo>
                      <a:pt x="1779948" y="916023"/>
                      <a:pt x="1769103" y="923906"/>
                      <a:pt x="1763188" y="929818"/>
                    </a:cubicBezTo>
                    <a:cubicBezTo>
                      <a:pt x="1748400" y="944599"/>
                      <a:pt x="1747414" y="958394"/>
                      <a:pt x="1754315" y="977117"/>
                    </a:cubicBezTo>
                    <a:cubicBezTo>
                      <a:pt x="1780934" y="1052005"/>
                      <a:pt x="1783892" y="1128864"/>
                      <a:pt x="1780934" y="1206710"/>
                    </a:cubicBezTo>
                    <a:cubicBezTo>
                      <a:pt x="1779948" y="1246124"/>
                      <a:pt x="1779948" y="1246124"/>
                      <a:pt x="1815440" y="1260905"/>
                    </a:cubicBezTo>
                    <a:cubicBezTo>
                      <a:pt x="1847973" y="1273715"/>
                      <a:pt x="1847973" y="1273715"/>
                      <a:pt x="1873606" y="1248095"/>
                    </a:cubicBezTo>
                    <a:cubicBezTo>
                      <a:pt x="1891352" y="1230358"/>
                      <a:pt x="1909097" y="1211636"/>
                      <a:pt x="1931772" y="1198827"/>
                    </a:cubicBezTo>
                    <a:cubicBezTo>
                      <a:pt x="1943603" y="1192914"/>
                      <a:pt x="1956419" y="1187002"/>
                      <a:pt x="1972193" y="1189958"/>
                    </a:cubicBezTo>
                    <a:cubicBezTo>
                      <a:pt x="1969235" y="1201783"/>
                      <a:pt x="1961348" y="1209666"/>
                      <a:pt x="1955433" y="1218534"/>
                    </a:cubicBezTo>
                    <a:cubicBezTo>
                      <a:pt x="1943603" y="1236271"/>
                      <a:pt x="1935716" y="1254993"/>
                      <a:pt x="1935716" y="1275686"/>
                    </a:cubicBezTo>
                    <a:cubicBezTo>
                      <a:pt x="1934730" y="1287510"/>
                      <a:pt x="1930786" y="1289481"/>
                      <a:pt x="1919942" y="1288495"/>
                    </a:cubicBezTo>
                    <a:cubicBezTo>
                      <a:pt x="1909097" y="1287510"/>
                      <a:pt x="1897266" y="1287510"/>
                      <a:pt x="1887408" y="1293422"/>
                    </a:cubicBezTo>
                    <a:cubicBezTo>
                      <a:pt x="1881493" y="1298350"/>
                      <a:pt x="1876563" y="1304262"/>
                      <a:pt x="1875578" y="1311159"/>
                    </a:cubicBezTo>
                    <a:cubicBezTo>
                      <a:pt x="1875577" y="1320028"/>
                      <a:pt x="1884451" y="1320028"/>
                      <a:pt x="1890366" y="1321999"/>
                    </a:cubicBezTo>
                    <a:cubicBezTo>
                      <a:pt x="1929800" y="1335794"/>
                      <a:pt x="1969235" y="1348604"/>
                      <a:pt x="2009656" y="1363384"/>
                    </a:cubicBezTo>
                    <a:cubicBezTo>
                      <a:pt x="2033317" y="1371267"/>
                      <a:pt x="2056978" y="1382107"/>
                      <a:pt x="2077681" y="1397872"/>
                    </a:cubicBezTo>
                    <a:cubicBezTo>
                      <a:pt x="2118102" y="1426449"/>
                      <a:pt x="2130918" y="1462908"/>
                      <a:pt x="2119088" y="1511191"/>
                    </a:cubicBezTo>
                    <a:cubicBezTo>
                      <a:pt x="2107257" y="1554548"/>
                      <a:pt x="2107257" y="1554548"/>
                      <a:pt x="2133876" y="1590021"/>
                    </a:cubicBezTo>
                    <a:cubicBezTo>
                      <a:pt x="2118102" y="1600860"/>
                      <a:pt x="2108243" y="1617612"/>
                      <a:pt x="2099371" y="1633377"/>
                    </a:cubicBezTo>
                    <a:cubicBezTo>
                      <a:pt x="2090497" y="1649144"/>
                      <a:pt x="2079653" y="1661953"/>
                      <a:pt x="2060922" y="1665895"/>
                    </a:cubicBezTo>
                    <a:cubicBezTo>
                      <a:pt x="2047119" y="1668851"/>
                      <a:pt x="2033317" y="1671807"/>
                      <a:pt x="2030359" y="1688559"/>
                    </a:cubicBezTo>
                    <a:cubicBezTo>
                      <a:pt x="2026416" y="1708266"/>
                      <a:pt x="2027402" y="1726988"/>
                      <a:pt x="2045147" y="1740784"/>
                    </a:cubicBezTo>
                    <a:cubicBezTo>
                      <a:pt x="2056978" y="1750638"/>
                      <a:pt x="2071766" y="1757535"/>
                      <a:pt x="2085568" y="1763447"/>
                    </a:cubicBezTo>
                    <a:cubicBezTo>
                      <a:pt x="2109229" y="1774286"/>
                      <a:pt x="2133876" y="1784140"/>
                      <a:pt x="2155565" y="1798921"/>
                    </a:cubicBezTo>
                    <a:cubicBezTo>
                      <a:pt x="2168381" y="1807789"/>
                      <a:pt x="2175282" y="1803848"/>
                      <a:pt x="2177254" y="1788082"/>
                    </a:cubicBezTo>
                    <a:cubicBezTo>
                      <a:pt x="2178240" y="1764433"/>
                      <a:pt x="2191056" y="1747681"/>
                      <a:pt x="2213731" y="1740784"/>
                    </a:cubicBezTo>
                    <a:cubicBezTo>
                      <a:pt x="2238378" y="1732901"/>
                      <a:pt x="2265982" y="1739798"/>
                      <a:pt x="2280770" y="1757535"/>
                    </a:cubicBezTo>
                    <a:cubicBezTo>
                      <a:pt x="2291615" y="1770345"/>
                      <a:pt x="2293587" y="1785126"/>
                      <a:pt x="2287672" y="1799906"/>
                    </a:cubicBezTo>
                    <a:cubicBezTo>
                      <a:pt x="2280770" y="1818629"/>
                      <a:pt x="2288657" y="1827497"/>
                      <a:pt x="2304431" y="1832424"/>
                    </a:cubicBezTo>
                    <a:cubicBezTo>
                      <a:pt x="2314290" y="1835380"/>
                      <a:pt x="2319220" y="1840307"/>
                      <a:pt x="2317248" y="1851146"/>
                    </a:cubicBezTo>
                    <a:cubicBezTo>
                      <a:pt x="2315276" y="1862970"/>
                      <a:pt x="2306403" y="1857058"/>
                      <a:pt x="2300488" y="1857058"/>
                    </a:cubicBezTo>
                    <a:cubicBezTo>
                      <a:pt x="2195986" y="1850160"/>
                      <a:pt x="2098385" y="1823556"/>
                      <a:pt x="2011628" y="1764433"/>
                    </a:cubicBezTo>
                    <a:cubicBezTo>
                      <a:pt x="2003741" y="1758521"/>
                      <a:pt x="1996840" y="1758521"/>
                      <a:pt x="1990924" y="1764433"/>
                    </a:cubicBezTo>
                    <a:cubicBezTo>
                      <a:pt x="1979094" y="1774287"/>
                      <a:pt x="1967264" y="1784140"/>
                      <a:pt x="1956419" y="1793994"/>
                    </a:cubicBezTo>
                    <a:cubicBezTo>
                      <a:pt x="1940645" y="1808775"/>
                      <a:pt x="1924871" y="1823556"/>
                      <a:pt x="1902196" y="1829468"/>
                    </a:cubicBezTo>
                    <a:cubicBezTo>
                      <a:pt x="1891352" y="1831438"/>
                      <a:pt x="1891352" y="1839321"/>
                      <a:pt x="1896281" y="1847205"/>
                    </a:cubicBezTo>
                    <a:cubicBezTo>
                      <a:pt x="1903182" y="1857058"/>
                      <a:pt x="1910083" y="1866912"/>
                      <a:pt x="1923885" y="1869868"/>
                    </a:cubicBezTo>
                    <a:cubicBezTo>
                      <a:pt x="1955433" y="1878737"/>
                      <a:pt x="1982052" y="1897459"/>
                      <a:pt x="2007684" y="1917166"/>
                    </a:cubicBezTo>
                    <a:cubicBezTo>
                      <a:pt x="2027402" y="1932932"/>
                      <a:pt x="2047119" y="1947713"/>
                      <a:pt x="2069794" y="1958552"/>
                    </a:cubicBezTo>
                    <a:cubicBezTo>
                      <a:pt x="2085568" y="1967420"/>
                      <a:pt x="2094441" y="1964464"/>
                      <a:pt x="2099370" y="1947713"/>
                    </a:cubicBezTo>
                    <a:cubicBezTo>
                      <a:pt x="2101342" y="1938845"/>
                      <a:pt x="2103314" y="1928991"/>
                      <a:pt x="2117116" y="1932932"/>
                    </a:cubicBezTo>
                    <a:cubicBezTo>
                      <a:pt x="2129933" y="1936874"/>
                      <a:pt x="2134862" y="1945742"/>
                      <a:pt x="2135847" y="1957566"/>
                    </a:cubicBezTo>
                    <a:cubicBezTo>
                      <a:pt x="2135847" y="1965450"/>
                      <a:pt x="2129932" y="1965450"/>
                      <a:pt x="2125003" y="1965450"/>
                    </a:cubicBezTo>
                    <a:cubicBezTo>
                      <a:pt x="2109229" y="1966435"/>
                      <a:pt x="2095427" y="1970376"/>
                      <a:pt x="2082610" y="1980231"/>
                    </a:cubicBezTo>
                    <a:cubicBezTo>
                      <a:pt x="2076696" y="1985157"/>
                      <a:pt x="2072752" y="1983187"/>
                      <a:pt x="2066836" y="1980230"/>
                    </a:cubicBezTo>
                    <a:cubicBezTo>
                      <a:pt x="2009656" y="1951654"/>
                      <a:pt x="1948532" y="1928005"/>
                      <a:pt x="1906140" y="1876766"/>
                    </a:cubicBezTo>
                    <a:cubicBezTo>
                      <a:pt x="1893323" y="1861985"/>
                      <a:pt x="1862761" y="1868882"/>
                      <a:pt x="1854874" y="1888590"/>
                    </a:cubicBezTo>
                    <a:cubicBezTo>
                      <a:pt x="1847973" y="1903371"/>
                      <a:pt x="1840086" y="1905342"/>
                      <a:pt x="1826284" y="1903371"/>
                    </a:cubicBezTo>
                    <a:cubicBezTo>
                      <a:pt x="1819383" y="1902385"/>
                      <a:pt x="1811496" y="1903371"/>
                      <a:pt x="1804595" y="1905342"/>
                    </a:cubicBezTo>
                    <a:cubicBezTo>
                      <a:pt x="1792764" y="1908298"/>
                      <a:pt x="1789806" y="1918152"/>
                      <a:pt x="1787835" y="1928991"/>
                    </a:cubicBezTo>
                    <a:cubicBezTo>
                      <a:pt x="1785863" y="1939830"/>
                      <a:pt x="1792764" y="1944757"/>
                      <a:pt x="1800651" y="1948698"/>
                    </a:cubicBezTo>
                    <a:cubicBezTo>
                      <a:pt x="1810510" y="1953626"/>
                      <a:pt x="1822341" y="1957566"/>
                      <a:pt x="1833185" y="1962494"/>
                    </a:cubicBezTo>
                    <a:cubicBezTo>
                      <a:pt x="1845015" y="1967421"/>
                      <a:pt x="1856846" y="1973333"/>
                      <a:pt x="1865718" y="1984172"/>
                    </a:cubicBezTo>
                    <a:cubicBezTo>
                      <a:pt x="1880507" y="2002894"/>
                      <a:pt x="1877549" y="2020631"/>
                      <a:pt x="1854874" y="2027528"/>
                    </a:cubicBezTo>
                    <a:cubicBezTo>
                      <a:pt x="1812482" y="2040338"/>
                      <a:pt x="1809525" y="2056105"/>
                      <a:pt x="1832199" y="2096504"/>
                    </a:cubicBezTo>
                    <a:cubicBezTo>
                      <a:pt x="1841072" y="2113256"/>
                      <a:pt x="1851916" y="2128037"/>
                      <a:pt x="1845015" y="2148730"/>
                    </a:cubicBezTo>
                    <a:cubicBezTo>
                      <a:pt x="1843044" y="2152671"/>
                      <a:pt x="1843044" y="2158583"/>
                      <a:pt x="1837129" y="2157598"/>
                    </a:cubicBezTo>
                    <a:cubicBezTo>
                      <a:pt x="1831213" y="2157598"/>
                      <a:pt x="1829242" y="2152671"/>
                      <a:pt x="1828256" y="2148730"/>
                    </a:cubicBezTo>
                    <a:cubicBezTo>
                      <a:pt x="1826284" y="2130993"/>
                      <a:pt x="1815439" y="2125081"/>
                      <a:pt x="1798680" y="2124096"/>
                    </a:cubicBezTo>
                    <a:cubicBezTo>
                      <a:pt x="1775019" y="2122125"/>
                      <a:pt x="1760231" y="2108329"/>
                      <a:pt x="1752344" y="2085666"/>
                    </a:cubicBezTo>
                    <a:cubicBezTo>
                      <a:pt x="1746428" y="2065958"/>
                      <a:pt x="1740513" y="2046250"/>
                      <a:pt x="1733612" y="2026543"/>
                    </a:cubicBezTo>
                    <a:cubicBezTo>
                      <a:pt x="1729669" y="2012748"/>
                      <a:pt x="1721782" y="2000924"/>
                      <a:pt x="1710937" y="1993040"/>
                    </a:cubicBezTo>
                    <a:cubicBezTo>
                      <a:pt x="1706993" y="1990084"/>
                      <a:pt x="1703050" y="1985157"/>
                      <a:pt x="1697135" y="1987128"/>
                    </a:cubicBezTo>
                    <a:cubicBezTo>
                      <a:pt x="1690233" y="1991069"/>
                      <a:pt x="1687276" y="1996982"/>
                      <a:pt x="1688262" y="2003879"/>
                    </a:cubicBezTo>
                    <a:cubicBezTo>
                      <a:pt x="1689248" y="2016689"/>
                      <a:pt x="1691220" y="2029499"/>
                      <a:pt x="1693191" y="2042309"/>
                    </a:cubicBezTo>
                    <a:cubicBezTo>
                      <a:pt x="1694177" y="2047236"/>
                      <a:pt x="1699107" y="2048221"/>
                      <a:pt x="1703050" y="2049207"/>
                    </a:cubicBezTo>
                    <a:cubicBezTo>
                      <a:pt x="1706993" y="2050192"/>
                      <a:pt x="1711923" y="2050192"/>
                      <a:pt x="1715867" y="2052163"/>
                    </a:cubicBezTo>
                    <a:cubicBezTo>
                      <a:pt x="1727696" y="2055119"/>
                      <a:pt x="1736570" y="2062017"/>
                      <a:pt x="1732626" y="2074826"/>
                    </a:cubicBezTo>
                    <a:cubicBezTo>
                      <a:pt x="1728683" y="2085666"/>
                      <a:pt x="1716852" y="2080739"/>
                      <a:pt x="1707980" y="2079753"/>
                    </a:cubicBezTo>
                    <a:cubicBezTo>
                      <a:pt x="1705022" y="2078768"/>
                      <a:pt x="1701078" y="2077783"/>
                      <a:pt x="1699107" y="2075812"/>
                    </a:cubicBezTo>
                    <a:cubicBezTo>
                      <a:pt x="1681361" y="2060046"/>
                      <a:pt x="1679389" y="2072856"/>
                      <a:pt x="1675446" y="2087636"/>
                    </a:cubicBezTo>
                    <a:cubicBezTo>
                      <a:pt x="1669530" y="2109315"/>
                      <a:pt x="1669530" y="2108329"/>
                      <a:pt x="1693191" y="2110300"/>
                    </a:cubicBezTo>
                    <a:cubicBezTo>
                      <a:pt x="1706993" y="2110300"/>
                      <a:pt x="1715866" y="2115227"/>
                      <a:pt x="1709951" y="2131978"/>
                    </a:cubicBezTo>
                    <a:cubicBezTo>
                      <a:pt x="1706008" y="2143803"/>
                      <a:pt x="1703050" y="2155627"/>
                      <a:pt x="1701078" y="2168438"/>
                    </a:cubicBezTo>
                    <a:cubicBezTo>
                      <a:pt x="1698121" y="2189130"/>
                      <a:pt x="1705022" y="2196028"/>
                      <a:pt x="1725725" y="2193072"/>
                    </a:cubicBezTo>
                    <a:cubicBezTo>
                      <a:pt x="1729669" y="2193071"/>
                      <a:pt x="1732626" y="2193072"/>
                      <a:pt x="1735584" y="2192086"/>
                    </a:cubicBezTo>
                    <a:cubicBezTo>
                      <a:pt x="1753330" y="2188145"/>
                      <a:pt x="1760231" y="2191101"/>
                      <a:pt x="1758259" y="2211794"/>
                    </a:cubicBezTo>
                    <a:cubicBezTo>
                      <a:pt x="1754315" y="2237414"/>
                      <a:pt x="1765160" y="2260078"/>
                      <a:pt x="1778962" y="2281756"/>
                    </a:cubicBezTo>
                    <a:cubicBezTo>
                      <a:pt x="1795722" y="2307376"/>
                      <a:pt x="1817411" y="2331025"/>
                      <a:pt x="1830227" y="2358615"/>
                    </a:cubicBezTo>
                    <a:cubicBezTo>
                      <a:pt x="1838114" y="2375367"/>
                      <a:pt x="1842058" y="2391132"/>
                      <a:pt x="1833185" y="2409855"/>
                    </a:cubicBezTo>
                    <a:cubicBezTo>
                      <a:pt x="1822341" y="2431533"/>
                      <a:pt x="1827270" y="2455182"/>
                      <a:pt x="1836143" y="2477846"/>
                    </a:cubicBezTo>
                    <a:cubicBezTo>
                      <a:pt x="1839100" y="2484743"/>
                      <a:pt x="1842058" y="2490656"/>
                      <a:pt x="1844030" y="2496568"/>
                    </a:cubicBezTo>
                    <a:cubicBezTo>
                      <a:pt x="1860790" y="2533027"/>
                      <a:pt x="1860790" y="2533027"/>
                      <a:pt x="1830228" y="2558647"/>
                    </a:cubicBezTo>
                    <a:cubicBezTo>
                      <a:pt x="1824312" y="2563573"/>
                      <a:pt x="1820369" y="2568500"/>
                      <a:pt x="1822341" y="2578354"/>
                    </a:cubicBezTo>
                    <a:cubicBezTo>
                      <a:pt x="1824312" y="2589193"/>
                      <a:pt x="1823326" y="2601018"/>
                      <a:pt x="1821355" y="2611857"/>
                    </a:cubicBezTo>
                    <a:cubicBezTo>
                      <a:pt x="1817411" y="2628608"/>
                      <a:pt x="1826284" y="2635506"/>
                      <a:pt x="1840086" y="2640433"/>
                    </a:cubicBezTo>
                    <a:cubicBezTo>
                      <a:pt x="1884451" y="2656199"/>
                      <a:pt x="1884451" y="2656199"/>
                      <a:pt x="1857832" y="2694629"/>
                    </a:cubicBezTo>
                    <a:cubicBezTo>
                      <a:pt x="1852902" y="2701526"/>
                      <a:pt x="1850931" y="2709410"/>
                      <a:pt x="1850931" y="2718278"/>
                    </a:cubicBezTo>
                    <a:cubicBezTo>
                      <a:pt x="1850931" y="2725175"/>
                      <a:pt x="1857832" y="2734044"/>
                      <a:pt x="1846001" y="2737000"/>
                    </a:cubicBezTo>
                    <a:cubicBezTo>
                      <a:pt x="1836143" y="2739956"/>
                      <a:pt x="1826284" y="2738970"/>
                      <a:pt x="1820368" y="2729117"/>
                    </a:cubicBezTo>
                    <a:cubicBezTo>
                      <a:pt x="1814453" y="2721234"/>
                      <a:pt x="1810510" y="2712366"/>
                      <a:pt x="1805580" y="2702512"/>
                    </a:cubicBezTo>
                    <a:cubicBezTo>
                      <a:pt x="1781920" y="2711380"/>
                      <a:pt x="1771075" y="2732073"/>
                      <a:pt x="1762202" y="2752766"/>
                    </a:cubicBezTo>
                    <a:cubicBezTo>
                      <a:pt x="1757273" y="2762620"/>
                      <a:pt x="1766145" y="2771488"/>
                      <a:pt x="1772061" y="2778386"/>
                    </a:cubicBezTo>
                    <a:cubicBezTo>
                      <a:pt x="1780934" y="2787254"/>
                      <a:pt x="1789806" y="2795137"/>
                      <a:pt x="1797694" y="2803020"/>
                    </a:cubicBezTo>
                    <a:cubicBezTo>
                      <a:pt x="1806566" y="2811889"/>
                      <a:pt x="1812482" y="2821742"/>
                      <a:pt x="1813467" y="2834552"/>
                    </a:cubicBezTo>
                    <a:cubicBezTo>
                      <a:pt x="1814453" y="2851303"/>
                      <a:pt x="1809524" y="2855245"/>
                      <a:pt x="1792764" y="2851303"/>
                    </a:cubicBezTo>
                    <a:cubicBezTo>
                      <a:pt x="1772061" y="2845391"/>
                      <a:pt x="1767132" y="2851303"/>
                      <a:pt x="1770089" y="2871996"/>
                    </a:cubicBezTo>
                    <a:cubicBezTo>
                      <a:pt x="1771075" y="2883821"/>
                      <a:pt x="1780934" y="2898602"/>
                      <a:pt x="1767132" y="2906485"/>
                    </a:cubicBezTo>
                    <a:cubicBezTo>
                      <a:pt x="1754315" y="2913382"/>
                      <a:pt x="1742485" y="2900572"/>
                      <a:pt x="1732626" y="2892690"/>
                    </a:cubicBezTo>
                    <a:cubicBezTo>
                      <a:pt x="1728683" y="2888748"/>
                      <a:pt x="1724739" y="2885792"/>
                      <a:pt x="1719810" y="2882836"/>
                    </a:cubicBezTo>
                    <a:cubicBezTo>
                      <a:pt x="1713894" y="2878894"/>
                      <a:pt x="1706008" y="2877909"/>
                      <a:pt x="1700092" y="2883821"/>
                    </a:cubicBezTo>
                    <a:cubicBezTo>
                      <a:pt x="1694177" y="2888748"/>
                      <a:pt x="1696149" y="2895646"/>
                      <a:pt x="1700092" y="2901557"/>
                    </a:cubicBezTo>
                    <a:cubicBezTo>
                      <a:pt x="1705022" y="2910426"/>
                      <a:pt x="1708966" y="2919294"/>
                      <a:pt x="1699107" y="2928163"/>
                    </a:cubicBezTo>
                    <a:cubicBezTo>
                      <a:pt x="1689248" y="2936046"/>
                      <a:pt x="1679389" y="2931119"/>
                      <a:pt x="1670516" y="2925207"/>
                    </a:cubicBezTo>
                    <a:cubicBezTo>
                      <a:pt x="1669530" y="2924222"/>
                      <a:pt x="1667559" y="2922251"/>
                      <a:pt x="1665586" y="2921266"/>
                    </a:cubicBezTo>
                    <a:cubicBezTo>
                      <a:pt x="1640940" y="2903529"/>
                      <a:pt x="1635025" y="2905499"/>
                      <a:pt x="1623194" y="2934075"/>
                    </a:cubicBezTo>
                    <a:cubicBezTo>
                      <a:pt x="1618265" y="2947871"/>
                      <a:pt x="1613336" y="2958710"/>
                      <a:pt x="1596576" y="2956739"/>
                    </a:cubicBezTo>
                    <a:cubicBezTo>
                      <a:pt x="1592632" y="2956739"/>
                      <a:pt x="1589675" y="2956739"/>
                      <a:pt x="1586717" y="2955753"/>
                    </a:cubicBezTo>
                    <a:cubicBezTo>
                      <a:pt x="1569958" y="2949841"/>
                      <a:pt x="1555169" y="2957724"/>
                      <a:pt x="1557141" y="2974476"/>
                    </a:cubicBezTo>
                    <a:cubicBezTo>
                      <a:pt x="1559113" y="2991227"/>
                      <a:pt x="1550240" y="2997139"/>
                      <a:pt x="1538409" y="2998125"/>
                    </a:cubicBezTo>
                    <a:cubicBezTo>
                      <a:pt x="1499960" y="3000095"/>
                      <a:pt x="1492074" y="3023745"/>
                      <a:pt x="1491088" y="3057247"/>
                    </a:cubicBezTo>
                    <a:cubicBezTo>
                      <a:pt x="1490102" y="3080896"/>
                      <a:pt x="1484187" y="3104546"/>
                      <a:pt x="1477286" y="3128195"/>
                    </a:cubicBezTo>
                    <a:cubicBezTo>
                      <a:pt x="1473342" y="3139034"/>
                      <a:pt x="1467427" y="3145931"/>
                      <a:pt x="1455596" y="3148887"/>
                    </a:cubicBezTo>
                    <a:cubicBezTo>
                      <a:pt x="1415176" y="3160712"/>
                      <a:pt x="1374755" y="3163668"/>
                      <a:pt x="1337291" y="3138048"/>
                    </a:cubicBezTo>
                    <a:cubicBezTo>
                      <a:pt x="1323489" y="3128194"/>
                      <a:pt x="1314617" y="3117355"/>
                      <a:pt x="1316588" y="3098633"/>
                    </a:cubicBezTo>
                    <a:cubicBezTo>
                      <a:pt x="1320532" y="3071043"/>
                      <a:pt x="1306729" y="3046408"/>
                      <a:pt x="1292927" y="3022759"/>
                    </a:cubicBezTo>
                    <a:cubicBezTo>
                      <a:pt x="1289970" y="3015861"/>
                      <a:pt x="1284055" y="3014877"/>
                      <a:pt x="1277154" y="3013891"/>
                    </a:cubicBezTo>
                    <a:cubicBezTo>
                      <a:pt x="1253493" y="3010935"/>
                      <a:pt x="1229832" y="3008964"/>
                      <a:pt x="1206171" y="3009950"/>
                    </a:cubicBezTo>
                    <a:cubicBezTo>
                      <a:pt x="1191383" y="3009949"/>
                      <a:pt x="1181524" y="3005022"/>
                      <a:pt x="1172651" y="2994184"/>
                    </a:cubicBezTo>
                    <a:cubicBezTo>
                      <a:pt x="1163778" y="2984329"/>
                      <a:pt x="1155891" y="2973491"/>
                      <a:pt x="1143075" y="2967578"/>
                    </a:cubicBezTo>
                    <a:cubicBezTo>
                      <a:pt x="1136174" y="2964622"/>
                      <a:pt x="1129766" y="2962651"/>
                      <a:pt x="1123234" y="2962651"/>
                    </a:cubicBezTo>
                    <a:lnTo>
                      <a:pt x="1107668" y="2967868"/>
                    </a:lnTo>
                    <a:lnTo>
                      <a:pt x="1110055" y="2969616"/>
                    </a:lnTo>
                    <a:cubicBezTo>
                      <a:pt x="1110226" y="2973215"/>
                      <a:pt x="1106170" y="2977278"/>
                      <a:pt x="1098475" y="2982501"/>
                    </a:cubicBezTo>
                    <a:cubicBezTo>
                      <a:pt x="1085601" y="2991779"/>
                      <a:pt x="1078386" y="3003605"/>
                      <a:pt x="1074713" y="3018496"/>
                    </a:cubicBezTo>
                    <a:cubicBezTo>
                      <a:pt x="1073478" y="3024954"/>
                      <a:pt x="1073154" y="3032873"/>
                      <a:pt x="1068634" y="3037328"/>
                    </a:cubicBezTo>
                    <a:cubicBezTo>
                      <a:pt x="1044425" y="3062230"/>
                      <a:pt x="1035586" y="3097410"/>
                      <a:pt x="1012034" y="3122715"/>
                    </a:cubicBezTo>
                    <a:cubicBezTo>
                      <a:pt x="996467" y="3139364"/>
                      <a:pt x="999574" y="3147571"/>
                      <a:pt x="1020923" y="3152481"/>
                    </a:cubicBezTo>
                    <a:cubicBezTo>
                      <a:pt x="1051760" y="3159573"/>
                      <a:pt x="1061630" y="3181822"/>
                      <a:pt x="1046508" y="3209565"/>
                    </a:cubicBezTo>
                    <a:cubicBezTo>
                      <a:pt x="1043302" y="3214820"/>
                      <a:pt x="1040496" y="3219420"/>
                      <a:pt x="1038602" y="3225479"/>
                    </a:cubicBezTo>
                    <a:cubicBezTo>
                      <a:pt x="1029574" y="3250624"/>
                      <a:pt x="1029717" y="3248910"/>
                      <a:pt x="1006286" y="3240025"/>
                    </a:cubicBezTo>
                    <a:cubicBezTo>
                      <a:pt x="962052" y="3223857"/>
                      <a:pt x="928494" y="3191666"/>
                      <a:pt x="890529" y="3166701"/>
                    </a:cubicBezTo>
                    <a:cubicBezTo>
                      <a:pt x="881330" y="3161089"/>
                      <a:pt x="873189" y="3155221"/>
                      <a:pt x="863444" y="3151981"/>
                    </a:cubicBezTo>
                    <a:cubicBezTo>
                      <a:pt x="859102" y="3150232"/>
                      <a:pt x="854535" y="3142939"/>
                      <a:pt x="851039" y="3151626"/>
                    </a:cubicBezTo>
                    <a:cubicBezTo>
                      <a:pt x="848089" y="3157940"/>
                      <a:pt x="847510" y="3164801"/>
                      <a:pt x="854738" y="3169210"/>
                    </a:cubicBezTo>
                    <a:cubicBezTo>
                      <a:pt x="857366" y="3170813"/>
                      <a:pt x="860138" y="3170701"/>
                      <a:pt x="863167" y="3171647"/>
                    </a:cubicBezTo>
                    <a:cubicBezTo>
                      <a:pt x="869226" y="3173540"/>
                      <a:pt x="878636" y="3168462"/>
                      <a:pt x="881600" y="3178384"/>
                    </a:cubicBezTo>
                    <a:cubicBezTo>
                      <a:pt x="884562" y="3188307"/>
                      <a:pt x="873181" y="3192182"/>
                      <a:pt x="866254" y="3200580"/>
                    </a:cubicBezTo>
                    <a:cubicBezTo>
                      <a:pt x="881980" y="3198452"/>
                      <a:pt x="893984" y="3199464"/>
                      <a:pt x="904353" y="3207592"/>
                    </a:cubicBezTo>
                    <a:cubicBezTo>
                      <a:pt x="910122" y="3212916"/>
                      <a:pt x="914833" y="3218494"/>
                      <a:pt x="903708" y="3223429"/>
                    </a:cubicBezTo>
                    <a:cubicBezTo>
                      <a:pt x="889174" y="3207348"/>
                      <a:pt x="870644" y="3214077"/>
                      <a:pt x="852804" y="3216719"/>
                    </a:cubicBezTo>
                    <a:cubicBezTo>
                      <a:pt x="837736" y="3219246"/>
                      <a:pt x="823873" y="3219804"/>
                      <a:pt x="818201" y="3201018"/>
                    </a:cubicBezTo>
                    <a:cubicBezTo>
                      <a:pt x="812064" y="3191865"/>
                      <a:pt x="815962" y="3182521"/>
                      <a:pt x="816028" y="3173545"/>
                    </a:cubicBezTo>
                    <a:cubicBezTo>
                      <a:pt x="815838" y="3163512"/>
                      <a:pt x="813387" y="3155704"/>
                      <a:pt x="800948" y="3159837"/>
                    </a:cubicBezTo>
                    <a:cubicBezTo>
                      <a:pt x="792308" y="3168091"/>
                      <a:pt x="783666" y="3176342"/>
                      <a:pt x="774624" y="3185252"/>
                    </a:cubicBezTo>
                    <a:cubicBezTo>
                      <a:pt x="771160" y="3189451"/>
                      <a:pt x="768900" y="3191679"/>
                      <a:pt x="764045" y="3187814"/>
                    </a:cubicBezTo>
                    <a:cubicBezTo>
                      <a:pt x="774466" y="3170731"/>
                      <a:pt x="782662" y="3151386"/>
                      <a:pt x="789798" y="3132298"/>
                    </a:cubicBezTo>
                    <a:cubicBezTo>
                      <a:pt x="796791" y="3114924"/>
                      <a:pt x="789452" y="3107742"/>
                      <a:pt x="772157" y="3108010"/>
                    </a:cubicBezTo>
                    <a:cubicBezTo>
                      <a:pt x="762123" y="3108200"/>
                      <a:pt x="751944" y="3110106"/>
                      <a:pt x="741510" y="3110953"/>
                    </a:cubicBezTo>
                    <a:cubicBezTo>
                      <a:pt x="723413" y="3112536"/>
                      <a:pt x="718445" y="3105899"/>
                      <a:pt x="726095" y="3088926"/>
                    </a:cubicBezTo>
                    <a:cubicBezTo>
                      <a:pt x="729047" y="3082612"/>
                      <a:pt x="732654" y="3076699"/>
                      <a:pt x="736518" y="3071842"/>
                    </a:cubicBezTo>
                    <a:cubicBezTo>
                      <a:pt x="747052" y="3057531"/>
                      <a:pt x="750436" y="3046072"/>
                      <a:pt x="733386" y="3031162"/>
                    </a:cubicBezTo>
                    <a:cubicBezTo>
                      <a:pt x="717905" y="3018112"/>
                      <a:pt x="726612" y="3000883"/>
                      <a:pt x="735831" y="2985770"/>
                    </a:cubicBezTo>
                    <a:cubicBezTo>
                      <a:pt x="751064" y="2960802"/>
                      <a:pt x="749382" y="2956169"/>
                      <a:pt x="724813" y="2940279"/>
                    </a:cubicBezTo>
                    <a:cubicBezTo>
                      <a:pt x="717185" y="2936527"/>
                      <a:pt x="706494" y="2936316"/>
                      <a:pt x="704734" y="2924422"/>
                    </a:cubicBezTo>
                    <a:cubicBezTo>
                      <a:pt x="707829" y="2916393"/>
                      <a:pt x="713920" y="2913798"/>
                      <a:pt x="721582" y="2913063"/>
                    </a:cubicBezTo>
                    <a:cubicBezTo>
                      <a:pt x="730959" y="2912471"/>
                      <a:pt x="730736" y="2906926"/>
                      <a:pt x="726827" y="2900032"/>
                    </a:cubicBezTo>
                    <a:cubicBezTo>
                      <a:pt x="709630" y="2886837"/>
                      <a:pt x="696010" y="2872216"/>
                      <a:pt x="711099" y="2848963"/>
                    </a:cubicBezTo>
                    <a:cubicBezTo>
                      <a:pt x="709160" y="2843271"/>
                      <a:pt x="711710" y="2837614"/>
                      <a:pt x="711631" y="2830353"/>
                    </a:cubicBezTo>
                    <a:cubicBezTo>
                      <a:pt x="700105" y="2835945"/>
                      <a:pt x="698547" y="2850321"/>
                      <a:pt x="687166" y="2854198"/>
                    </a:cubicBezTo>
                    <a:cubicBezTo>
                      <a:pt x="680964" y="2854020"/>
                      <a:pt x="675273" y="2855958"/>
                      <a:pt x="669871" y="2854467"/>
                    </a:cubicBezTo>
                    <a:cubicBezTo>
                      <a:pt x="648267" y="2848500"/>
                      <a:pt x="631741" y="2851943"/>
                      <a:pt x="622198" y="2874972"/>
                    </a:cubicBezTo>
                    <a:cubicBezTo>
                      <a:pt x="616153" y="2889316"/>
                      <a:pt x="604693" y="2885932"/>
                      <a:pt x="592721" y="2880432"/>
                    </a:cubicBezTo>
                    <a:cubicBezTo>
                      <a:pt x="566806" y="2868228"/>
                      <a:pt x="566806" y="2868228"/>
                      <a:pt x="567921" y="2895958"/>
                    </a:cubicBezTo>
                    <a:cubicBezTo>
                      <a:pt x="567744" y="2902161"/>
                      <a:pt x="565083" y="2905044"/>
                      <a:pt x="558913" y="2900379"/>
                    </a:cubicBezTo>
                    <a:cubicBezTo>
                      <a:pt x="546750" y="2884845"/>
                      <a:pt x="539511" y="2864199"/>
                      <a:pt x="514443" y="2862430"/>
                    </a:cubicBezTo>
                    <a:cubicBezTo>
                      <a:pt x="499007" y="2861128"/>
                      <a:pt x="486168" y="2865918"/>
                      <a:pt x="472526" y="2872022"/>
                    </a:cubicBezTo>
                    <a:cubicBezTo>
                      <a:pt x="446557" y="2885032"/>
                      <a:pt x="438929" y="2881279"/>
                      <a:pt x="436755" y="2853806"/>
                    </a:cubicBezTo>
                    <a:cubicBezTo>
                      <a:pt x="435171" y="2835709"/>
                      <a:pt x="426374" y="2829440"/>
                      <a:pt x="409336" y="2830766"/>
                    </a:cubicBezTo>
                    <a:cubicBezTo>
                      <a:pt x="370369" y="2834044"/>
                      <a:pt x="369711" y="2833643"/>
                      <a:pt x="370779" y="2796426"/>
                    </a:cubicBezTo>
                    <a:cubicBezTo>
                      <a:pt x="371535" y="2783362"/>
                      <a:pt x="366534" y="2781213"/>
                      <a:pt x="355409" y="2786148"/>
                    </a:cubicBezTo>
                    <a:cubicBezTo>
                      <a:pt x="345999" y="2791227"/>
                      <a:pt x="343004" y="2785793"/>
                      <a:pt x="341611" y="2777730"/>
                    </a:cubicBezTo>
                    <a:cubicBezTo>
                      <a:pt x="344963" y="2770758"/>
                      <a:pt x="347256" y="2764043"/>
                      <a:pt x="349950" y="2756671"/>
                    </a:cubicBezTo>
                    <a:cubicBezTo>
                      <a:pt x="352245" y="2749956"/>
                      <a:pt x="359649" y="2748162"/>
                      <a:pt x="365084" y="2745165"/>
                    </a:cubicBezTo>
                    <a:cubicBezTo>
                      <a:pt x="373435" y="2740343"/>
                      <a:pt x="377845" y="2733115"/>
                      <a:pt x="375539" y="2723593"/>
                    </a:cubicBezTo>
                    <a:cubicBezTo>
                      <a:pt x="373745" y="2716187"/>
                      <a:pt x="367431" y="2713237"/>
                      <a:pt x="360571" y="2712659"/>
                    </a:cubicBezTo>
                    <a:cubicBezTo>
                      <a:pt x="350281" y="2711790"/>
                      <a:pt x="344045" y="2716101"/>
                      <a:pt x="339490" y="2725045"/>
                    </a:cubicBezTo>
                    <a:cubicBezTo>
                      <a:pt x="336540" y="2731359"/>
                      <a:pt x="339504" y="2741282"/>
                      <a:pt x="329837" y="2745302"/>
                    </a:cubicBezTo>
                    <a:cubicBezTo>
                      <a:pt x="317544" y="2747719"/>
                      <a:pt x="305762" y="2752253"/>
                      <a:pt x="292988" y="2748067"/>
                    </a:cubicBezTo>
                    <a:cubicBezTo>
                      <a:pt x="285536" y="2738111"/>
                      <a:pt x="292061" y="2730371"/>
                      <a:pt x="297528" y="2722888"/>
                    </a:cubicBezTo>
                    <a:cubicBezTo>
                      <a:pt x="305401" y="2711460"/>
                      <a:pt x="310501" y="2700146"/>
                      <a:pt x="297648" y="2688698"/>
                    </a:cubicBezTo>
                    <a:cubicBezTo>
                      <a:pt x="293194" y="2684178"/>
                      <a:pt x="292714" y="2677573"/>
                      <a:pt x="293293" y="2670714"/>
                    </a:cubicBezTo>
                    <a:cubicBezTo>
                      <a:pt x="292446" y="2660279"/>
                      <a:pt x="296598" y="2651993"/>
                      <a:pt x="302066" y="2644509"/>
                    </a:cubicBezTo>
                    <a:cubicBezTo>
                      <a:pt x="306331" y="2638997"/>
                      <a:pt x="308480" y="2633996"/>
                      <a:pt x="305628" y="2626847"/>
                    </a:cubicBezTo>
                    <a:cubicBezTo>
                      <a:pt x="307042" y="2614184"/>
                      <a:pt x="287264" y="2611135"/>
                      <a:pt x="292252" y="2597047"/>
                    </a:cubicBezTo>
                    <a:cubicBezTo>
                      <a:pt x="304389" y="2580108"/>
                      <a:pt x="281437" y="2577827"/>
                      <a:pt x="279676" y="2565934"/>
                    </a:cubicBezTo>
                    <a:cubicBezTo>
                      <a:pt x="279395" y="2532402"/>
                      <a:pt x="292078" y="2513090"/>
                      <a:pt x="320675" y="2501684"/>
                    </a:cubicBezTo>
                    <a:cubicBezTo>
                      <a:pt x="337090" y="2495469"/>
                      <a:pt x="340764" y="2480579"/>
                      <a:pt x="338235" y="2465512"/>
                    </a:cubicBezTo>
                    <a:cubicBezTo>
                      <a:pt x="334056" y="2441324"/>
                      <a:pt x="336962" y="2423261"/>
                      <a:pt x="366550" y="2420574"/>
                    </a:cubicBezTo>
                    <a:cubicBezTo>
                      <a:pt x="374212" y="2419839"/>
                      <a:pt x="379134" y="2414727"/>
                      <a:pt x="378398" y="2407065"/>
                    </a:cubicBezTo>
                    <a:cubicBezTo>
                      <a:pt x="377439" y="2393858"/>
                      <a:pt x="379654" y="2379882"/>
                      <a:pt x="367314" y="2370550"/>
                    </a:cubicBezTo>
                    <a:cubicBezTo>
                      <a:pt x="362715" y="2367744"/>
                      <a:pt x="357459" y="2364537"/>
                      <a:pt x="350888" y="2360529"/>
                    </a:cubicBezTo>
                    <a:cubicBezTo>
                      <a:pt x="371901" y="2357119"/>
                      <a:pt x="389775" y="2349991"/>
                      <a:pt x="408685" y="2363331"/>
                    </a:cubicBezTo>
                    <a:cubicBezTo>
                      <a:pt x="418798" y="2370402"/>
                      <a:pt x="428465" y="2366380"/>
                      <a:pt x="434878" y="2355867"/>
                    </a:cubicBezTo>
                    <a:cubicBezTo>
                      <a:pt x="440089" y="2347325"/>
                      <a:pt x="445701" y="2338126"/>
                      <a:pt x="450255" y="2329183"/>
                    </a:cubicBezTo>
                    <a:cubicBezTo>
                      <a:pt x="458818" y="2313670"/>
                      <a:pt x="469062" y="2302789"/>
                      <a:pt x="488196" y="2321675"/>
                    </a:cubicBezTo>
                    <a:cubicBezTo>
                      <a:pt x="490622" y="2297007"/>
                      <a:pt x="500287" y="2292987"/>
                      <a:pt x="516682" y="2307496"/>
                    </a:cubicBezTo>
                    <a:cubicBezTo>
                      <a:pt x="519310" y="2309099"/>
                      <a:pt x="522594" y="2311103"/>
                      <a:pt x="526570" y="2309020"/>
                    </a:cubicBezTo>
                    <a:cubicBezTo>
                      <a:pt x="530947" y="2306280"/>
                      <a:pt x="528864" y="2302305"/>
                      <a:pt x="528095" y="2299131"/>
                    </a:cubicBezTo>
                    <a:cubicBezTo>
                      <a:pt x="522426" y="2280344"/>
                      <a:pt x="524852" y="2255677"/>
                      <a:pt x="493146" y="2258877"/>
                    </a:cubicBezTo>
                    <a:cubicBezTo>
                      <a:pt x="485485" y="2259612"/>
                      <a:pt x="480517" y="2252975"/>
                      <a:pt x="478067" y="2245168"/>
                    </a:cubicBezTo>
                    <a:cubicBezTo>
                      <a:pt x="472140" y="2225325"/>
                      <a:pt x="455458" y="2214245"/>
                      <a:pt x="439575" y="2201851"/>
                    </a:cubicBezTo>
                    <a:cubicBezTo>
                      <a:pt x="427236" y="2192521"/>
                      <a:pt x="416658" y="2195082"/>
                      <a:pt x="409297" y="2208624"/>
                    </a:cubicBezTo>
                    <a:cubicBezTo>
                      <a:pt x="402483" y="2219794"/>
                      <a:pt x="396726" y="2230709"/>
                      <a:pt x="390312" y="2241223"/>
                    </a:cubicBezTo>
                    <a:cubicBezTo>
                      <a:pt x="387507" y="2245822"/>
                      <a:pt x="385725" y="2254653"/>
                      <a:pt x="376638" y="2251813"/>
                    </a:cubicBezTo>
                    <a:cubicBezTo>
                      <a:pt x="369923" y="2249520"/>
                      <a:pt x="370901" y="2242003"/>
                      <a:pt x="370678" y="2236457"/>
                    </a:cubicBezTo>
                    <a:cubicBezTo>
                      <a:pt x="370956" y="2216791"/>
                      <a:pt x="372290" y="2196868"/>
                      <a:pt x="372567" y="2177200"/>
                    </a:cubicBezTo>
                    <a:cubicBezTo>
                      <a:pt x="374348" y="2168369"/>
                      <a:pt x="381897" y="2164861"/>
                      <a:pt x="389048" y="2162010"/>
                    </a:cubicBezTo>
                    <a:cubicBezTo>
                      <a:pt x="399115" y="2157331"/>
                      <a:pt x="407775" y="2150894"/>
                      <a:pt x="416043" y="2143991"/>
                    </a:cubicBezTo>
                    <a:lnTo>
                      <a:pt x="427845" y="2134026"/>
                    </a:lnTo>
                    <a:lnTo>
                      <a:pt x="427560" y="2132248"/>
                    </a:lnTo>
                    <a:cubicBezTo>
                      <a:pt x="428362" y="2129551"/>
                      <a:pt x="429957" y="2126827"/>
                      <a:pt x="431096" y="2124424"/>
                    </a:cubicBezTo>
                    <a:cubicBezTo>
                      <a:pt x="432329" y="2122425"/>
                      <a:pt x="433158" y="2120522"/>
                      <a:pt x="433893" y="2118214"/>
                    </a:cubicBezTo>
                    <a:cubicBezTo>
                      <a:pt x="434935" y="2115408"/>
                      <a:pt x="434575" y="2112079"/>
                      <a:pt x="431577" y="2110227"/>
                    </a:cubicBezTo>
                    <a:cubicBezTo>
                      <a:pt x="428984" y="2108280"/>
                      <a:pt x="426348" y="2109756"/>
                      <a:pt x="424307" y="2111946"/>
                    </a:cubicBezTo>
                    <a:cubicBezTo>
                      <a:pt x="421149" y="2114827"/>
                      <a:pt x="417895" y="2117303"/>
                      <a:pt x="413305" y="2114121"/>
                    </a:cubicBezTo>
                    <a:cubicBezTo>
                      <a:pt x="409117" y="2110844"/>
                      <a:pt x="410181" y="2106324"/>
                      <a:pt x="411745" y="2102113"/>
                    </a:cubicBezTo>
                    <a:cubicBezTo>
                      <a:pt x="412053" y="2101614"/>
                      <a:pt x="412670" y="2100616"/>
                      <a:pt x="412883" y="2099711"/>
                    </a:cubicBezTo>
                    <a:cubicBezTo>
                      <a:pt x="417765" y="2087889"/>
                      <a:pt x="416384" y="2085654"/>
                      <a:pt x="403523" y="2083574"/>
                    </a:cubicBezTo>
                    <a:cubicBezTo>
                      <a:pt x="397390" y="2082891"/>
                      <a:pt x="392468" y="2081920"/>
                      <a:pt x="391652" y="2074859"/>
                    </a:cubicBezTo>
                    <a:cubicBezTo>
                      <a:pt x="391269" y="2073242"/>
                      <a:pt x="390983" y="2072030"/>
                      <a:pt x="391100" y="2070722"/>
                    </a:cubicBezTo>
                    <a:cubicBezTo>
                      <a:pt x="391899" y="2063278"/>
                      <a:pt x="387234" y="2057980"/>
                      <a:pt x="380558" y="2060412"/>
                    </a:cubicBezTo>
                    <a:cubicBezTo>
                      <a:pt x="373882" y="2062844"/>
                      <a:pt x="370598" y="2059779"/>
                      <a:pt x="369047" y="2055026"/>
                    </a:cubicBezTo>
                    <a:cubicBezTo>
                      <a:pt x="364513" y="2039454"/>
                      <a:pt x="354054" y="2038514"/>
                      <a:pt x="340224" y="2041356"/>
                    </a:cubicBezTo>
                    <a:cubicBezTo>
                      <a:pt x="330434" y="2043245"/>
                      <a:pt x="320165" y="2043112"/>
                      <a:pt x="309801" y="2042575"/>
                    </a:cubicBezTo>
                    <a:cubicBezTo>
                      <a:pt x="304975" y="2042009"/>
                      <a:pt x="301575" y="2040253"/>
                      <a:pt x="299216" y="2035690"/>
                    </a:cubicBezTo>
                    <a:cubicBezTo>
                      <a:pt x="294833" y="2027977"/>
                      <a:pt x="291359" y="2020051"/>
                      <a:pt x="289841" y="2011822"/>
                    </a:cubicBezTo>
                    <a:lnTo>
                      <a:pt x="291414" y="1994636"/>
                    </a:lnTo>
                    <a:lnTo>
                      <a:pt x="270070" y="1986077"/>
                    </a:lnTo>
                    <a:cubicBezTo>
                      <a:pt x="261918" y="1983922"/>
                      <a:pt x="253615" y="1982012"/>
                      <a:pt x="245987" y="1978260"/>
                    </a:cubicBezTo>
                    <a:cubicBezTo>
                      <a:pt x="227700" y="1969809"/>
                      <a:pt x="225650" y="1961346"/>
                      <a:pt x="239615" y="1947324"/>
                    </a:cubicBezTo>
                    <a:cubicBezTo>
                      <a:pt x="243334" y="1944183"/>
                      <a:pt x="247308" y="1942100"/>
                      <a:pt x="250628" y="1939617"/>
                    </a:cubicBezTo>
                    <a:cubicBezTo>
                      <a:pt x="267075" y="1928913"/>
                      <a:pt x="275091" y="1915771"/>
                      <a:pt x="269567" y="1895270"/>
                    </a:cubicBezTo>
                    <a:cubicBezTo>
                      <a:pt x="265212" y="1877286"/>
                      <a:pt x="264687" y="1858933"/>
                      <a:pt x="263103" y="1840837"/>
                    </a:cubicBezTo>
                    <a:cubicBezTo>
                      <a:pt x="261231" y="1826169"/>
                      <a:pt x="256008" y="1818476"/>
                      <a:pt x="240250" y="1825092"/>
                    </a:cubicBezTo>
                    <a:cubicBezTo>
                      <a:pt x="231242" y="1829513"/>
                      <a:pt x="222121" y="1831162"/>
                      <a:pt x="214269" y="1821863"/>
                    </a:cubicBezTo>
                    <a:cubicBezTo>
                      <a:pt x="211228" y="1804680"/>
                      <a:pt x="220960" y="1791684"/>
                      <a:pt x="225691" y="1776538"/>
                    </a:cubicBezTo>
                    <a:cubicBezTo>
                      <a:pt x="229332" y="1766136"/>
                      <a:pt x="235344" y="1756280"/>
                      <a:pt x="241614" y="1747482"/>
                    </a:cubicBezTo>
                    <a:lnTo>
                      <a:pt x="245499" y="1740375"/>
                    </a:lnTo>
                    <a:lnTo>
                      <a:pt x="243458" y="1740335"/>
                    </a:lnTo>
                    <a:cubicBezTo>
                      <a:pt x="239301" y="1742598"/>
                      <a:pt x="236230" y="1738630"/>
                      <a:pt x="234753" y="1735991"/>
                    </a:cubicBezTo>
                    <a:cubicBezTo>
                      <a:pt x="228633" y="1726343"/>
                      <a:pt x="220619" y="1723117"/>
                      <a:pt x="209829" y="1724388"/>
                    </a:cubicBezTo>
                    <a:cubicBezTo>
                      <a:pt x="203175" y="1725108"/>
                      <a:pt x="201389" y="1722969"/>
                      <a:pt x="203901" y="1715547"/>
                    </a:cubicBezTo>
                    <a:lnTo>
                      <a:pt x="203178" y="1709447"/>
                    </a:lnTo>
                    <a:lnTo>
                      <a:pt x="197511" y="1713364"/>
                    </a:lnTo>
                    <a:cubicBezTo>
                      <a:pt x="191002" y="1718860"/>
                      <a:pt x="184246" y="1722177"/>
                      <a:pt x="177140" y="1723477"/>
                    </a:cubicBezTo>
                    <a:lnTo>
                      <a:pt x="172451" y="1723064"/>
                    </a:lnTo>
                    <a:lnTo>
                      <a:pt x="172854" y="1724275"/>
                    </a:lnTo>
                    <a:cubicBezTo>
                      <a:pt x="172431" y="1725868"/>
                      <a:pt x="170781" y="1727006"/>
                      <a:pt x="167501" y="1727568"/>
                    </a:cubicBezTo>
                    <a:cubicBezTo>
                      <a:pt x="158519" y="1729265"/>
                      <a:pt x="150388" y="1727347"/>
                      <a:pt x="142374" y="1724121"/>
                    </a:cubicBezTo>
                    <a:cubicBezTo>
                      <a:pt x="132053" y="1720159"/>
                      <a:pt x="127111" y="1720901"/>
                      <a:pt x="120156" y="1729374"/>
                    </a:cubicBezTo>
                    <a:cubicBezTo>
                      <a:pt x="117403" y="1732158"/>
                      <a:pt x="115340" y="1736061"/>
                      <a:pt x="113181" y="1739558"/>
                    </a:cubicBezTo>
                    <a:cubicBezTo>
                      <a:pt x="112256" y="1741057"/>
                      <a:pt x="111522" y="1743364"/>
                      <a:pt x="109311" y="1743034"/>
                    </a:cubicBezTo>
                    <a:cubicBezTo>
                      <a:pt x="106696" y="1742798"/>
                      <a:pt x="105814" y="1740874"/>
                      <a:pt x="105836" y="1739161"/>
                    </a:cubicBezTo>
                    <a:cubicBezTo>
                      <a:pt x="105732" y="1731504"/>
                      <a:pt x="102117" y="1730652"/>
                      <a:pt x="95750" y="1732584"/>
                    </a:cubicBezTo>
                    <a:cubicBezTo>
                      <a:pt x="87766" y="1734898"/>
                      <a:pt x="80869" y="1730982"/>
                      <a:pt x="75088" y="1726374"/>
                    </a:cubicBezTo>
                    <a:cubicBezTo>
                      <a:pt x="70401" y="1722788"/>
                      <a:pt x="67478" y="1723052"/>
                      <a:pt x="65297" y="1728262"/>
                    </a:cubicBezTo>
                    <a:cubicBezTo>
                      <a:pt x="64254" y="1731069"/>
                      <a:pt x="63021" y="1733068"/>
                      <a:pt x="59599" y="1733024"/>
                    </a:cubicBezTo>
                    <a:cubicBezTo>
                      <a:pt x="54965" y="1733266"/>
                      <a:pt x="55008" y="1729842"/>
                      <a:pt x="53531" y="1727203"/>
                    </a:cubicBezTo>
                    <a:cubicBezTo>
                      <a:pt x="52744" y="1725682"/>
                      <a:pt x="52266" y="1723662"/>
                      <a:pt x="51385" y="1721736"/>
                    </a:cubicBezTo>
                    <a:cubicBezTo>
                      <a:pt x="47593" y="1711111"/>
                      <a:pt x="40961" y="1710119"/>
                      <a:pt x="33199" y="1718781"/>
                    </a:cubicBezTo>
                    <a:cubicBezTo>
                      <a:pt x="32177" y="1719877"/>
                      <a:pt x="31561" y="1720876"/>
                      <a:pt x="30445" y="1721567"/>
                    </a:cubicBezTo>
                    <a:cubicBezTo>
                      <a:pt x="28307" y="1723353"/>
                      <a:pt x="25267" y="1724924"/>
                      <a:pt x="23078" y="1722881"/>
                    </a:cubicBezTo>
                    <a:cubicBezTo>
                      <a:pt x="20984" y="1721243"/>
                      <a:pt x="21931" y="1718032"/>
                      <a:pt x="23165" y="1716033"/>
                    </a:cubicBezTo>
                    <a:cubicBezTo>
                      <a:pt x="24398" y="1714035"/>
                      <a:pt x="25727" y="1712441"/>
                      <a:pt x="27461" y="1710750"/>
                    </a:cubicBezTo>
                    <a:cubicBezTo>
                      <a:pt x="29716" y="1707656"/>
                      <a:pt x="29950" y="1705040"/>
                      <a:pt x="26761" y="1702381"/>
                    </a:cubicBezTo>
                    <a:cubicBezTo>
                      <a:pt x="19694" y="1695943"/>
                      <a:pt x="16880" y="1687647"/>
                      <a:pt x="14469" y="1679256"/>
                    </a:cubicBezTo>
                    <a:cubicBezTo>
                      <a:pt x="11272" y="1669342"/>
                      <a:pt x="10000" y="1658547"/>
                      <a:pt x="5186" y="1649017"/>
                    </a:cubicBezTo>
                    <a:cubicBezTo>
                      <a:pt x="3519" y="1645570"/>
                      <a:pt x="5465" y="1642977"/>
                      <a:pt x="7102" y="1640883"/>
                    </a:cubicBezTo>
                    <a:lnTo>
                      <a:pt x="12183" y="1632263"/>
                    </a:lnTo>
                    <a:lnTo>
                      <a:pt x="10960" y="1627506"/>
                    </a:lnTo>
                    <a:cubicBezTo>
                      <a:pt x="7708" y="1621014"/>
                      <a:pt x="335" y="1618320"/>
                      <a:pt x="0" y="1610002"/>
                    </a:cubicBezTo>
                    <a:cubicBezTo>
                      <a:pt x="8753" y="1604521"/>
                      <a:pt x="1414" y="1597338"/>
                      <a:pt x="2649" y="1590880"/>
                    </a:cubicBezTo>
                    <a:cubicBezTo>
                      <a:pt x="8663" y="1581024"/>
                      <a:pt x="9418" y="1567960"/>
                      <a:pt x="24486" y="1565433"/>
                    </a:cubicBezTo>
                    <a:cubicBezTo>
                      <a:pt x="30032" y="1565208"/>
                      <a:pt x="31268" y="1558749"/>
                      <a:pt x="30387" y="1552802"/>
                    </a:cubicBezTo>
                    <a:cubicBezTo>
                      <a:pt x="28482" y="1542624"/>
                      <a:pt x="31176" y="1535251"/>
                      <a:pt x="41644" y="1529917"/>
                    </a:cubicBezTo>
                    <a:cubicBezTo>
                      <a:pt x="53971" y="1523011"/>
                      <a:pt x="45061" y="1513968"/>
                      <a:pt x="41586" y="1501931"/>
                    </a:cubicBezTo>
                    <a:cubicBezTo>
                      <a:pt x="60819" y="1507353"/>
                      <a:pt x="74973" y="1503365"/>
                      <a:pt x="84738" y="1485880"/>
                    </a:cubicBezTo>
                    <a:cubicBezTo>
                      <a:pt x="86742" y="1482594"/>
                      <a:pt x="98523" y="1478061"/>
                      <a:pt x="107756" y="1479185"/>
                    </a:cubicBezTo>
                    <a:cubicBezTo>
                      <a:pt x="125163" y="1481689"/>
                      <a:pt x="134895" y="1468693"/>
                      <a:pt x="147768" y="1459415"/>
                    </a:cubicBezTo>
                    <a:cubicBezTo>
                      <a:pt x="147635" y="1477366"/>
                      <a:pt x="156210" y="1478091"/>
                      <a:pt x="168025" y="1469069"/>
                    </a:cubicBezTo>
                    <a:cubicBezTo>
                      <a:pt x="173972" y="1468189"/>
                      <a:pt x="180031" y="1470080"/>
                      <a:pt x="185208" y="1466027"/>
                    </a:cubicBezTo>
                    <a:cubicBezTo>
                      <a:pt x="188126" y="1464200"/>
                      <a:pt x="191445" y="1461718"/>
                      <a:pt x="194362" y="1459890"/>
                    </a:cubicBezTo>
                    <a:cubicBezTo>
                      <a:pt x="197680" y="1457406"/>
                      <a:pt x="201544" y="1452551"/>
                      <a:pt x="203916" y="1453096"/>
                    </a:cubicBezTo>
                    <a:cubicBezTo>
                      <a:pt x="209975" y="1454989"/>
                      <a:pt x="205052" y="1460101"/>
                      <a:pt x="204764" y="1463532"/>
                    </a:cubicBezTo>
                    <a:cubicBezTo>
                      <a:pt x="204586" y="1469734"/>
                      <a:pt x="204152" y="1474879"/>
                      <a:pt x="203317" y="1480682"/>
                    </a:cubicBezTo>
                    <a:cubicBezTo>
                      <a:pt x="204711" y="1488744"/>
                      <a:pt x="211425" y="1491037"/>
                      <a:pt x="218687" y="1490959"/>
                    </a:cubicBezTo>
                    <a:cubicBezTo>
                      <a:pt x="223063" y="1488219"/>
                      <a:pt x="228096" y="1485880"/>
                      <a:pt x="232472" y="1483139"/>
                    </a:cubicBezTo>
                    <a:cubicBezTo>
                      <a:pt x="238019" y="1482917"/>
                      <a:pt x="236927" y="1487660"/>
                      <a:pt x="237696" y="1490835"/>
                    </a:cubicBezTo>
                    <a:cubicBezTo>
                      <a:pt x="229534" y="1505691"/>
                      <a:pt x="229435" y="1519154"/>
                      <a:pt x="246663" y="1527862"/>
                    </a:cubicBezTo>
                    <a:cubicBezTo>
                      <a:pt x="253635" y="1531214"/>
                      <a:pt x="259404" y="1536536"/>
                      <a:pt x="254850" y="1545480"/>
                    </a:cubicBezTo>
                    <a:lnTo>
                      <a:pt x="253873" y="1555026"/>
                    </a:lnTo>
                    <a:lnTo>
                      <a:pt x="256931" y="1554234"/>
                    </a:lnTo>
                    <a:cubicBezTo>
                      <a:pt x="260571" y="1552040"/>
                      <a:pt x="263906" y="1549011"/>
                      <a:pt x="267064" y="1546131"/>
                    </a:cubicBezTo>
                    <a:cubicBezTo>
                      <a:pt x="270318" y="1543654"/>
                      <a:pt x="272550" y="1542273"/>
                      <a:pt x="276855" y="1544243"/>
                    </a:cubicBezTo>
                    <a:lnTo>
                      <a:pt x="302739" y="1552237"/>
                    </a:lnTo>
                    <a:lnTo>
                      <a:pt x="307647" y="1546132"/>
                    </a:lnTo>
                    <a:cubicBezTo>
                      <a:pt x="319206" y="1536053"/>
                      <a:pt x="323682" y="1519849"/>
                      <a:pt x="337467" y="1512030"/>
                    </a:cubicBezTo>
                    <a:cubicBezTo>
                      <a:pt x="339873" y="1508088"/>
                      <a:pt x="341877" y="1504803"/>
                      <a:pt x="344283" y="1500860"/>
                    </a:cubicBezTo>
                    <a:cubicBezTo>
                      <a:pt x="342344" y="1495170"/>
                      <a:pt x="346209" y="1490314"/>
                      <a:pt x="345328" y="1484367"/>
                    </a:cubicBezTo>
                    <a:cubicBezTo>
                      <a:pt x="343857" y="1469044"/>
                      <a:pt x="329001" y="1460882"/>
                      <a:pt x="323554" y="1447641"/>
                    </a:cubicBezTo>
                    <a:cubicBezTo>
                      <a:pt x="320045" y="1440091"/>
                      <a:pt x="315879" y="1432140"/>
                      <a:pt x="320946" y="1425313"/>
                    </a:cubicBezTo>
                    <a:cubicBezTo>
                      <a:pt x="326012" y="1418486"/>
                      <a:pt x="334844" y="1420267"/>
                      <a:pt x="341959" y="1421903"/>
                    </a:cubicBezTo>
                    <a:cubicBezTo>
                      <a:pt x="351448" y="1424085"/>
                      <a:pt x="359991" y="1429297"/>
                      <a:pt x="369769" y="1428048"/>
                    </a:cubicBezTo>
                    <a:cubicBezTo>
                      <a:pt x="376661" y="1424139"/>
                      <a:pt x="383087" y="1429864"/>
                      <a:pt x="389691" y="1429383"/>
                    </a:cubicBezTo>
                    <a:cubicBezTo>
                      <a:pt x="394067" y="1426644"/>
                      <a:pt x="398187" y="1422846"/>
                      <a:pt x="403477" y="1421565"/>
                    </a:cubicBezTo>
                    <a:cubicBezTo>
                      <a:pt x="421818" y="1404803"/>
                      <a:pt x="438844" y="1387239"/>
                      <a:pt x="429554" y="1358130"/>
                    </a:cubicBezTo>
                    <a:cubicBezTo>
                      <a:pt x="424908" y="1343575"/>
                      <a:pt x="436323" y="1335210"/>
                      <a:pt x="450844" y="1335054"/>
                    </a:cubicBezTo>
                    <a:cubicBezTo>
                      <a:pt x="462593" y="1335009"/>
                      <a:pt x="474197" y="1336678"/>
                      <a:pt x="485690" y="1335575"/>
                    </a:cubicBezTo>
                    <a:cubicBezTo>
                      <a:pt x="511192" y="1332198"/>
                      <a:pt x="530043" y="1317553"/>
                      <a:pt x="513047" y="1277429"/>
                    </a:cubicBezTo>
                    <a:cubicBezTo>
                      <a:pt x="515886" y="1268342"/>
                      <a:pt x="506431" y="1261672"/>
                      <a:pt x="507153" y="1253097"/>
                    </a:cubicBezTo>
                    <a:cubicBezTo>
                      <a:pt x="513233" y="1234265"/>
                      <a:pt x="514291" y="1234008"/>
                      <a:pt x="527400" y="1246514"/>
                    </a:cubicBezTo>
                    <a:cubicBezTo>
                      <a:pt x="538938" y="1257160"/>
                      <a:pt x="553938" y="1263606"/>
                      <a:pt x="568539" y="1270710"/>
                    </a:cubicBezTo>
                    <a:cubicBezTo>
                      <a:pt x="563315" y="1263015"/>
                      <a:pt x="566555" y="1253271"/>
                      <a:pt x="559473" y="1247146"/>
                    </a:cubicBezTo>
                    <a:cubicBezTo>
                      <a:pt x="555273" y="1243683"/>
                      <a:pt x="552534" y="1239306"/>
                      <a:pt x="552967" y="1234161"/>
                    </a:cubicBezTo>
                    <a:cubicBezTo>
                      <a:pt x="553789" y="1212123"/>
                      <a:pt x="539847" y="1205420"/>
                      <a:pt x="521238" y="1204886"/>
                    </a:cubicBezTo>
                    <a:cubicBezTo>
                      <a:pt x="512439" y="1198618"/>
                      <a:pt x="502529" y="1217817"/>
                      <a:pt x="494711" y="1204031"/>
                    </a:cubicBezTo>
                    <a:cubicBezTo>
                      <a:pt x="485388" y="1179410"/>
                      <a:pt x="506757" y="1163595"/>
                      <a:pt x="511923" y="1143303"/>
                    </a:cubicBezTo>
                    <a:cubicBezTo>
                      <a:pt x="517891" y="1121699"/>
                      <a:pt x="526229" y="1100640"/>
                      <a:pt x="529168" y="1078089"/>
                    </a:cubicBezTo>
                    <a:cubicBezTo>
                      <a:pt x="531383" y="1064112"/>
                      <a:pt x="527908" y="1052073"/>
                      <a:pt x="516625" y="1042485"/>
                    </a:cubicBezTo>
                    <a:cubicBezTo>
                      <a:pt x="503373" y="1031696"/>
                      <a:pt x="492170" y="1029369"/>
                      <a:pt x="481892" y="1044739"/>
                    </a:cubicBezTo>
                    <a:cubicBezTo>
                      <a:pt x="474821" y="1054850"/>
                      <a:pt x="462526" y="1057268"/>
                      <a:pt x="454286" y="1064864"/>
                    </a:cubicBezTo>
                    <a:cubicBezTo>
                      <a:pt x="427213" y="1066381"/>
                      <a:pt x="402291" y="1062897"/>
                      <a:pt x="395406" y="1029845"/>
                    </a:cubicBezTo>
                    <a:cubicBezTo>
                      <a:pt x="394269" y="1022840"/>
                      <a:pt x="388545" y="1029265"/>
                      <a:pt x="386463" y="1025291"/>
                    </a:cubicBezTo>
                    <a:cubicBezTo>
                      <a:pt x="384156" y="1015769"/>
                      <a:pt x="390025" y="1007629"/>
                      <a:pt x="390748" y="999053"/>
                    </a:cubicBezTo>
                    <a:cubicBezTo>
                      <a:pt x="395447" y="988395"/>
                      <a:pt x="406972" y="982804"/>
                      <a:pt x="409700" y="970943"/>
                    </a:cubicBezTo>
                    <a:cubicBezTo>
                      <a:pt x="427318" y="962758"/>
                      <a:pt x="444933" y="954570"/>
                      <a:pt x="465002" y="954190"/>
                    </a:cubicBezTo>
                    <a:cubicBezTo>
                      <a:pt x="468432" y="954480"/>
                      <a:pt x="487742" y="967162"/>
                      <a:pt x="488512" y="970336"/>
                    </a:cubicBezTo>
                    <a:cubicBezTo>
                      <a:pt x="490016" y="981172"/>
                      <a:pt x="496731" y="983465"/>
                      <a:pt x="505996" y="980101"/>
                    </a:cubicBezTo>
                    <a:cubicBezTo>
                      <a:pt x="534994" y="968038"/>
                      <a:pt x="565418" y="959550"/>
                      <a:pt x="593248" y="944970"/>
                    </a:cubicBezTo>
                    <a:cubicBezTo>
                      <a:pt x="616041" y="932730"/>
                      <a:pt x="620918" y="915868"/>
                      <a:pt x="609991" y="893875"/>
                    </a:cubicBezTo>
                    <a:cubicBezTo>
                      <a:pt x="607252" y="889499"/>
                      <a:pt x="604512" y="885122"/>
                      <a:pt x="601772" y="880746"/>
                    </a:cubicBezTo>
                    <a:cubicBezTo>
                      <a:pt x="581712" y="844165"/>
                      <a:pt x="585643" y="830334"/>
                      <a:pt x="624050" y="813192"/>
                    </a:cubicBezTo>
                    <a:cubicBezTo>
                      <a:pt x="640866" y="806319"/>
                      <a:pt x="653483" y="795983"/>
                      <a:pt x="662447" y="779813"/>
                    </a:cubicBezTo>
                    <a:cubicBezTo>
                      <a:pt x="676364" y="754043"/>
                      <a:pt x="701833" y="755155"/>
                      <a:pt x="726244" y="756521"/>
                    </a:cubicBezTo>
                    <a:cubicBezTo>
                      <a:pt x="733795" y="753014"/>
                      <a:pt x="742881" y="755852"/>
                      <a:pt x="752403" y="753545"/>
                    </a:cubicBezTo>
                    <a:cubicBezTo>
                      <a:pt x="736345" y="747355"/>
                      <a:pt x="721199" y="742624"/>
                      <a:pt x="712065" y="728037"/>
                    </a:cubicBezTo>
                    <a:cubicBezTo>
                      <a:pt x="711809" y="726978"/>
                      <a:pt x="710495" y="726177"/>
                      <a:pt x="709181" y="725375"/>
                    </a:cubicBezTo>
                    <a:cubicBezTo>
                      <a:pt x="708525" y="724974"/>
                      <a:pt x="708268" y="723916"/>
                      <a:pt x="708669" y="723259"/>
                    </a:cubicBezTo>
                    <a:cubicBezTo>
                      <a:pt x="711437" y="669948"/>
                      <a:pt x="690353" y="629137"/>
                      <a:pt x="650882" y="593336"/>
                    </a:cubicBezTo>
                    <a:cubicBezTo>
                      <a:pt x="626749" y="572302"/>
                      <a:pt x="629108" y="556610"/>
                      <a:pt x="648317" y="529558"/>
                    </a:cubicBezTo>
                    <a:cubicBezTo>
                      <a:pt x="664317" y="507763"/>
                      <a:pt x="658168" y="482373"/>
                      <a:pt x="659135" y="458620"/>
                    </a:cubicBezTo>
                    <a:cubicBezTo>
                      <a:pt x="657855" y="453329"/>
                      <a:pt x="658289" y="448184"/>
                      <a:pt x="659780" y="442783"/>
                    </a:cubicBezTo>
                    <a:cubicBezTo>
                      <a:pt x="665190" y="407314"/>
                      <a:pt x="669541" y="372100"/>
                      <a:pt x="661486" y="336531"/>
                    </a:cubicBezTo>
                    <a:cubicBezTo>
                      <a:pt x="665384" y="327187"/>
                      <a:pt x="660817" y="319894"/>
                      <a:pt x="655593" y="312199"/>
                    </a:cubicBezTo>
                    <a:cubicBezTo>
                      <a:pt x="649746" y="299615"/>
                      <a:pt x="652619" y="286040"/>
                      <a:pt x="651660" y="272833"/>
                    </a:cubicBezTo>
                    <a:cubicBezTo>
                      <a:pt x="640279" y="276709"/>
                      <a:pt x="636237" y="287767"/>
                      <a:pt x="629055" y="295107"/>
                    </a:cubicBezTo>
                    <a:cubicBezTo>
                      <a:pt x="616950" y="307558"/>
                      <a:pt x="605747" y="305231"/>
                      <a:pt x="605735" y="288995"/>
                    </a:cubicBezTo>
                    <a:cubicBezTo>
                      <a:pt x="604763" y="259550"/>
                      <a:pt x="585819" y="250698"/>
                      <a:pt x="562756" y="245643"/>
                    </a:cubicBezTo>
                    <a:cubicBezTo>
                      <a:pt x="549581" y="242116"/>
                      <a:pt x="539581" y="237817"/>
                      <a:pt x="540627" y="221325"/>
                    </a:cubicBezTo>
                    <a:cubicBezTo>
                      <a:pt x="541059" y="216179"/>
                      <a:pt x="539122" y="210488"/>
                      <a:pt x="535580" y="207427"/>
                    </a:cubicBezTo>
                    <a:cubicBezTo>
                      <a:pt x="516157" y="191970"/>
                      <a:pt x="516033" y="172961"/>
                      <a:pt x="526088" y="152046"/>
                    </a:cubicBezTo>
                    <a:cubicBezTo>
                      <a:pt x="529873" y="139929"/>
                      <a:pt x="534316" y="128214"/>
                      <a:pt x="528467" y="115631"/>
                    </a:cubicBezTo>
                    <a:cubicBezTo>
                      <a:pt x="528246" y="110085"/>
                      <a:pt x="530795" y="104427"/>
                      <a:pt x="526741" y="99248"/>
                    </a:cubicBezTo>
                    <a:cubicBezTo>
                      <a:pt x="523560" y="91899"/>
                      <a:pt x="522087" y="85816"/>
                      <a:pt x="523821" y="81126"/>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0" name="Freeform: Shape 5">
                <a:extLst>
                  <a:ext uri="{FF2B5EF4-FFF2-40B4-BE49-F238E27FC236}">
                    <a16:creationId xmlns="" xmlns:a16="http://schemas.microsoft.com/office/drawing/2014/main" id="{A5FC8F9D-DE6E-4CE5-8595-1F3008A1A0F3}"/>
                  </a:ext>
                </a:extLst>
              </p:cNvPr>
              <p:cNvSpPr/>
              <p:nvPr/>
            </p:nvSpPr>
            <p:spPr>
              <a:xfrm rot="3494497">
                <a:off x="4443886" y="1143275"/>
                <a:ext cx="1232348" cy="1956871"/>
              </a:xfrm>
              <a:custGeom>
                <a:avLst/>
                <a:gdLst>
                  <a:gd name="connsiteX0" fmla="*/ 808709 w 1552416"/>
                  <a:gd name="connsiteY0" fmla="*/ 2007805 h 2465114"/>
                  <a:gd name="connsiteX1" fmla="*/ 805222 w 1552416"/>
                  <a:gd name="connsiteY1" fmla="*/ 2011321 h 2465114"/>
                  <a:gd name="connsiteX2" fmla="*/ 806643 w 1552416"/>
                  <a:gd name="connsiteY2" fmla="*/ 2012083 h 2465114"/>
                  <a:gd name="connsiteX3" fmla="*/ 814629 w 1552416"/>
                  <a:gd name="connsiteY3" fmla="*/ 2008716 h 2465114"/>
                  <a:gd name="connsiteX4" fmla="*/ 832543 w 1552416"/>
                  <a:gd name="connsiteY4" fmla="*/ 1983999 h 2465114"/>
                  <a:gd name="connsiteX5" fmla="*/ 834160 w 1552416"/>
                  <a:gd name="connsiteY5" fmla="*/ 1992745 h 2465114"/>
                  <a:gd name="connsiteX6" fmla="*/ 845417 w 1552416"/>
                  <a:gd name="connsiteY6" fmla="*/ 2001019 h 2465114"/>
                  <a:gd name="connsiteX7" fmla="*/ 845990 w 1552416"/>
                  <a:gd name="connsiteY7" fmla="*/ 2000929 h 2465114"/>
                  <a:gd name="connsiteX8" fmla="*/ 843940 w 1552416"/>
                  <a:gd name="connsiteY8" fmla="*/ 1990068 h 2465114"/>
                  <a:gd name="connsiteX9" fmla="*/ 430301 w 1552416"/>
                  <a:gd name="connsiteY9" fmla="*/ 1634800 h 2465114"/>
                  <a:gd name="connsiteX10" fmla="*/ 422431 w 1552416"/>
                  <a:gd name="connsiteY10" fmla="*/ 1642346 h 2465114"/>
                  <a:gd name="connsiteX11" fmla="*/ 396909 w 1552416"/>
                  <a:gd name="connsiteY11" fmla="*/ 1668690 h 2465114"/>
                  <a:gd name="connsiteX12" fmla="*/ 414193 w 1552416"/>
                  <a:gd name="connsiteY12" fmla="*/ 1660524 h 2465114"/>
                  <a:gd name="connsiteX13" fmla="*/ 430549 w 1552416"/>
                  <a:gd name="connsiteY13" fmla="*/ 1638491 h 2465114"/>
                  <a:gd name="connsiteX14" fmla="*/ 1233126 w 1552416"/>
                  <a:gd name="connsiteY14" fmla="*/ 195929 h 2465114"/>
                  <a:gd name="connsiteX15" fmla="*/ 1246446 w 1552416"/>
                  <a:gd name="connsiteY15" fmla="*/ 205446 h 2465114"/>
                  <a:gd name="connsiteX16" fmla="*/ 1242873 w 1552416"/>
                  <a:gd name="connsiteY16" fmla="*/ 204263 h 2465114"/>
                  <a:gd name="connsiteX17" fmla="*/ 1233419 w 1552416"/>
                  <a:gd name="connsiteY17" fmla="*/ 197368 h 2465114"/>
                  <a:gd name="connsiteX18" fmla="*/ 665522 w 1552416"/>
                  <a:gd name="connsiteY18" fmla="*/ 124 h 2465114"/>
                  <a:gd name="connsiteX19" fmla="*/ 715851 w 1552416"/>
                  <a:gd name="connsiteY19" fmla="*/ 11645 h 2465114"/>
                  <a:gd name="connsiteX20" fmla="*/ 736496 w 1552416"/>
                  <a:gd name="connsiteY20" fmla="*/ 43009 h 2465114"/>
                  <a:gd name="connsiteX21" fmla="*/ 762645 w 1552416"/>
                  <a:gd name="connsiteY21" fmla="*/ 104729 h 2465114"/>
                  <a:gd name="connsiteX22" fmla="*/ 776619 w 1552416"/>
                  <a:gd name="connsiteY22" fmla="*/ 110864 h 2465114"/>
                  <a:gd name="connsiteX23" fmla="*/ 836522 w 1552416"/>
                  <a:gd name="connsiteY23" fmla="*/ 108286 h 2465114"/>
                  <a:gd name="connsiteX24" fmla="*/ 865962 w 1552416"/>
                  <a:gd name="connsiteY24" fmla="*/ 118739 h 2465114"/>
                  <a:gd name="connsiteX25" fmla="*/ 892991 w 1552416"/>
                  <a:gd name="connsiteY25" fmla="*/ 138617 h 2465114"/>
                  <a:gd name="connsiteX26" fmla="*/ 926753 w 1552416"/>
                  <a:gd name="connsiteY26" fmla="*/ 133612 h 2465114"/>
                  <a:gd name="connsiteX27" fmla="*/ 961903 w 1552416"/>
                  <a:gd name="connsiteY27" fmla="*/ 142665 h 2465114"/>
                  <a:gd name="connsiteX28" fmla="*/ 1014348 w 1552416"/>
                  <a:gd name="connsiteY28" fmla="*/ 149175 h 2465114"/>
                  <a:gd name="connsiteX29" fmla="*/ 1045925 w 1552416"/>
                  <a:gd name="connsiteY29" fmla="*/ 105136 h 2465114"/>
                  <a:gd name="connsiteX30" fmla="*/ 1070278 w 1552416"/>
                  <a:gd name="connsiteY30" fmla="*/ 84058 h 2465114"/>
                  <a:gd name="connsiteX31" fmla="*/ 1074508 w 1552416"/>
                  <a:gd name="connsiteY31" fmla="*/ 82605 h 2465114"/>
                  <a:gd name="connsiteX32" fmla="*/ 1079637 w 1552416"/>
                  <a:gd name="connsiteY32" fmla="*/ 86269 h 2465114"/>
                  <a:gd name="connsiteX33" fmla="*/ 1064472 w 1552416"/>
                  <a:gd name="connsiteY33" fmla="*/ 118440 h 2465114"/>
                  <a:gd name="connsiteX34" fmla="*/ 1046690 w 1552416"/>
                  <a:gd name="connsiteY34" fmla="*/ 155166 h 2465114"/>
                  <a:gd name="connsiteX35" fmla="*/ 1087478 w 1552416"/>
                  <a:gd name="connsiteY35" fmla="*/ 221285 h 2465114"/>
                  <a:gd name="connsiteX36" fmla="*/ 1143028 w 1552416"/>
                  <a:gd name="connsiteY36" fmla="*/ 259222 h 2465114"/>
                  <a:gd name="connsiteX37" fmla="*/ 1148390 w 1552416"/>
                  <a:gd name="connsiteY37" fmla="*/ 271218 h 2465114"/>
                  <a:gd name="connsiteX38" fmla="*/ 1172539 w 1552416"/>
                  <a:gd name="connsiteY38" fmla="*/ 278854 h 2465114"/>
                  <a:gd name="connsiteX39" fmla="*/ 1204023 w 1552416"/>
                  <a:gd name="connsiteY39" fmla="*/ 242340 h 2465114"/>
                  <a:gd name="connsiteX40" fmla="*/ 1224801 w 1552416"/>
                  <a:gd name="connsiteY40" fmla="*/ 232771 h 2465114"/>
                  <a:gd name="connsiteX41" fmla="*/ 1254252 w 1552416"/>
                  <a:gd name="connsiteY41" fmla="*/ 234872 h 2465114"/>
                  <a:gd name="connsiteX42" fmla="*/ 1267420 w 1552416"/>
                  <a:gd name="connsiteY42" fmla="*/ 224385 h 2465114"/>
                  <a:gd name="connsiteX43" fmla="*/ 1266675 w 1552416"/>
                  <a:gd name="connsiteY43" fmla="*/ 219898 h 2465114"/>
                  <a:gd name="connsiteX44" fmla="*/ 1332157 w 1552416"/>
                  <a:gd name="connsiteY44" fmla="*/ 266681 h 2465114"/>
                  <a:gd name="connsiteX45" fmla="*/ 1331329 w 1552416"/>
                  <a:gd name="connsiteY45" fmla="*/ 267656 h 2465114"/>
                  <a:gd name="connsiteX46" fmla="*/ 1332633 w 1552416"/>
                  <a:gd name="connsiteY46" fmla="*/ 275564 h 2465114"/>
                  <a:gd name="connsiteX47" fmla="*/ 1319351 w 1552416"/>
                  <a:gd name="connsiteY47" fmla="*/ 377923 h 2465114"/>
                  <a:gd name="connsiteX48" fmla="*/ 1269663 w 1552416"/>
                  <a:gd name="connsiteY48" fmla="*/ 416236 h 2465114"/>
                  <a:gd name="connsiteX49" fmla="*/ 1262777 w 1552416"/>
                  <a:gd name="connsiteY49" fmla="*/ 431113 h 2465114"/>
                  <a:gd name="connsiteX50" fmla="*/ 1280857 w 1552416"/>
                  <a:gd name="connsiteY50" fmla="*/ 461895 h 2465114"/>
                  <a:gd name="connsiteX51" fmla="*/ 1278937 w 1552416"/>
                  <a:gd name="connsiteY51" fmla="*/ 476282 h 2465114"/>
                  <a:gd name="connsiteX52" fmla="*/ 1268690 w 1552416"/>
                  <a:gd name="connsiteY52" fmla="*/ 533246 h 2465114"/>
                  <a:gd name="connsiteX53" fmla="*/ 1281673 w 1552416"/>
                  <a:gd name="connsiteY53" fmla="*/ 537808 h 2465114"/>
                  <a:gd name="connsiteX54" fmla="*/ 1318969 w 1552416"/>
                  <a:gd name="connsiteY54" fmla="*/ 551661 h 2465114"/>
                  <a:gd name="connsiteX55" fmla="*/ 1310315 w 1552416"/>
                  <a:gd name="connsiteY55" fmla="*/ 590930 h 2465114"/>
                  <a:gd name="connsiteX56" fmla="*/ 1289956 w 1552416"/>
                  <a:gd name="connsiteY56" fmla="*/ 596282 h 2465114"/>
                  <a:gd name="connsiteX57" fmla="*/ 1275685 w 1552416"/>
                  <a:gd name="connsiteY57" fmla="*/ 629426 h 2465114"/>
                  <a:gd name="connsiteX58" fmla="*/ 1290384 w 1552416"/>
                  <a:gd name="connsiteY58" fmla="*/ 651356 h 2465114"/>
                  <a:gd name="connsiteX59" fmla="*/ 1307484 w 1552416"/>
                  <a:gd name="connsiteY59" fmla="*/ 672214 h 2465114"/>
                  <a:gd name="connsiteX60" fmla="*/ 1313664 w 1552416"/>
                  <a:gd name="connsiteY60" fmla="*/ 692481 h 2465114"/>
                  <a:gd name="connsiteX61" fmla="*/ 1295869 w 1552416"/>
                  <a:gd name="connsiteY61" fmla="*/ 698414 h 2465114"/>
                  <a:gd name="connsiteX62" fmla="*/ 1256632 w 1552416"/>
                  <a:gd name="connsiteY62" fmla="*/ 715653 h 2465114"/>
                  <a:gd name="connsiteX63" fmla="*/ 1255446 w 1552416"/>
                  <a:gd name="connsiteY63" fmla="*/ 737482 h 2465114"/>
                  <a:gd name="connsiteX64" fmla="*/ 1288665 w 1552416"/>
                  <a:gd name="connsiteY64" fmla="*/ 769274 h 2465114"/>
                  <a:gd name="connsiteX65" fmla="*/ 1312169 w 1552416"/>
                  <a:gd name="connsiteY65" fmla="*/ 829584 h 2465114"/>
                  <a:gd name="connsiteX66" fmla="*/ 1318604 w 1552416"/>
                  <a:gd name="connsiteY66" fmla="*/ 843980 h 2465114"/>
                  <a:gd name="connsiteX67" fmla="*/ 1343489 w 1552416"/>
                  <a:gd name="connsiteY67" fmla="*/ 859059 h 2465114"/>
                  <a:gd name="connsiteX68" fmla="*/ 1379201 w 1552416"/>
                  <a:gd name="connsiteY68" fmla="*/ 882254 h 2465114"/>
                  <a:gd name="connsiteX69" fmla="*/ 1388905 w 1552416"/>
                  <a:gd name="connsiteY69" fmla="*/ 862088 h 2465114"/>
                  <a:gd name="connsiteX70" fmla="*/ 1402492 w 1552416"/>
                  <a:gd name="connsiteY70" fmla="*/ 847384 h 2465114"/>
                  <a:gd name="connsiteX71" fmla="*/ 1430359 w 1552416"/>
                  <a:gd name="connsiteY71" fmla="*/ 858828 h 2465114"/>
                  <a:gd name="connsiteX72" fmla="*/ 1421983 w 1552416"/>
                  <a:gd name="connsiteY72" fmla="*/ 875522 h 2465114"/>
                  <a:gd name="connsiteX73" fmla="*/ 1412451 w 1552416"/>
                  <a:gd name="connsiteY73" fmla="*/ 888991 h 2465114"/>
                  <a:gd name="connsiteX74" fmla="*/ 1451310 w 1552416"/>
                  <a:gd name="connsiteY74" fmla="*/ 910204 h 2465114"/>
                  <a:gd name="connsiteX75" fmla="*/ 1470351 w 1552416"/>
                  <a:gd name="connsiteY75" fmla="*/ 899972 h 2465114"/>
                  <a:gd name="connsiteX76" fmla="*/ 1491027 w 1552416"/>
                  <a:gd name="connsiteY76" fmla="*/ 906281 h 2465114"/>
                  <a:gd name="connsiteX77" fmla="*/ 1490505 w 1552416"/>
                  <a:gd name="connsiteY77" fmla="*/ 926374 h 2465114"/>
                  <a:gd name="connsiteX78" fmla="*/ 1460032 w 1552416"/>
                  <a:gd name="connsiteY78" fmla="*/ 947757 h 2465114"/>
                  <a:gd name="connsiteX79" fmla="*/ 1444096 w 1552416"/>
                  <a:gd name="connsiteY79" fmla="*/ 989416 h 2465114"/>
                  <a:gd name="connsiteX80" fmla="*/ 1470878 w 1552416"/>
                  <a:gd name="connsiteY80" fmla="*/ 1074455 h 2465114"/>
                  <a:gd name="connsiteX81" fmla="*/ 1484515 w 1552416"/>
                  <a:gd name="connsiteY81" fmla="*/ 1085634 h 2465114"/>
                  <a:gd name="connsiteX82" fmla="*/ 1552416 w 1552416"/>
                  <a:gd name="connsiteY82" fmla="*/ 1104814 h 2465114"/>
                  <a:gd name="connsiteX83" fmla="*/ 1499705 w 1552416"/>
                  <a:gd name="connsiteY83" fmla="*/ 1112527 h 2465114"/>
                  <a:gd name="connsiteX84" fmla="*/ 1446942 w 1552416"/>
                  <a:gd name="connsiteY84" fmla="*/ 1162000 h 2465114"/>
                  <a:gd name="connsiteX85" fmla="*/ 1466933 w 1552416"/>
                  <a:gd name="connsiteY85" fmla="*/ 1186748 h 2465114"/>
                  <a:gd name="connsiteX86" fmla="*/ 1486617 w 1552416"/>
                  <a:gd name="connsiteY86" fmla="*/ 1191484 h 2465114"/>
                  <a:gd name="connsiteX87" fmla="*/ 1461120 w 1552416"/>
                  <a:gd name="connsiteY87" fmla="*/ 1204024 h 2465114"/>
                  <a:gd name="connsiteX88" fmla="*/ 1449106 w 1552416"/>
                  <a:gd name="connsiteY88" fmla="*/ 1217737 h 2465114"/>
                  <a:gd name="connsiteX89" fmla="*/ 1473356 w 1552416"/>
                  <a:gd name="connsiteY89" fmla="*/ 1277138 h 2465114"/>
                  <a:gd name="connsiteX90" fmla="*/ 1497310 w 1552416"/>
                  <a:gd name="connsiteY90" fmla="*/ 1308176 h 2465114"/>
                  <a:gd name="connsiteX91" fmla="*/ 1510150 w 1552416"/>
                  <a:gd name="connsiteY91" fmla="*/ 1362024 h 2465114"/>
                  <a:gd name="connsiteX92" fmla="*/ 1531785 w 1552416"/>
                  <a:gd name="connsiteY92" fmla="*/ 1394960 h 2465114"/>
                  <a:gd name="connsiteX93" fmla="*/ 1541050 w 1552416"/>
                  <a:gd name="connsiteY93" fmla="*/ 1395715 h 2465114"/>
                  <a:gd name="connsiteX94" fmla="*/ 1512395 w 1552416"/>
                  <a:gd name="connsiteY94" fmla="*/ 1418588 h 2465114"/>
                  <a:gd name="connsiteX95" fmla="*/ 1487704 w 1552416"/>
                  <a:gd name="connsiteY95" fmla="*/ 1447751 h 2465114"/>
                  <a:gd name="connsiteX96" fmla="*/ 1498103 w 1552416"/>
                  <a:gd name="connsiteY96" fmla="*/ 1468436 h 2465114"/>
                  <a:gd name="connsiteX97" fmla="*/ 1518676 w 1552416"/>
                  <a:gd name="connsiteY97" fmla="*/ 1490621 h 2465114"/>
                  <a:gd name="connsiteX98" fmla="*/ 1500534 w 1552416"/>
                  <a:gd name="connsiteY98" fmla="*/ 1509951 h 2465114"/>
                  <a:gd name="connsiteX99" fmla="*/ 1492913 w 1552416"/>
                  <a:gd name="connsiteY99" fmla="*/ 1517384 h 2465114"/>
                  <a:gd name="connsiteX100" fmla="*/ 1504394 w 1552416"/>
                  <a:gd name="connsiteY100" fmla="*/ 1532117 h 2465114"/>
                  <a:gd name="connsiteX101" fmla="*/ 1519911 w 1552416"/>
                  <a:gd name="connsiteY101" fmla="*/ 1562318 h 2465114"/>
                  <a:gd name="connsiteX102" fmla="*/ 1529011 w 1552416"/>
                  <a:gd name="connsiteY102" fmla="*/ 1629061 h 2465114"/>
                  <a:gd name="connsiteX103" fmla="*/ 1529153 w 1552416"/>
                  <a:gd name="connsiteY103" fmla="*/ 1647419 h 2465114"/>
                  <a:gd name="connsiteX104" fmla="*/ 1530082 w 1552416"/>
                  <a:gd name="connsiteY104" fmla="*/ 1699103 h 2465114"/>
                  <a:gd name="connsiteX105" fmla="*/ 1522042 w 1552416"/>
                  <a:gd name="connsiteY105" fmla="*/ 1710754 h 2465114"/>
                  <a:gd name="connsiteX106" fmla="*/ 1487166 w 1552416"/>
                  <a:gd name="connsiteY106" fmla="*/ 1746768 h 2465114"/>
                  <a:gd name="connsiteX107" fmla="*/ 1481691 w 1552416"/>
                  <a:gd name="connsiteY107" fmla="*/ 1759000 h 2465114"/>
                  <a:gd name="connsiteX108" fmla="*/ 1442943 w 1552416"/>
                  <a:gd name="connsiteY108" fmla="*/ 1781201 h 2465114"/>
                  <a:gd name="connsiteX109" fmla="*/ 1414463 w 1552416"/>
                  <a:gd name="connsiteY109" fmla="*/ 1797375 h 2465114"/>
                  <a:gd name="connsiteX110" fmla="*/ 1389364 w 1552416"/>
                  <a:gd name="connsiteY110" fmla="*/ 1822403 h 2465114"/>
                  <a:gd name="connsiteX111" fmla="*/ 1378004 w 1552416"/>
                  <a:gd name="connsiteY111" fmla="*/ 1842732 h 2465114"/>
                  <a:gd name="connsiteX112" fmla="*/ 1375490 w 1552416"/>
                  <a:gd name="connsiteY112" fmla="*/ 1868033 h 2465114"/>
                  <a:gd name="connsiteX113" fmla="*/ 1380853 w 1552416"/>
                  <a:gd name="connsiteY113" fmla="*/ 1880030 h 2465114"/>
                  <a:gd name="connsiteX114" fmla="*/ 1400375 w 1552416"/>
                  <a:gd name="connsiteY114" fmla="*/ 1883112 h 2465114"/>
                  <a:gd name="connsiteX115" fmla="*/ 1416228 w 1552416"/>
                  <a:gd name="connsiteY115" fmla="*/ 1908269 h 2465114"/>
                  <a:gd name="connsiteX116" fmla="*/ 1403203 w 1552416"/>
                  <a:gd name="connsiteY116" fmla="*/ 1937114 h 2465114"/>
                  <a:gd name="connsiteX117" fmla="*/ 1376714 w 1552416"/>
                  <a:gd name="connsiteY117" fmla="*/ 1948082 h 2465114"/>
                  <a:gd name="connsiteX118" fmla="*/ 1364047 w 1552416"/>
                  <a:gd name="connsiteY118" fmla="*/ 1955179 h 2465114"/>
                  <a:gd name="connsiteX119" fmla="*/ 1372454 w 1552416"/>
                  <a:gd name="connsiteY119" fmla="*/ 1981071 h 2465114"/>
                  <a:gd name="connsiteX120" fmla="*/ 1375845 w 1552416"/>
                  <a:gd name="connsiteY120" fmla="*/ 1981571 h 2465114"/>
                  <a:gd name="connsiteX121" fmla="*/ 1396603 w 1552416"/>
                  <a:gd name="connsiteY121" fmla="*/ 1988706 h 2465114"/>
                  <a:gd name="connsiteX122" fmla="*/ 1390687 w 1552416"/>
                  <a:gd name="connsiteY122" fmla="*/ 2021860 h 2465114"/>
                  <a:gd name="connsiteX123" fmla="*/ 1367417 w 1552416"/>
                  <a:gd name="connsiteY123" fmla="*/ 2040026 h 2465114"/>
                  <a:gd name="connsiteX124" fmla="*/ 1352615 w 1552416"/>
                  <a:gd name="connsiteY124" fmla="*/ 2033972 h 2465114"/>
                  <a:gd name="connsiteX125" fmla="*/ 1346169 w 1552416"/>
                  <a:gd name="connsiteY125" fmla="*/ 2027928 h 2465114"/>
                  <a:gd name="connsiteX126" fmla="*/ 1340285 w 1552416"/>
                  <a:gd name="connsiteY126" fmla="*/ 2036025 h 2465114"/>
                  <a:gd name="connsiteX127" fmla="*/ 1340427 w 1552416"/>
                  <a:gd name="connsiteY127" fmla="*/ 2054383 h 2465114"/>
                  <a:gd name="connsiteX128" fmla="*/ 1308463 w 1552416"/>
                  <a:gd name="connsiteY128" fmla="*/ 2077583 h 2465114"/>
                  <a:gd name="connsiteX129" fmla="*/ 1302426 w 1552416"/>
                  <a:gd name="connsiteY129" fmla="*/ 2075675 h 2465114"/>
                  <a:gd name="connsiteX130" fmla="*/ 1260870 w 1552416"/>
                  <a:gd name="connsiteY130" fmla="*/ 2094811 h 2465114"/>
                  <a:gd name="connsiteX131" fmla="*/ 1239172 w 1552416"/>
                  <a:gd name="connsiteY131" fmla="*/ 2111987 h 2465114"/>
                  <a:gd name="connsiteX132" fmla="*/ 1226015 w 1552416"/>
                  <a:gd name="connsiteY132" fmla="*/ 2114122 h 2465114"/>
                  <a:gd name="connsiteX133" fmla="*/ 1180045 w 1552416"/>
                  <a:gd name="connsiteY133" fmla="*/ 2156243 h 2465114"/>
                  <a:gd name="connsiteX134" fmla="*/ 1169584 w 1552416"/>
                  <a:gd name="connsiteY134" fmla="*/ 2185669 h 2465114"/>
                  <a:gd name="connsiteX135" fmla="*/ 1152862 w 1552416"/>
                  <a:gd name="connsiteY135" fmla="*/ 2194002 h 2465114"/>
                  <a:gd name="connsiteX136" fmla="*/ 1147172 w 1552416"/>
                  <a:gd name="connsiteY136" fmla="*/ 2178697 h 2465114"/>
                  <a:gd name="connsiteX137" fmla="*/ 1112869 w 1552416"/>
                  <a:gd name="connsiteY137" fmla="*/ 2152858 h 2465114"/>
                  <a:gd name="connsiteX138" fmla="*/ 1076544 w 1552416"/>
                  <a:gd name="connsiteY138" fmla="*/ 2157281 h 2465114"/>
                  <a:gd name="connsiteX139" fmla="*/ 1047114 w 1552416"/>
                  <a:gd name="connsiteY139" fmla="*/ 2138477 h 2465114"/>
                  <a:gd name="connsiteX140" fmla="*/ 979285 w 1552416"/>
                  <a:gd name="connsiteY140" fmla="*/ 2128475 h 2465114"/>
                  <a:gd name="connsiteX141" fmla="*/ 967527 w 1552416"/>
                  <a:gd name="connsiteY141" fmla="*/ 2136318 h 2465114"/>
                  <a:gd name="connsiteX142" fmla="*/ 935810 w 1552416"/>
                  <a:gd name="connsiteY142" fmla="*/ 2094356 h 2465114"/>
                  <a:gd name="connsiteX143" fmla="*/ 909761 w 1552416"/>
                  <a:gd name="connsiteY143" fmla="*/ 2092858 h 2465114"/>
                  <a:gd name="connsiteX144" fmla="*/ 890923 w 1552416"/>
                  <a:gd name="connsiteY144" fmla="*/ 2097756 h 2465114"/>
                  <a:gd name="connsiteX145" fmla="*/ 889951 w 1552416"/>
                  <a:gd name="connsiteY145" fmla="*/ 2099239 h 2465114"/>
                  <a:gd name="connsiteX146" fmla="*/ 903914 w 1552416"/>
                  <a:gd name="connsiteY146" fmla="*/ 2149570 h 2465114"/>
                  <a:gd name="connsiteX147" fmla="*/ 913150 w 1552416"/>
                  <a:gd name="connsiteY147" fmla="*/ 2162655 h 2465114"/>
                  <a:gd name="connsiteX148" fmla="*/ 991659 w 1552416"/>
                  <a:gd name="connsiteY148" fmla="*/ 2161116 h 2465114"/>
                  <a:gd name="connsiteX149" fmla="*/ 1036302 w 1552416"/>
                  <a:gd name="connsiteY149" fmla="*/ 2174970 h 2465114"/>
                  <a:gd name="connsiteX150" fmla="*/ 1038611 w 1552416"/>
                  <a:gd name="connsiteY150" fmla="*/ 2189594 h 2465114"/>
                  <a:gd name="connsiteX151" fmla="*/ 1036302 w 1552416"/>
                  <a:gd name="connsiteY151" fmla="*/ 2265794 h 2465114"/>
                  <a:gd name="connsiteX152" fmla="*/ 1033992 w 1552416"/>
                  <a:gd name="connsiteY152" fmla="*/ 2268873 h 2465114"/>
                  <a:gd name="connsiteX153" fmla="*/ 995508 w 1552416"/>
                  <a:gd name="connsiteY153" fmla="*/ 2241164 h 2465114"/>
                  <a:gd name="connsiteX154" fmla="*/ 992429 w 1552416"/>
                  <a:gd name="connsiteY154" fmla="*/ 2234237 h 2465114"/>
                  <a:gd name="connsiteX155" fmla="*/ 967799 w 1552416"/>
                  <a:gd name="connsiteY155" fmla="*/ 2214994 h 2465114"/>
                  <a:gd name="connsiteX156" fmla="*/ 937011 w 1552416"/>
                  <a:gd name="connsiteY156" fmla="*/ 2214994 h 2465114"/>
                  <a:gd name="connsiteX157" fmla="*/ 916999 w 1552416"/>
                  <a:gd name="connsiteY157" fmla="*/ 2219612 h 2465114"/>
                  <a:gd name="connsiteX158" fmla="*/ 915459 w 1552416"/>
                  <a:gd name="connsiteY158" fmla="*/ 2254249 h 2465114"/>
                  <a:gd name="connsiteX159" fmla="*/ 910841 w 1552416"/>
                  <a:gd name="connsiteY159" fmla="*/ 2287346 h 2465114"/>
                  <a:gd name="connsiteX160" fmla="*/ 906992 w 1552416"/>
                  <a:gd name="connsiteY160" fmla="*/ 2324291 h 2465114"/>
                  <a:gd name="connsiteX161" fmla="*/ 919308 w 1552416"/>
                  <a:gd name="connsiteY161" fmla="*/ 2397413 h 2465114"/>
                  <a:gd name="connsiteX162" fmla="*/ 892368 w 1552416"/>
                  <a:gd name="connsiteY162" fmla="*/ 2427430 h 2465114"/>
                  <a:gd name="connsiteX163" fmla="*/ 883132 w 1552416"/>
                  <a:gd name="connsiteY163" fmla="*/ 2442824 h 2465114"/>
                  <a:gd name="connsiteX164" fmla="*/ 876974 w 1552416"/>
                  <a:gd name="connsiteY164" fmla="*/ 2456679 h 2465114"/>
                  <a:gd name="connsiteX165" fmla="*/ 769986 w 1552416"/>
                  <a:gd name="connsiteY165" fmla="*/ 2448982 h 2465114"/>
                  <a:gd name="connsiteX166" fmla="*/ 771526 w 1552416"/>
                  <a:gd name="connsiteY166" fmla="*/ 2443594 h 2465114"/>
                  <a:gd name="connsiteX167" fmla="*/ 833871 w 1552416"/>
                  <a:gd name="connsiteY167" fmla="*/ 2430509 h 2465114"/>
                  <a:gd name="connsiteX168" fmla="*/ 865429 w 1552416"/>
                  <a:gd name="connsiteY168" fmla="*/ 2385867 h 2465114"/>
                  <a:gd name="connsiteX169" fmla="*/ 863120 w 1552416"/>
                  <a:gd name="connsiteY169" fmla="*/ 2359697 h 2465114"/>
                  <a:gd name="connsiteX170" fmla="*/ 852344 w 1552416"/>
                  <a:gd name="connsiteY170" fmla="*/ 2339685 h 2465114"/>
                  <a:gd name="connsiteX171" fmla="*/ 820786 w 1552416"/>
                  <a:gd name="connsiteY171" fmla="*/ 2288116 h 2465114"/>
                  <a:gd name="connsiteX172" fmla="*/ 805393 w 1552416"/>
                  <a:gd name="connsiteY172" fmla="*/ 2276570 h 2465114"/>
                  <a:gd name="connsiteX173" fmla="*/ 771526 w 1552416"/>
                  <a:gd name="connsiteY173" fmla="*/ 2268104 h 2465114"/>
                  <a:gd name="connsiteX174" fmla="*/ 738429 w 1552416"/>
                  <a:gd name="connsiteY174" fmla="*/ 2262716 h 2465114"/>
                  <a:gd name="connsiteX175" fmla="*/ 734580 w 1552416"/>
                  <a:gd name="connsiteY175" fmla="*/ 2249631 h 2465114"/>
                  <a:gd name="connsiteX176" fmla="*/ 725344 w 1552416"/>
                  <a:gd name="connsiteY176" fmla="*/ 2235006 h 2465114"/>
                  <a:gd name="connsiteX177" fmla="*/ 712259 w 1552416"/>
                  <a:gd name="connsiteY177" fmla="*/ 2224231 h 2465114"/>
                  <a:gd name="connsiteX178" fmla="*/ 707641 w 1552416"/>
                  <a:gd name="connsiteY178" fmla="*/ 2215764 h 2465114"/>
                  <a:gd name="connsiteX179" fmla="*/ 672235 w 1552416"/>
                  <a:gd name="connsiteY179" fmla="*/ 2189594 h 2465114"/>
                  <a:gd name="connsiteX180" fmla="*/ 663768 w 1552416"/>
                  <a:gd name="connsiteY180" fmla="*/ 2176509 h 2465114"/>
                  <a:gd name="connsiteX181" fmla="*/ 646064 w 1552416"/>
                  <a:gd name="connsiteY181" fmla="*/ 2181127 h 2465114"/>
                  <a:gd name="connsiteX182" fmla="*/ 641446 w 1552416"/>
                  <a:gd name="connsiteY182" fmla="*/ 2198831 h 2465114"/>
                  <a:gd name="connsiteX183" fmla="*/ 628362 w 1552416"/>
                  <a:gd name="connsiteY183" fmla="*/ 2211915 h 2465114"/>
                  <a:gd name="connsiteX184" fmla="*/ 612967 w 1552416"/>
                  <a:gd name="connsiteY184" fmla="*/ 2213455 h 2465114"/>
                  <a:gd name="connsiteX185" fmla="*/ 603731 w 1552416"/>
                  <a:gd name="connsiteY185" fmla="*/ 2212685 h 2465114"/>
                  <a:gd name="connsiteX186" fmla="*/ 609119 w 1552416"/>
                  <a:gd name="connsiteY186" fmla="*/ 2202679 h 2465114"/>
                  <a:gd name="connsiteX187" fmla="*/ 624513 w 1552416"/>
                  <a:gd name="connsiteY187" fmla="*/ 2185746 h 2465114"/>
                  <a:gd name="connsiteX188" fmla="*/ 637598 w 1552416"/>
                  <a:gd name="connsiteY188" fmla="*/ 2159576 h 2465114"/>
                  <a:gd name="connsiteX189" fmla="*/ 629132 w 1552416"/>
                  <a:gd name="connsiteY189" fmla="*/ 2146491 h 2465114"/>
                  <a:gd name="connsiteX190" fmla="*/ 619894 w 1552416"/>
                  <a:gd name="connsiteY190" fmla="*/ 2154188 h 2465114"/>
                  <a:gd name="connsiteX191" fmla="*/ 592955 w 1552416"/>
                  <a:gd name="connsiteY191" fmla="*/ 2190364 h 2465114"/>
                  <a:gd name="connsiteX192" fmla="*/ 575252 w 1552416"/>
                  <a:gd name="connsiteY192" fmla="*/ 2212685 h 2465114"/>
                  <a:gd name="connsiteX193" fmla="*/ 566785 w 1552416"/>
                  <a:gd name="connsiteY193" fmla="*/ 2212685 h 2465114"/>
                  <a:gd name="connsiteX194" fmla="*/ 566785 w 1552416"/>
                  <a:gd name="connsiteY194" fmla="*/ 2172661 h 2465114"/>
                  <a:gd name="connsiteX195" fmla="*/ 565246 w 1552416"/>
                  <a:gd name="connsiteY195" fmla="*/ 2172661 h 2465114"/>
                  <a:gd name="connsiteX196" fmla="*/ 539076 w 1552416"/>
                  <a:gd name="connsiteY196" fmla="*/ 2194982 h 2465114"/>
                  <a:gd name="connsiteX197" fmla="*/ 530610 w 1552416"/>
                  <a:gd name="connsiteY197" fmla="*/ 2181127 h 2465114"/>
                  <a:gd name="connsiteX198" fmla="*/ 539846 w 1552416"/>
                  <a:gd name="connsiteY198" fmla="*/ 2155728 h 2465114"/>
                  <a:gd name="connsiteX199" fmla="*/ 561397 w 1552416"/>
                  <a:gd name="connsiteY199" fmla="*/ 2092612 h 2465114"/>
                  <a:gd name="connsiteX200" fmla="*/ 538307 w 1552416"/>
                  <a:gd name="connsiteY200" fmla="*/ 2042582 h 2465114"/>
                  <a:gd name="connsiteX201" fmla="*/ 513676 w 1552416"/>
                  <a:gd name="connsiteY201" fmla="*/ 2024879 h 2465114"/>
                  <a:gd name="connsiteX202" fmla="*/ 473652 w 1552416"/>
                  <a:gd name="connsiteY202" fmla="*/ 2018722 h 2465114"/>
                  <a:gd name="connsiteX203" fmla="*/ 429010 w 1552416"/>
                  <a:gd name="connsiteY203" fmla="*/ 1987164 h 2465114"/>
                  <a:gd name="connsiteX204" fmla="*/ 425931 w 1552416"/>
                  <a:gd name="connsiteY204" fmla="*/ 1952528 h 2465114"/>
                  <a:gd name="connsiteX205" fmla="*/ 408228 w 1552416"/>
                  <a:gd name="connsiteY205" fmla="*/ 1925588 h 2465114"/>
                  <a:gd name="connsiteX206" fmla="*/ 390525 w 1552416"/>
                  <a:gd name="connsiteY206" fmla="*/ 1900958 h 2465114"/>
                  <a:gd name="connsiteX207" fmla="*/ 350500 w 1552416"/>
                  <a:gd name="connsiteY207" fmla="*/ 1894031 h 2465114"/>
                  <a:gd name="connsiteX208" fmla="*/ 267373 w 1552416"/>
                  <a:gd name="connsiteY208" fmla="*/ 1910964 h 2465114"/>
                  <a:gd name="connsiteX209" fmla="*/ 225040 w 1552416"/>
                  <a:gd name="connsiteY209" fmla="*/ 1875558 h 2465114"/>
                  <a:gd name="connsiteX210" fmla="*/ 221961 w 1552416"/>
                  <a:gd name="connsiteY210" fmla="*/ 1837843 h 2465114"/>
                  <a:gd name="connsiteX211" fmla="*/ 227349 w 1552416"/>
                  <a:gd name="connsiteY211" fmla="*/ 1787813 h 2465114"/>
                  <a:gd name="connsiteX212" fmla="*/ 246591 w 1552416"/>
                  <a:gd name="connsiteY212" fmla="*/ 1787043 h 2465114"/>
                  <a:gd name="connsiteX213" fmla="*/ 228119 w 1552416"/>
                  <a:gd name="connsiteY213" fmla="*/ 1765491 h 2465114"/>
                  <a:gd name="connsiteX214" fmla="*/ 298931 w 1552416"/>
                  <a:gd name="connsiteY214" fmla="*/ 1596928 h 2465114"/>
                  <a:gd name="connsiteX215" fmla="*/ 346652 w 1552416"/>
                  <a:gd name="connsiteY215" fmla="*/ 1656195 h 2465114"/>
                  <a:gd name="connsiteX216" fmla="*/ 361501 w 1552416"/>
                  <a:gd name="connsiteY216" fmla="*/ 1660735 h 2465114"/>
                  <a:gd name="connsiteX217" fmla="*/ 365925 w 1552416"/>
                  <a:gd name="connsiteY217" fmla="*/ 1649703 h 2465114"/>
                  <a:gd name="connsiteX218" fmla="*/ 368015 w 1552416"/>
                  <a:gd name="connsiteY218" fmla="*/ 1624340 h 2465114"/>
                  <a:gd name="connsiteX219" fmla="*/ 380192 w 1552416"/>
                  <a:gd name="connsiteY219" fmla="*/ 1612281 h 2465114"/>
                  <a:gd name="connsiteX220" fmla="*/ 407089 w 1552416"/>
                  <a:gd name="connsiteY220" fmla="*/ 1605448 h 2465114"/>
                  <a:gd name="connsiteX221" fmla="*/ 415547 w 1552416"/>
                  <a:gd name="connsiteY221" fmla="*/ 1589580 h 2465114"/>
                  <a:gd name="connsiteX222" fmla="*/ 402237 w 1552416"/>
                  <a:gd name="connsiteY222" fmla="*/ 1581709 h 2465114"/>
                  <a:gd name="connsiteX223" fmla="*/ 298685 w 1552416"/>
                  <a:gd name="connsiteY223" fmla="*/ 1556865 h 2465114"/>
                  <a:gd name="connsiteX224" fmla="*/ 238732 w 1552416"/>
                  <a:gd name="connsiteY224" fmla="*/ 1533560 h 2465114"/>
                  <a:gd name="connsiteX225" fmla="*/ 194584 w 1552416"/>
                  <a:gd name="connsiteY225" fmla="*/ 1441885 h 2465114"/>
                  <a:gd name="connsiteX226" fmla="*/ 175636 w 1552416"/>
                  <a:gd name="connsiteY226" fmla="*/ 1376949 h 2465114"/>
                  <a:gd name="connsiteX227" fmla="*/ 201001 w 1552416"/>
                  <a:gd name="connsiteY227" fmla="*/ 1337699 h 2465114"/>
                  <a:gd name="connsiteX228" fmla="*/ 230576 w 1552416"/>
                  <a:gd name="connsiteY228" fmla="*/ 1307219 h 2465114"/>
                  <a:gd name="connsiteX229" fmla="*/ 254347 w 1552416"/>
                  <a:gd name="connsiteY229" fmla="*/ 1285664 h 2465114"/>
                  <a:gd name="connsiteX230" fmla="*/ 237605 w 1552416"/>
                  <a:gd name="connsiteY230" fmla="*/ 1243058 h 2465114"/>
                  <a:gd name="connsiteX231" fmla="*/ 201801 w 1552416"/>
                  <a:gd name="connsiteY231" fmla="*/ 1227388 h 2465114"/>
                  <a:gd name="connsiteX232" fmla="*/ 140112 w 1552416"/>
                  <a:gd name="connsiteY232" fmla="*/ 1203419 h 2465114"/>
                  <a:gd name="connsiteX233" fmla="*/ 122807 w 1552416"/>
                  <a:gd name="connsiteY233" fmla="*/ 1214314 h 2465114"/>
                  <a:gd name="connsiteX234" fmla="*/ 96113 w 1552416"/>
                  <a:gd name="connsiteY234" fmla="*/ 1257036 h 2465114"/>
                  <a:gd name="connsiteX235" fmla="*/ 38458 w 1552416"/>
                  <a:gd name="connsiteY235" fmla="*/ 1248535 h 2465114"/>
                  <a:gd name="connsiteX236" fmla="*/ 29153 w 1552416"/>
                  <a:gd name="connsiteY236" fmla="*/ 1213546 h 2465114"/>
                  <a:gd name="connsiteX237" fmla="*/ 12391 w 1552416"/>
                  <a:gd name="connsiteY237" fmla="*/ 1187643 h 2465114"/>
                  <a:gd name="connsiteX238" fmla="*/ 81 w 1552416"/>
                  <a:gd name="connsiteY238" fmla="*/ 1172993 h 2465114"/>
                  <a:gd name="connsiteX239" fmla="*/ 13658 w 1552416"/>
                  <a:gd name="connsiteY239" fmla="*/ 1166641 h 2465114"/>
                  <a:gd name="connsiteX240" fmla="*/ 142679 w 1552416"/>
                  <a:gd name="connsiteY240" fmla="*/ 1176546 h 2465114"/>
                  <a:gd name="connsiteX241" fmla="*/ 239171 w 1552416"/>
                  <a:gd name="connsiteY241" fmla="*/ 1211513 h 2465114"/>
                  <a:gd name="connsiteX242" fmla="*/ 235719 w 1552416"/>
                  <a:gd name="connsiteY242" fmla="*/ 1208616 h 2465114"/>
                  <a:gd name="connsiteX243" fmla="*/ 234276 w 1552416"/>
                  <a:gd name="connsiteY243" fmla="*/ 1199764 h 2465114"/>
                  <a:gd name="connsiteX244" fmla="*/ 250440 w 1552416"/>
                  <a:gd name="connsiteY244" fmla="*/ 1196685 h 2465114"/>
                  <a:gd name="connsiteX245" fmla="*/ 292773 w 1552416"/>
                  <a:gd name="connsiteY245" fmla="*/ 1205152 h 2465114"/>
                  <a:gd name="connsiteX246" fmla="*/ 293536 w 1552416"/>
                  <a:gd name="connsiteY246" fmla="*/ 1205788 h 2465114"/>
                  <a:gd name="connsiteX247" fmla="*/ 307663 w 1552416"/>
                  <a:gd name="connsiteY247" fmla="*/ 1191042 h 2465114"/>
                  <a:gd name="connsiteX248" fmla="*/ 350231 w 1552416"/>
                  <a:gd name="connsiteY248" fmla="*/ 1156773 h 2465114"/>
                  <a:gd name="connsiteX249" fmla="*/ 353724 w 1552416"/>
                  <a:gd name="connsiteY249" fmla="*/ 1141396 h 2465114"/>
                  <a:gd name="connsiteX250" fmla="*/ 328677 w 1552416"/>
                  <a:gd name="connsiteY250" fmla="*/ 1124663 h 2465114"/>
                  <a:gd name="connsiteX251" fmla="*/ 254423 w 1552416"/>
                  <a:gd name="connsiteY251" fmla="*/ 1091914 h 2465114"/>
                  <a:gd name="connsiteX252" fmla="*/ 198863 w 1552416"/>
                  <a:gd name="connsiteY252" fmla="*/ 1062329 h 2465114"/>
                  <a:gd name="connsiteX253" fmla="*/ 174939 w 1552416"/>
                  <a:gd name="connsiteY253" fmla="*/ 1073879 h 2465114"/>
                  <a:gd name="connsiteX254" fmla="*/ 161270 w 1552416"/>
                  <a:gd name="connsiteY254" fmla="*/ 1087756 h 2465114"/>
                  <a:gd name="connsiteX255" fmla="*/ 143506 w 1552416"/>
                  <a:gd name="connsiteY255" fmla="*/ 1068633 h 2465114"/>
                  <a:gd name="connsiteX256" fmla="*/ 151955 w 1552416"/>
                  <a:gd name="connsiteY256" fmla="*/ 1061118 h 2465114"/>
                  <a:gd name="connsiteX257" fmla="*/ 186309 w 1552416"/>
                  <a:gd name="connsiteY257" fmla="*/ 1045197 h 2465114"/>
                  <a:gd name="connsiteX258" fmla="*/ 199548 w 1552416"/>
                  <a:gd name="connsiteY258" fmla="*/ 1043889 h 2465114"/>
                  <a:gd name="connsiteX259" fmla="*/ 342999 w 1552416"/>
                  <a:gd name="connsiteY259" fmla="*/ 1117403 h 2465114"/>
                  <a:gd name="connsiteX260" fmla="*/ 385045 w 1552416"/>
                  <a:gd name="connsiteY260" fmla="*/ 1103228 h 2465114"/>
                  <a:gd name="connsiteX261" fmla="*/ 407816 w 1552416"/>
                  <a:gd name="connsiteY261" fmla="*/ 1088452 h 2465114"/>
                  <a:gd name="connsiteX262" fmla="*/ 425855 w 1552416"/>
                  <a:gd name="connsiteY262" fmla="*/ 1084999 h 2465114"/>
                  <a:gd name="connsiteX263" fmla="*/ 437962 w 1552416"/>
                  <a:gd name="connsiteY263" fmla="*/ 1063761 h 2465114"/>
                  <a:gd name="connsiteX264" fmla="*/ 425571 w 1552416"/>
                  <a:gd name="connsiteY264" fmla="*/ 1048283 h 2465114"/>
                  <a:gd name="connsiteX265" fmla="*/ 397121 w 1552416"/>
                  <a:gd name="connsiteY265" fmla="*/ 1039402 h 2465114"/>
                  <a:gd name="connsiteX266" fmla="*/ 368019 w 1552416"/>
                  <a:gd name="connsiteY266" fmla="*/ 1023905 h 2465114"/>
                  <a:gd name="connsiteX267" fmla="*/ 361094 w 1552416"/>
                  <a:gd name="connsiteY267" fmla="*/ 1008297 h 2465114"/>
                  <a:gd name="connsiteX268" fmla="*/ 355311 w 1552416"/>
                  <a:gd name="connsiteY268" fmla="*/ 1004069 h 2465114"/>
                  <a:gd name="connsiteX269" fmla="*/ 353579 w 1552416"/>
                  <a:gd name="connsiteY269" fmla="*/ 981940 h 2465114"/>
                  <a:gd name="connsiteX270" fmla="*/ 365125 w 1552416"/>
                  <a:gd name="connsiteY270" fmla="*/ 954231 h 2465114"/>
                  <a:gd name="connsiteX271" fmla="*/ 348192 w 1552416"/>
                  <a:gd name="connsiteY271" fmla="*/ 915746 h 2465114"/>
                  <a:gd name="connsiteX272" fmla="*/ 329719 w 1552416"/>
                  <a:gd name="connsiteY272" fmla="*/ 911897 h 2465114"/>
                  <a:gd name="connsiteX273" fmla="*/ 326640 w 1552416"/>
                  <a:gd name="connsiteY273" fmla="*/ 913437 h 2465114"/>
                  <a:gd name="connsiteX274" fmla="*/ 318173 w 1552416"/>
                  <a:gd name="connsiteY274" fmla="*/ 911897 h 2465114"/>
                  <a:gd name="connsiteX275" fmla="*/ 269682 w 1552416"/>
                  <a:gd name="connsiteY275" fmla="*/ 903430 h 2465114"/>
                  <a:gd name="connsiteX276" fmla="*/ 245052 w 1552416"/>
                  <a:gd name="connsiteY276" fmla="*/ 887267 h 2465114"/>
                  <a:gd name="connsiteX277" fmla="*/ 260446 w 1552416"/>
                  <a:gd name="connsiteY277" fmla="*/ 872643 h 2465114"/>
                  <a:gd name="connsiteX278" fmla="*/ 313555 w 1552416"/>
                  <a:gd name="connsiteY278" fmla="*/ 859558 h 2465114"/>
                  <a:gd name="connsiteX279" fmla="*/ 352040 w 1552416"/>
                  <a:gd name="connsiteY279" fmla="*/ 846473 h 2465114"/>
                  <a:gd name="connsiteX280" fmla="*/ 361276 w 1552416"/>
                  <a:gd name="connsiteY280" fmla="*/ 848782 h 2465114"/>
                  <a:gd name="connsiteX281" fmla="*/ 358197 w 1552416"/>
                  <a:gd name="connsiteY281" fmla="*/ 853400 h 2465114"/>
                  <a:gd name="connsiteX282" fmla="*/ 362046 w 1552416"/>
                  <a:gd name="connsiteY282" fmla="*/ 851091 h 2465114"/>
                  <a:gd name="connsiteX283" fmla="*/ 397452 w 1552416"/>
                  <a:gd name="connsiteY283" fmla="*/ 836467 h 2465114"/>
                  <a:gd name="connsiteX284" fmla="*/ 402840 w 1552416"/>
                  <a:gd name="connsiteY284" fmla="*/ 769503 h 2465114"/>
                  <a:gd name="connsiteX285" fmla="*/ 383597 w 1552416"/>
                  <a:gd name="connsiteY285" fmla="*/ 735637 h 2465114"/>
                  <a:gd name="connsiteX286" fmla="*/ 361276 w 1552416"/>
                  <a:gd name="connsiteY286" fmla="*/ 717934 h 2465114"/>
                  <a:gd name="connsiteX287" fmla="*/ 348192 w 1552416"/>
                  <a:gd name="connsiteY287" fmla="*/ 700231 h 2465114"/>
                  <a:gd name="connsiteX288" fmla="*/ 345113 w 1552416"/>
                  <a:gd name="connsiteY288" fmla="*/ 677140 h 2465114"/>
                  <a:gd name="connsiteX289" fmla="*/ 359259 w 1552416"/>
                  <a:gd name="connsiteY289" fmla="*/ 673306 h 2465114"/>
                  <a:gd name="connsiteX290" fmla="*/ 360028 w 1552416"/>
                  <a:gd name="connsiteY290" fmla="*/ 663933 h 2465114"/>
                  <a:gd name="connsiteX291" fmla="*/ 351908 w 1552416"/>
                  <a:gd name="connsiteY291" fmla="*/ 607114 h 2465114"/>
                  <a:gd name="connsiteX292" fmla="*/ 343736 w 1552416"/>
                  <a:gd name="connsiteY292" fmla="*/ 592055 h 2465114"/>
                  <a:gd name="connsiteX293" fmla="*/ 350173 w 1552416"/>
                  <a:gd name="connsiteY293" fmla="*/ 538808 h 2465114"/>
                  <a:gd name="connsiteX294" fmla="*/ 355159 w 1552416"/>
                  <a:gd name="connsiteY294" fmla="*/ 521613 h 2465114"/>
                  <a:gd name="connsiteX295" fmla="*/ 353208 w 1552416"/>
                  <a:gd name="connsiteY295" fmla="*/ 493412 h 2465114"/>
                  <a:gd name="connsiteX296" fmla="*/ 335118 w 1552416"/>
                  <a:gd name="connsiteY296" fmla="*/ 470982 h 2465114"/>
                  <a:gd name="connsiteX297" fmla="*/ 315730 w 1552416"/>
                  <a:gd name="connsiteY297" fmla="*/ 426967 h 2465114"/>
                  <a:gd name="connsiteX298" fmla="*/ 319561 w 1552416"/>
                  <a:gd name="connsiteY298" fmla="*/ 406546 h 2465114"/>
                  <a:gd name="connsiteX299" fmla="*/ 322146 w 1552416"/>
                  <a:gd name="connsiteY299" fmla="*/ 390424 h 2465114"/>
                  <a:gd name="connsiteX300" fmla="*/ 344313 w 1552416"/>
                  <a:gd name="connsiteY300" fmla="*/ 394915 h 2465114"/>
                  <a:gd name="connsiteX301" fmla="*/ 358931 w 1552416"/>
                  <a:gd name="connsiteY301" fmla="*/ 416018 h 2465114"/>
                  <a:gd name="connsiteX302" fmla="*/ 391171 w 1552416"/>
                  <a:gd name="connsiteY302" fmla="*/ 370244 h 2465114"/>
                  <a:gd name="connsiteX303" fmla="*/ 380772 w 1552416"/>
                  <a:gd name="connsiteY303" fmla="*/ 349558 h 2465114"/>
                  <a:gd name="connsiteX304" fmla="*/ 357216 w 1552416"/>
                  <a:gd name="connsiteY304" fmla="*/ 331008 h 2465114"/>
                  <a:gd name="connsiteX305" fmla="*/ 341363 w 1552416"/>
                  <a:gd name="connsiteY305" fmla="*/ 305851 h 2465114"/>
                  <a:gd name="connsiteX306" fmla="*/ 357350 w 1552416"/>
                  <a:gd name="connsiteY306" fmla="*/ 290075 h 2465114"/>
                  <a:gd name="connsiteX307" fmla="*/ 374665 w 1552416"/>
                  <a:gd name="connsiteY307" fmla="*/ 270828 h 2465114"/>
                  <a:gd name="connsiteX308" fmla="*/ 374288 w 1552416"/>
                  <a:gd name="connsiteY308" fmla="*/ 241636 h 2465114"/>
                  <a:gd name="connsiteX309" fmla="*/ 404392 w 1552416"/>
                  <a:gd name="connsiteY309" fmla="*/ 250354 h 2465114"/>
                  <a:gd name="connsiteX310" fmla="*/ 415966 w 1552416"/>
                  <a:gd name="connsiteY310" fmla="*/ 257561 h 2465114"/>
                  <a:gd name="connsiteX311" fmla="*/ 432433 w 1552416"/>
                  <a:gd name="connsiteY311" fmla="*/ 255099 h 2465114"/>
                  <a:gd name="connsiteX312" fmla="*/ 430963 w 1552416"/>
                  <a:gd name="connsiteY312" fmla="*/ 240213 h 2465114"/>
                  <a:gd name="connsiteX313" fmla="*/ 429584 w 1552416"/>
                  <a:gd name="connsiteY313" fmla="*/ 217801 h 2465114"/>
                  <a:gd name="connsiteX314" fmla="*/ 453825 w 1552416"/>
                  <a:gd name="connsiteY314" fmla="*/ 217912 h 2465114"/>
                  <a:gd name="connsiteX315" fmla="*/ 458289 w 1552416"/>
                  <a:gd name="connsiteY315" fmla="*/ 220811 h 2465114"/>
                  <a:gd name="connsiteX316" fmla="*/ 492807 w 1552416"/>
                  <a:gd name="connsiteY316" fmla="*/ 206545 h 2465114"/>
                  <a:gd name="connsiteX317" fmla="*/ 513268 w 1552416"/>
                  <a:gd name="connsiteY317" fmla="*/ 185317 h 2465114"/>
                  <a:gd name="connsiteX318" fmla="*/ 521624 w 1552416"/>
                  <a:gd name="connsiteY318" fmla="*/ 185326 h 2465114"/>
                  <a:gd name="connsiteX319" fmla="*/ 544895 w 1552416"/>
                  <a:gd name="connsiteY319" fmla="*/ 167160 h 2465114"/>
                  <a:gd name="connsiteX320" fmla="*/ 558655 w 1552416"/>
                  <a:gd name="connsiteY320" fmla="*/ 145758 h 2465114"/>
                  <a:gd name="connsiteX321" fmla="*/ 593470 w 1552416"/>
                  <a:gd name="connsiteY321" fmla="*/ 92213 h 2465114"/>
                  <a:gd name="connsiteX322" fmla="*/ 599172 w 1552416"/>
                  <a:gd name="connsiteY322" fmla="*/ 31523 h 2465114"/>
                  <a:gd name="connsiteX323" fmla="*/ 615660 w 1552416"/>
                  <a:gd name="connsiteY323" fmla="*/ 12357 h 2465114"/>
                  <a:gd name="connsiteX324" fmla="*/ 665522 w 1552416"/>
                  <a:gd name="connsiteY324" fmla="*/ 124 h 2465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Lst>
                <a:rect l="l" t="t" r="r" b="b"/>
                <a:pathLst>
                  <a:path w="1552416" h="2465114">
                    <a:moveTo>
                      <a:pt x="808709" y="2007805"/>
                    </a:moveTo>
                    <a:lnTo>
                      <a:pt x="805222" y="2011321"/>
                    </a:lnTo>
                    <a:lnTo>
                      <a:pt x="806643" y="2012083"/>
                    </a:lnTo>
                    <a:cubicBezTo>
                      <a:pt x="810011" y="2012757"/>
                      <a:pt x="812705" y="2011795"/>
                      <a:pt x="814629" y="2008716"/>
                    </a:cubicBezTo>
                    <a:close/>
                    <a:moveTo>
                      <a:pt x="832543" y="1983999"/>
                    </a:moveTo>
                    <a:lnTo>
                      <a:pt x="834160" y="1992745"/>
                    </a:lnTo>
                    <a:cubicBezTo>
                      <a:pt x="836373" y="1996593"/>
                      <a:pt x="840029" y="1999480"/>
                      <a:pt x="845417" y="2001019"/>
                    </a:cubicBezTo>
                    <a:lnTo>
                      <a:pt x="845990" y="2000929"/>
                    </a:lnTo>
                    <a:lnTo>
                      <a:pt x="843940" y="1990068"/>
                    </a:lnTo>
                    <a:close/>
                    <a:moveTo>
                      <a:pt x="430301" y="1634800"/>
                    </a:moveTo>
                    <a:lnTo>
                      <a:pt x="422431" y="1642346"/>
                    </a:lnTo>
                    <a:lnTo>
                      <a:pt x="396909" y="1668690"/>
                    </a:lnTo>
                    <a:lnTo>
                      <a:pt x="414193" y="1660524"/>
                    </a:lnTo>
                    <a:cubicBezTo>
                      <a:pt x="420543" y="1655232"/>
                      <a:pt x="426123" y="1647920"/>
                      <a:pt x="430549" y="1638491"/>
                    </a:cubicBezTo>
                    <a:close/>
                    <a:moveTo>
                      <a:pt x="1233126" y="195929"/>
                    </a:moveTo>
                    <a:lnTo>
                      <a:pt x="1246446" y="205446"/>
                    </a:lnTo>
                    <a:lnTo>
                      <a:pt x="1242873" y="204263"/>
                    </a:lnTo>
                    <a:cubicBezTo>
                      <a:pt x="1238532" y="202604"/>
                      <a:pt x="1235390" y="200409"/>
                      <a:pt x="1233419" y="197368"/>
                    </a:cubicBezTo>
                    <a:close/>
                    <a:moveTo>
                      <a:pt x="665522" y="124"/>
                    </a:moveTo>
                    <a:cubicBezTo>
                      <a:pt x="682256" y="-694"/>
                      <a:pt x="699068" y="2447"/>
                      <a:pt x="715851" y="11645"/>
                    </a:cubicBezTo>
                    <a:cubicBezTo>
                      <a:pt x="728252" y="18771"/>
                      <a:pt x="736598" y="27133"/>
                      <a:pt x="736496" y="43009"/>
                    </a:cubicBezTo>
                    <a:cubicBezTo>
                      <a:pt x="735473" y="66493"/>
                      <a:pt x="749100" y="86024"/>
                      <a:pt x="762645" y="104729"/>
                    </a:cubicBezTo>
                    <a:cubicBezTo>
                      <a:pt x="765700" y="110272"/>
                      <a:pt x="770746" y="110609"/>
                      <a:pt x="776619" y="110864"/>
                    </a:cubicBezTo>
                    <a:cubicBezTo>
                      <a:pt x="796723" y="111383"/>
                      <a:pt x="816745" y="111075"/>
                      <a:pt x="836522" y="108286"/>
                    </a:cubicBezTo>
                    <a:cubicBezTo>
                      <a:pt x="848933" y="107060"/>
                      <a:pt x="857616" y="110378"/>
                      <a:pt x="865962" y="118739"/>
                    </a:cubicBezTo>
                    <a:cubicBezTo>
                      <a:pt x="874226" y="126274"/>
                      <a:pt x="881744" y="134717"/>
                      <a:pt x="892991" y="138617"/>
                    </a:cubicBezTo>
                    <a:cubicBezTo>
                      <a:pt x="905066" y="142435"/>
                      <a:pt x="915158" y="143108"/>
                      <a:pt x="926753" y="133612"/>
                    </a:cubicBezTo>
                    <a:cubicBezTo>
                      <a:pt x="940584" y="121389"/>
                      <a:pt x="954314" y="125043"/>
                      <a:pt x="961903" y="142665"/>
                    </a:cubicBezTo>
                    <a:cubicBezTo>
                      <a:pt x="975765" y="173029"/>
                      <a:pt x="990985" y="174866"/>
                      <a:pt x="1014348" y="149175"/>
                    </a:cubicBezTo>
                    <a:cubicBezTo>
                      <a:pt x="1027271" y="136207"/>
                      <a:pt x="1034821" y="119595"/>
                      <a:pt x="1045925" y="105136"/>
                    </a:cubicBezTo>
                    <a:cubicBezTo>
                      <a:pt x="1052636" y="96957"/>
                      <a:pt x="1059394" y="89244"/>
                      <a:pt x="1070278" y="84058"/>
                    </a:cubicBezTo>
                    <a:lnTo>
                      <a:pt x="1074508" y="82605"/>
                    </a:lnTo>
                    <a:lnTo>
                      <a:pt x="1079637" y="86269"/>
                    </a:lnTo>
                    <a:lnTo>
                      <a:pt x="1064472" y="118440"/>
                    </a:lnTo>
                    <a:cubicBezTo>
                      <a:pt x="1058696" y="130807"/>
                      <a:pt x="1052993" y="142852"/>
                      <a:pt x="1046690" y="155166"/>
                    </a:cubicBezTo>
                    <a:cubicBezTo>
                      <a:pt x="1034165" y="180622"/>
                      <a:pt x="1058763" y="226627"/>
                      <a:pt x="1087478" y="221285"/>
                    </a:cubicBezTo>
                    <a:cubicBezTo>
                      <a:pt x="1121157" y="215452"/>
                      <a:pt x="1133712" y="232584"/>
                      <a:pt x="1143028" y="259222"/>
                    </a:cubicBezTo>
                    <a:cubicBezTo>
                      <a:pt x="1145091" y="263193"/>
                      <a:pt x="1146327" y="267247"/>
                      <a:pt x="1148390" y="271218"/>
                    </a:cubicBezTo>
                    <a:cubicBezTo>
                      <a:pt x="1155152" y="288923"/>
                      <a:pt x="1156889" y="289586"/>
                      <a:pt x="1172539" y="278854"/>
                    </a:cubicBezTo>
                    <a:cubicBezTo>
                      <a:pt x="1185788" y="269194"/>
                      <a:pt x="1195402" y="256553"/>
                      <a:pt x="1204023" y="242340"/>
                    </a:cubicBezTo>
                    <a:cubicBezTo>
                      <a:pt x="1208998" y="233497"/>
                      <a:pt x="1213636" y="229699"/>
                      <a:pt x="1224801" y="232771"/>
                    </a:cubicBezTo>
                    <a:cubicBezTo>
                      <a:pt x="1234230" y="235180"/>
                      <a:pt x="1244241" y="235026"/>
                      <a:pt x="1254252" y="234872"/>
                    </a:cubicBezTo>
                    <a:cubicBezTo>
                      <a:pt x="1260953" y="235045"/>
                      <a:pt x="1266418" y="231165"/>
                      <a:pt x="1267420" y="224385"/>
                    </a:cubicBezTo>
                    <a:lnTo>
                      <a:pt x="1266675" y="219898"/>
                    </a:lnTo>
                    <a:lnTo>
                      <a:pt x="1332157" y="266681"/>
                    </a:lnTo>
                    <a:lnTo>
                      <a:pt x="1331329" y="267656"/>
                    </a:lnTo>
                    <a:cubicBezTo>
                      <a:pt x="1330820" y="269898"/>
                      <a:pt x="1331479" y="272338"/>
                      <a:pt x="1332633" y="275564"/>
                    </a:cubicBezTo>
                    <a:cubicBezTo>
                      <a:pt x="1344584" y="311963"/>
                      <a:pt x="1338669" y="345116"/>
                      <a:pt x="1319351" y="377923"/>
                    </a:cubicBezTo>
                    <a:cubicBezTo>
                      <a:pt x="1307909" y="397426"/>
                      <a:pt x="1291677" y="410721"/>
                      <a:pt x="1269663" y="416236"/>
                    </a:cubicBezTo>
                    <a:cubicBezTo>
                      <a:pt x="1259897" y="418871"/>
                      <a:pt x="1258569" y="422342"/>
                      <a:pt x="1262777" y="431113"/>
                    </a:cubicBezTo>
                    <a:cubicBezTo>
                      <a:pt x="1267977" y="441455"/>
                      <a:pt x="1272512" y="453534"/>
                      <a:pt x="1280857" y="461895"/>
                    </a:cubicBezTo>
                    <a:cubicBezTo>
                      <a:pt x="1287303" y="467939"/>
                      <a:pt x="1285975" y="471411"/>
                      <a:pt x="1278937" y="476282"/>
                    </a:cubicBezTo>
                    <a:cubicBezTo>
                      <a:pt x="1263951" y="485278"/>
                      <a:pt x="1258117" y="519258"/>
                      <a:pt x="1268690" y="533246"/>
                    </a:cubicBezTo>
                    <a:cubicBezTo>
                      <a:pt x="1272489" y="537881"/>
                      <a:pt x="1277454" y="537390"/>
                      <a:pt x="1281673" y="537808"/>
                    </a:cubicBezTo>
                    <a:cubicBezTo>
                      <a:pt x="1295239" y="539808"/>
                      <a:pt x="1308059" y="542718"/>
                      <a:pt x="1318969" y="551661"/>
                    </a:cubicBezTo>
                    <a:cubicBezTo>
                      <a:pt x="1336406" y="567475"/>
                      <a:pt x="1332994" y="583679"/>
                      <a:pt x="1310315" y="590930"/>
                    </a:cubicBezTo>
                    <a:cubicBezTo>
                      <a:pt x="1303860" y="593238"/>
                      <a:pt x="1296412" y="593974"/>
                      <a:pt x="1289956" y="596282"/>
                    </a:cubicBezTo>
                    <a:cubicBezTo>
                      <a:pt x="1272243" y="603042"/>
                      <a:pt x="1268095" y="611803"/>
                      <a:pt x="1275685" y="629426"/>
                    </a:cubicBezTo>
                    <a:cubicBezTo>
                      <a:pt x="1279066" y="638278"/>
                      <a:pt x="1284684" y="644403"/>
                      <a:pt x="1290384" y="651356"/>
                    </a:cubicBezTo>
                    <a:cubicBezTo>
                      <a:pt x="1296912" y="658227"/>
                      <a:pt x="1302530" y="664353"/>
                      <a:pt x="1307484" y="672214"/>
                    </a:cubicBezTo>
                    <a:cubicBezTo>
                      <a:pt x="1311366" y="677676"/>
                      <a:pt x="1314584" y="684875"/>
                      <a:pt x="1313664" y="692481"/>
                    </a:cubicBezTo>
                    <a:cubicBezTo>
                      <a:pt x="1311334" y="702732"/>
                      <a:pt x="1301579" y="697015"/>
                      <a:pt x="1295869" y="698414"/>
                    </a:cubicBezTo>
                    <a:cubicBezTo>
                      <a:pt x="1282129" y="703112"/>
                      <a:pt x="1267317" y="705411"/>
                      <a:pt x="1256632" y="715653"/>
                    </a:cubicBezTo>
                    <a:cubicBezTo>
                      <a:pt x="1249838" y="723004"/>
                      <a:pt x="1248755" y="728957"/>
                      <a:pt x="1255446" y="737482"/>
                    </a:cubicBezTo>
                    <a:cubicBezTo>
                      <a:pt x="1264946" y="749070"/>
                      <a:pt x="1277674" y="759504"/>
                      <a:pt x="1288665" y="769274"/>
                    </a:cubicBezTo>
                    <a:cubicBezTo>
                      <a:pt x="1307011" y="785834"/>
                      <a:pt x="1322048" y="802720"/>
                      <a:pt x="1312169" y="829584"/>
                    </a:cubicBezTo>
                    <a:cubicBezTo>
                      <a:pt x="1310340" y="836446"/>
                      <a:pt x="1314886" y="840172"/>
                      <a:pt x="1318604" y="843980"/>
                    </a:cubicBezTo>
                    <a:cubicBezTo>
                      <a:pt x="1325214" y="851678"/>
                      <a:pt x="1334806" y="855741"/>
                      <a:pt x="1343489" y="859059"/>
                    </a:cubicBezTo>
                    <a:cubicBezTo>
                      <a:pt x="1357381" y="864367"/>
                      <a:pt x="1371110" y="868022"/>
                      <a:pt x="1379201" y="882254"/>
                    </a:cubicBezTo>
                    <a:cubicBezTo>
                      <a:pt x="1386158" y="876556"/>
                      <a:pt x="1386168" y="868204"/>
                      <a:pt x="1388905" y="862088"/>
                    </a:cubicBezTo>
                    <a:cubicBezTo>
                      <a:pt x="1391644" y="855972"/>
                      <a:pt x="1393309" y="847457"/>
                      <a:pt x="1402492" y="847384"/>
                    </a:cubicBezTo>
                    <a:cubicBezTo>
                      <a:pt x="1413331" y="847149"/>
                      <a:pt x="1424332" y="848567"/>
                      <a:pt x="1430359" y="858828"/>
                    </a:cubicBezTo>
                    <a:cubicBezTo>
                      <a:pt x="1436222" y="867435"/>
                      <a:pt x="1435303" y="875041"/>
                      <a:pt x="1421983" y="875522"/>
                    </a:cubicBezTo>
                    <a:cubicBezTo>
                      <a:pt x="1412799" y="875594"/>
                      <a:pt x="1411716" y="881547"/>
                      <a:pt x="1412451" y="888991"/>
                    </a:cubicBezTo>
                    <a:cubicBezTo>
                      <a:pt x="1412839" y="909829"/>
                      <a:pt x="1433177" y="921182"/>
                      <a:pt x="1451310" y="910204"/>
                    </a:cubicBezTo>
                    <a:cubicBezTo>
                      <a:pt x="1457684" y="907069"/>
                      <a:pt x="1463149" y="903189"/>
                      <a:pt x="1470351" y="899972"/>
                    </a:cubicBezTo>
                    <a:cubicBezTo>
                      <a:pt x="1478462" y="897500"/>
                      <a:pt x="1485326" y="899328"/>
                      <a:pt x="1491027" y="906281"/>
                    </a:cubicBezTo>
                    <a:cubicBezTo>
                      <a:pt x="1497554" y="913151"/>
                      <a:pt x="1493989" y="919349"/>
                      <a:pt x="1490505" y="926374"/>
                    </a:cubicBezTo>
                    <a:cubicBezTo>
                      <a:pt x="1484202" y="938688"/>
                      <a:pt x="1472036" y="942396"/>
                      <a:pt x="1460032" y="947757"/>
                    </a:cubicBezTo>
                    <a:cubicBezTo>
                      <a:pt x="1431225" y="960624"/>
                      <a:pt x="1431225" y="960624"/>
                      <a:pt x="1444096" y="989416"/>
                    </a:cubicBezTo>
                    <a:cubicBezTo>
                      <a:pt x="1456057" y="1017463"/>
                      <a:pt x="1467110" y="1044764"/>
                      <a:pt x="1470878" y="1074455"/>
                    </a:cubicBezTo>
                    <a:cubicBezTo>
                      <a:pt x="1471859" y="1084379"/>
                      <a:pt x="1477732" y="1084634"/>
                      <a:pt x="1484515" y="1085634"/>
                    </a:cubicBezTo>
                    <a:cubicBezTo>
                      <a:pt x="1506601" y="1089298"/>
                      <a:pt x="1528849" y="1094616"/>
                      <a:pt x="1552416" y="1104814"/>
                    </a:cubicBezTo>
                    <a:cubicBezTo>
                      <a:pt x="1534039" y="1113311"/>
                      <a:pt x="1517163" y="1111637"/>
                      <a:pt x="1499705" y="1112527"/>
                    </a:cubicBezTo>
                    <a:cubicBezTo>
                      <a:pt x="1463134" y="1114470"/>
                      <a:pt x="1447893" y="1129337"/>
                      <a:pt x="1446942" y="1162000"/>
                    </a:cubicBezTo>
                    <a:cubicBezTo>
                      <a:pt x="1445930" y="1177131"/>
                      <a:pt x="1451712" y="1184911"/>
                      <a:pt x="1466933" y="1186748"/>
                    </a:cubicBezTo>
                    <a:cubicBezTo>
                      <a:pt x="1473715" y="1187748"/>
                      <a:pt x="1480335" y="1187094"/>
                      <a:pt x="1486617" y="1191484"/>
                    </a:cubicBezTo>
                    <a:cubicBezTo>
                      <a:pt x="1480978" y="1202062"/>
                      <a:pt x="1470222" y="1203125"/>
                      <a:pt x="1461120" y="1204024"/>
                    </a:cubicBezTo>
                    <a:cubicBezTo>
                      <a:pt x="1451190" y="1205005"/>
                      <a:pt x="1449116" y="1209385"/>
                      <a:pt x="1449106" y="1217737"/>
                    </a:cubicBezTo>
                    <a:cubicBezTo>
                      <a:pt x="1449739" y="1241057"/>
                      <a:pt x="1459893" y="1259261"/>
                      <a:pt x="1473356" y="1277138"/>
                    </a:cubicBezTo>
                    <a:cubicBezTo>
                      <a:pt x="1481038" y="1287236"/>
                      <a:pt x="1489628" y="1298078"/>
                      <a:pt x="1497310" y="1308176"/>
                    </a:cubicBezTo>
                    <a:cubicBezTo>
                      <a:pt x="1508955" y="1324562"/>
                      <a:pt x="1514062" y="1342430"/>
                      <a:pt x="1510150" y="1362024"/>
                    </a:cubicBezTo>
                    <a:cubicBezTo>
                      <a:pt x="1507064" y="1381536"/>
                      <a:pt x="1512927" y="1390143"/>
                      <a:pt x="1531785" y="1394960"/>
                    </a:cubicBezTo>
                    <a:cubicBezTo>
                      <a:pt x="1534348" y="1395542"/>
                      <a:pt x="1536831" y="1395297"/>
                      <a:pt x="1541050" y="1395715"/>
                    </a:cubicBezTo>
                    <a:cubicBezTo>
                      <a:pt x="1534910" y="1409683"/>
                      <a:pt x="1522744" y="1413390"/>
                      <a:pt x="1512395" y="1418588"/>
                    </a:cubicBezTo>
                    <a:cubicBezTo>
                      <a:pt x="1499647" y="1424858"/>
                      <a:pt x="1490453" y="1433282"/>
                      <a:pt x="1487704" y="1447751"/>
                    </a:cubicBezTo>
                    <a:cubicBezTo>
                      <a:pt x="1484548" y="1458084"/>
                      <a:pt x="1486938" y="1465364"/>
                      <a:pt x="1498103" y="1468436"/>
                    </a:cubicBezTo>
                    <a:cubicBezTo>
                      <a:pt x="1510096" y="1471427"/>
                      <a:pt x="1518115" y="1476480"/>
                      <a:pt x="1518676" y="1490621"/>
                    </a:cubicBezTo>
                    <a:cubicBezTo>
                      <a:pt x="1519984" y="1503854"/>
                      <a:pt x="1510218" y="1506488"/>
                      <a:pt x="1500534" y="1509951"/>
                    </a:cubicBezTo>
                    <a:cubicBezTo>
                      <a:pt x="1497306" y="1511104"/>
                      <a:pt x="1491513" y="1511677"/>
                      <a:pt x="1492913" y="1517384"/>
                    </a:cubicBezTo>
                    <a:cubicBezTo>
                      <a:pt x="1493566" y="1524000"/>
                      <a:pt x="1497611" y="1531116"/>
                      <a:pt x="1504394" y="1532117"/>
                    </a:cubicBezTo>
                    <a:cubicBezTo>
                      <a:pt x="1523088" y="1535280"/>
                      <a:pt x="1522577" y="1547022"/>
                      <a:pt x="1519911" y="1562318"/>
                    </a:cubicBezTo>
                    <a:cubicBezTo>
                      <a:pt x="1517152" y="1585138"/>
                      <a:pt x="1520185" y="1607385"/>
                      <a:pt x="1529011" y="1629061"/>
                    </a:cubicBezTo>
                    <a:cubicBezTo>
                      <a:pt x="1531320" y="1635514"/>
                      <a:pt x="1532719" y="1641221"/>
                      <a:pt x="1529153" y="1647419"/>
                    </a:cubicBezTo>
                    <a:cubicBezTo>
                      <a:pt x="1520031" y="1665022"/>
                      <a:pt x="1515791" y="1681308"/>
                      <a:pt x="1530082" y="1699103"/>
                    </a:cubicBezTo>
                    <a:cubicBezTo>
                      <a:pt x="1534954" y="1706138"/>
                      <a:pt x="1527088" y="1711090"/>
                      <a:pt x="1522042" y="1710754"/>
                    </a:cubicBezTo>
                    <a:cubicBezTo>
                      <a:pt x="1494165" y="1707662"/>
                      <a:pt x="1486452" y="1722621"/>
                      <a:pt x="1487166" y="1746768"/>
                    </a:cubicBezTo>
                    <a:cubicBezTo>
                      <a:pt x="1486748" y="1750985"/>
                      <a:pt x="1483765" y="1754620"/>
                      <a:pt x="1481691" y="1759000"/>
                    </a:cubicBezTo>
                    <a:cubicBezTo>
                      <a:pt x="1470658" y="1782638"/>
                      <a:pt x="1469166" y="1784456"/>
                      <a:pt x="1442943" y="1781201"/>
                    </a:cubicBezTo>
                    <a:cubicBezTo>
                      <a:pt x="1428551" y="1779282"/>
                      <a:pt x="1419612" y="1781835"/>
                      <a:pt x="1414463" y="1797375"/>
                    </a:cubicBezTo>
                    <a:cubicBezTo>
                      <a:pt x="1410561" y="1808617"/>
                      <a:pt x="1402439" y="1819441"/>
                      <a:pt x="1389364" y="1822403"/>
                    </a:cubicBezTo>
                    <a:cubicBezTo>
                      <a:pt x="1377116" y="1825283"/>
                      <a:pt x="1377105" y="1833635"/>
                      <a:pt x="1378004" y="1842732"/>
                    </a:cubicBezTo>
                    <a:cubicBezTo>
                      <a:pt x="1378903" y="1851829"/>
                      <a:pt x="1380547" y="1860018"/>
                      <a:pt x="1375490" y="1868033"/>
                    </a:cubicBezTo>
                    <a:cubicBezTo>
                      <a:pt x="1371925" y="1874231"/>
                      <a:pt x="1376471" y="1877958"/>
                      <a:pt x="1380853" y="1880030"/>
                    </a:cubicBezTo>
                    <a:cubicBezTo>
                      <a:pt x="1387718" y="1881857"/>
                      <a:pt x="1393673" y="1882939"/>
                      <a:pt x="1400375" y="1883112"/>
                    </a:cubicBezTo>
                    <a:cubicBezTo>
                      <a:pt x="1422460" y="1886776"/>
                      <a:pt x="1423451" y="1888348"/>
                      <a:pt x="1416228" y="1908269"/>
                    </a:cubicBezTo>
                    <a:cubicBezTo>
                      <a:pt x="1413071" y="1918602"/>
                      <a:pt x="1407268" y="1927526"/>
                      <a:pt x="1403203" y="1937114"/>
                    </a:cubicBezTo>
                    <a:cubicBezTo>
                      <a:pt x="1397645" y="1948519"/>
                      <a:pt x="1392088" y="1959925"/>
                      <a:pt x="1376714" y="1948082"/>
                    </a:cubicBezTo>
                    <a:cubicBezTo>
                      <a:pt x="1371341" y="1944437"/>
                      <a:pt x="1364967" y="1947572"/>
                      <a:pt x="1364047" y="1955179"/>
                    </a:cubicBezTo>
                    <a:cubicBezTo>
                      <a:pt x="1362464" y="1964521"/>
                      <a:pt x="1360134" y="1974773"/>
                      <a:pt x="1372454" y="1981071"/>
                    </a:cubicBezTo>
                    <a:cubicBezTo>
                      <a:pt x="1373281" y="1980990"/>
                      <a:pt x="1374108" y="1980908"/>
                      <a:pt x="1375845" y="1981571"/>
                    </a:cubicBezTo>
                    <a:cubicBezTo>
                      <a:pt x="1382710" y="1983399"/>
                      <a:pt x="1393722" y="1976465"/>
                      <a:pt x="1396603" y="1988706"/>
                    </a:cubicBezTo>
                    <a:cubicBezTo>
                      <a:pt x="1399401" y="2000121"/>
                      <a:pt x="1397154" y="2011200"/>
                      <a:pt x="1390687" y="2021860"/>
                    </a:cubicBezTo>
                    <a:cubicBezTo>
                      <a:pt x="1384803" y="2029957"/>
                      <a:pt x="1376191" y="2035818"/>
                      <a:pt x="1367417" y="2040026"/>
                    </a:cubicBezTo>
                    <a:cubicBezTo>
                      <a:pt x="1360214" y="2043242"/>
                      <a:pt x="1354422" y="2043815"/>
                      <a:pt x="1352615" y="2033972"/>
                    </a:cubicBezTo>
                    <a:cubicBezTo>
                      <a:pt x="1351460" y="2030746"/>
                      <a:pt x="1349479" y="2027601"/>
                      <a:pt x="1346169" y="2027928"/>
                    </a:cubicBezTo>
                    <a:cubicBezTo>
                      <a:pt x="1340377" y="2028500"/>
                      <a:pt x="1339958" y="2032717"/>
                      <a:pt x="1340285" y="2036025"/>
                    </a:cubicBezTo>
                    <a:cubicBezTo>
                      <a:pt x="1340111" y="2042723"/>
                      <a:pt x="1340683" y="2048512"/>
                      <a:pt x="1340427" y="2054383"/>
                    </a:cubicBezTo>
                    <a:cubicBezTo>
                      <a:pt x="1339906" y="2074477"/>
                      <a:pt x="1327402" y="2083228"/>
                      <a:pt x="1308463" y="2077583"/>
                    </a:cubicBezTo>
                    <a:cubicBezTo>
                      <a:pt x="1305899" y="2077002"/>
                      <a:pt x="1304163" y="2076338"/>
                      <a:pt x="1302426" y="2075675"/>
                    </a:cubicBezTo>
                    <a:cubicBezTo>
                      <a:pt x="1274559" y="2064231"/>
                      <a:pt x="1270503" y="2065467"/>
                      <a:pt x="1260870" y="2094811"/>
                    </a:cubicBezTo>
                    <a:cubicBezTo>
                      <a:pt x="1256967" y="2106053"/>
                      <a:pt x="1251747" y="2112415"/>
                      <a:pt x="1239172" y="2111987"/>
                    </a:cubicBezTo>
                    <a:cubicBezTo>
                      <a:pt x="1234126" y="2111650"/>
                      <a:pt x="1230070" y="2112886"/>
                      <a:pt x="1226015" y="2114122"/>
                    </a:cubicBezTo>
                    <a:cubicBezTo>
                      <a:pt x="1201274" y="2117401"/>
                      <a:pt x="1183141" y="2128379"/>
                      <a:pt x="1180045" y="2156243"/>
                    </a:cubicBezTo>
                    <a:cubicBezTo>
                      <a:pt x="1178544" y="2166412"/>
                      <a:pt x="1175386" y="2176745"/>
                      <a:pt x="1169584" y="2185669"/>
                    </a:cubicBezTo>
                    <a:cubicBezTo>
                      <a:pt x="1166019" y="2191867"/>
                      <a:pt x="1159726" y="2195829"/>
                      <a:pt x="1152862" y="2194002"/>
                    </a:cubicBezTo>
                    <a:cubicBezTo>
                      <a:pt x="1144342" y="2192339"/>
                      <a:pt x="1146916" y="2184568"/>
                      <a:pt x="1147172" y="2178697"/>
                    </a:cubicBezTo>
                    <a:cubicBezTo>
                      <a:pt x="1146887" y="2141981"/>
                      <a:pt x="1146887" y="2141981"/>
                      <a:pt x="1112869" y="2152858"/>
                    </a:cubicBezTo>
                    <a:cubicBezTo>
                      <a:pt x="1100703" y="2156565"/>
                      <a:pt x="1089201" y="2158536"/>
                      <a:pt x="1076544" y="2157281"/>
                    </a:cubicBezTo>
                    <a:cubicBezTo>
                      <a:pt x="1063806" y="2155199"/>
                      <a:pt x="1053631" y="2153699"/>
                      <a:pt x="1047114" y="2138477"/>
                    </a:cubicBezTo>
                    <a:cubicBezTo>
                      <a:pt x="1036634" y="2116965"/>
                      <a:pt x="1004538" y="2113455"/>
                      <a:pt x="979285" y="2128475"/>
                    </a:cubicBezTo>
                    <a:cubicBezTo>
                      <a:pt x="975311" y="2130538"/>
                      <a:pt x="972247" y="2133346"/>
                      <a:pt x="967527" y="2136318"/>
                    </a:cubicBezTo>
                    <a:cubicBezTo>
                      <a:pt x="962338" y="2117623"/>
                      <a:pt x="955658" y="2100746"/>
                      <a:pt x="935810" y="2094356"/>
                    </a:cubicBezTo>
                    <a:cubicBezTo>
                      <a:pt x="926754" y="2091493"/>
                      <a:pt x="918191" y="2091504"/>
                      <a:pt x="909761" y="2092858"/>
                    </a:cubicBezTo>
                    <a:lnTo>
                      <a:pt x="890923" y="2097756"/>
                    </a:lnTo>
                    <a:lnTo>
                      <a:pt x="889951" y="2099239"/>
                    </a:lnTo>
                    <a:cubicBezTo>
                      <a:pt x="881833" y="2116665"/>
                      <a:pt x="886596" y="2130520"/>
                      <a:pt x="903914" y="2149570"/>
                    </a:cubicBezTo>
                    <a:cubicBezTo>
                      <a:pt x="907762" y="2153419"/>
                      <a:pt x="913150" y="2156498"/>
                      <a:pt x="913150" y="2162655"/>
                    </a:cubicBezTo>
                    <a:cubicBezTo>
                      <a:pt x="939320" y="2157267"/>
                      <a:pt x="965489" y="2160346"/>
                      <a:pt x="991659" y="2161116"/>
                    </a:cubicBezTo>
                    <a:cubicBezTo>
                      <a:pt x="1006283" y="2166504"/>
                      <a:pt x="1023986" y="2162655"/>
                      <a:pt x="1036302" y="2174970"/>
                    </a:cubicBezTo>
                    <a:cubicBezTo>
                      <a:pt x="1039380" y="2179588"/>
                      <a:pt x="1040150" y="2184976"/>
                      <a:pt x="1038611" y="2189594"/>
                    </a:cubicBezTo>
                    <a:cubicBezTo>
                      <a:pt x="1028605" y="2214994"/>
                      <a:pt x="1031683" y="2240394"/>
                      <a:pt x="1036302" y="2265794"/>
                    </a:cubicBezTo>
                    <a:cubicBezTo>
                      <a:pt x="1035532" y="2267334"/>
                      <a:pt x="1034762" y="2268104"/>
                      <a:pt x="1033992" y="2268873"/>
                    </a:cubicBezTo>
                    <a:cubicBezTo>
                      <a:pt x="1019368" y="2262716"/>
                      <a:pt x="1010901" y="2246552"/>
                      <a:pt x="995508" y="2241164"/>
                    </a:cubicBezTo>
                    <a:cubicBezTo>
                      <a:pt x="991659" y="2239625"/>
                      <a:pt x="991659" y="2237316"/>
                      <a:pt x="992429" y="2234237"/>
                    </a:cubicBezTo>
                    <a:cubicBezTo>
                      <a:pt x="997817" y="2210376"/>
                      <a:pt x="988580" y="2207297"/>
                      <a:pt x="967799" y="2214994"/>
                    </a:cubicBezTo>
                    <a:cubicBezTo>
                      <a:pt x="958562" y="2218073"/>
                      <a:pt x="947017" y="2216534"/>
                      <a:pt x="937011" y="2214994"/>
                    </a:cubicBezTo>
                    <a:cubicBezTo>
                      <a:pt x="928544" y="2214225"/>
                      <a:pt x="916999" y="2209606"/>
                      <a:pt x="916999" y="2219612"/>
                    </a:cubicBezTo>
                    <a:cubicBezTo>
                      <a:pt x="917768" y="2231158"/>
                      <a:pt x="897756" y="2240394"/>
                      <a:pt x="915459" y="2254249"/>
                    </a:cubicBezTo>
                    <a:cubicBezTo>
                      <a:pt x="925465" y="2262716"/>
                      <a:pt x="920077" y="2278110"/>
                      <a:pt x="910841" y="2287346"/>
                    </a:cubicBezTo>
                    <a:cubicBezTo>
                      <a:pt x="898526" y="2299661"/>
                      <a:pt x="903144" y="2309667"/>
                      <a:pt x="906992" y="2324291"/>
                    </a:cubicBezTo>
                    <a:cubicBezTo>
                      <a:pt x="913150" y="2348152"/>
                      <a:pt x="921617" y="2372013"/>
                      <a:pt x="919308" y="2397413"/>
                    </a:cubicBezTo>
                    <a:cubicBezTo>
                      <a:pt x="917768" y="2412807"/>
                      <a:pt x="905453" y="2422043"/>
                      <a:pt x="892368" y="2427430"/>
                    </a:cubicBezTo>
                    <a:cubicBezTo>
                      <a:pt x="883901" y="2430509"/>
                      <a:pt x="879283" y="2433588"/>
                      <a:pt x="883132" y="2442824"/>
                    </a:cubicBezTo>
                    <a:cubicBezTo>
                      <a:pt x="886211" y="2448982"/>
                      <a:pt x="883132" y="2455909"/>
                      <a:pt x="876974" y="2456679"/>
                    </a:cubicBezTo>
                    <a:cubicBezTo>
                      <a:pt x="840799" y="2461297"/>
                      <a:pt x="803853" y="2476691"/>
                      <a:pt x="769986" y="2448982"/>
                    </a:cubicBezTo>
                    <a:cubicBezTo>
                      <a:pt x="769217" y="2446673"/>
                      <a:pt x="769986" y="2443594"/>
                      <a:pt x="771526" y="2443594"/>
                    </a:cubicBezTo>
                    <a:cubicBezTo>
                      <a:pt x="793847" y="2445903"/>
                      <a:pt x="812320" y="2430509"/>
                      <a:pt x="833871" y="2430509"/>
                    </a:cubicBezTo>
                    <a:cubicBezTo>
                      <a:pt x="859271" y="2430509"/>
                      <a:pt x="873895" y="2409728"/>
                      <a:pt x="865429" y="2385867"/>
                    </a:cubicBezTo>
                    <a:cubicBezTo>
                      <a:pt x="861580" y="2376631"/>
                      <a:pt x="871586" y="2367394"/>
                      <a:pt x="863120" y="2359697"/>
                    </a:cubicBezTo>
                    <a:cubicBezTo>
                      <a:pt x="853114" y="2355849"/>
                      <a:pt x="853883" y="2347382"/>
                      <a:pt x="852344" y="2339685"/>
                    </a:cubicBezTo>
                    <a:cubicBezTo>
                      <a:pt x="848496" y="2318134"/>
                      <a:pt x="840799" y="2299661"/>
                      <a:pt x="820786" y="2288116"/>
                    </a:cubicBezTo>
                    <a:cubicBezTo>
                      <a:pt x="815398" y="2285037"/>
                      <a:pt x="810780" y="2279649"/>
                      <a:pt x="805393" y="2276570"/>
                    </a:cubicBezTo>
                    <a:cubicBezTo>
                      <a:pt x="795386" y="2270413"/>
                      <a:pt x="788459" y="2255788"/>
                      <a:pt x="771526" y="2268104"/>
                    </a:cubicBezTo>
                    <a:cubicBezTo>
                      <a:pt x="764598" y="2272722"/>
                      <a:pt x="749204" y="2268104"/>
                      <a:pt x="738429" y="2262716"/>
                    </a:cubicBezTo>
                    <a:cubicBezTo>
                      <a:pt x="732271" y="2259637"/>
                      <a:pt x="733041" y="2255019"/>
                      <a:pt x="734580" y="2249631"/>
                    </a:cubicBezTo>
                    <a:cubicBezTo>
                      <a:pt x="736890" y="2241164"/>
                      <a:pt x="731502" y="2238085"/>
                      <a:pt x="725344" y="2235006"/>
                    </a:cubicBezTo>
                    <a:cubicBezTo>
                      <a:pt x="720726" y="2231928"/>
                      <a:pt x="716108" y="2228079"/>
                      <a:pt x="712259" y="2224231"/>
                    </a:cubicBezTo>
                    <a:cubicBezTo>
                      <a:pt x="708411" y="2222691"/>
                      <a:pt x="707641" y="2219612"/>
                      <a:pt x="707641" y="2215764"/>
                    </a:cubicBezTo>
                    <a:cubicBezTo>
                      <a:pt x="693786" y="2210376"/>
                      <a:pt x="675314" y="2209606"/>
                      <a:pt x="672235" y="2189594"/>
                    </a:cubicBezTo>
                    <a:cubicBezTo>
                      <a:pt x="673005" y="2182667"/>
                      <a:pt x="666077" y="2181127"/>
                      <a:pt x="663768" y="2176509"/>
                    </a:cubicBezTo>
                    <a:cubicBezTo>
                      <a:pt x="657611" y="2175740"/>
                      <a:pt x="651453" y="2178049"/>
                      <a:pt x="646064" y="2181127"/>
                    </a:cubicBezTo>
                    <a:cubicBezTo>
                      <a:pt x="645294" y="2187285"/>
                      <a:pt x="647604" y="2194212"/>
                      <a:pt x="641446" y="2198831"/>
                    </a:cubicBezTo>
                    <a:cubicBezTo>
                      <a:pt x="638368" y="2204988"/>
                      <a:pt x="634520" y="2208837"/>
                      <a:pt x="628362" y="2211915"/>
                    </a:cubicBezTo>
                    <a:cubicBezTo>
                      <a:pt x="623743" y="2219612"/>
                      <a:pt x="618355" y="2211915"/>
                      <a:pt x="612967" y="2213455"/>
                    </a:cubicBezTo>
                    <a:cubicBezTo>
                      <a:pt x="609888" y="2214994"/>
                      <a:pt x="606040" y="2217303"/>
                      <a:pt x="603731" y="2212685"/>
                    </a:cubicBezTo>
                    <a:cubicBezTo>
                      <a:pt x="601422" y="2208067"/>
                      <a:pt x="604501" y="2204218"/>
                      <a:pt x="609119" y="2202679"/>
                    </a:cubicBezTo>
                    <a:cubicBezTo>
                      <a:pt x="617585" y="2200370"/>
                      <a:pt x="619125" y="2191134"/>
                      <a:pt x="624513" y="2185746"/>
                    </a:cubicBezTo>
                    <a:cubicBezTo>
                      <a:pt x="629132" y="2177279"/>
                      <a:pt x="632980" y="2168043"/>
                      <a:pt x="637598" y="2159576"/>
                    </a:cubicBezTo>
                    <a:cubicBezTo>
                      <a:pt x="636828" y="2153419"/>
                      <a:pt x="637598" y="2146491"/>
                      <a:pt x="629132" y="2146491"/>
                    </a:cubicBezTo>
                    <a:cubicBezTo>
                      <a:pt x="623743" y="2146491"/>
                      <a:pt x="619894" y="2148801"/>
                      <a:pt x="619894" y="2154188"/>
                    </a:cubicBezTo>
                    <a:cubicBezTo>
                      <a:pt x="621434" y="2174200"/>
                      <a:pt x="606040" y="2181127"/>
                      <a:pt x="592955" y="2190364"/>
                    </a:cubicBezTo>
                    <a:cubicBezTo>
                      <a:pt x="588337" y="2198831"/>
                      <a:pt x="604501" y="2224231"/>
                      <a:pt x="575252" y="2212685"/>
                    </a:cubicBezTo>
                    <a:cubicBezTo>
                      <a:pt x="572943" y="2212685"/>
                      <a:pt x="569864" y="2212685"/>
                      <a:pt x="566785" y="2212685"/>
                    </a:cubicBezTo>
                    <a:cubicBezTo>
                      <a:pt x="550622" y="2199600"/>
                      <a:pt x="550622" y="2198061"/>
                      <a:pt x="566785" y="2172661"/>
                    </a:cubicBezTo>
                    <a:cubicBezTo>
                      <a:pt x="566016" y="2172661"/>
                      <a:pt x="566016" y="2172661"/>
                      <a:pt x="565246" y="2172661"/>
                    </a:cubicBezTo>
                    <a:cubicBezTo>
                      <a:pt x="556010" y="2180358"/>
                      <a:pt x="547543" y="2187285"/>
                      <a:pt x="539076" y="2194982"/>
                    </a:cubicBezTo>
                    <a:cubicBezTo>
                      <a:pt x="529070" y="2194982"/>
                      <a:pt x="526761" y="2189594"/>
                      <a:pt x="530610" y="2181127"/>
                    </a:cubicBezTo>
                    <a:cubicBezTo>
                      <a:pt x="533688" y="2172661"/>
                      <a:pt x="536767" y="2164195"/>
                      <a:pt x="539846" y="2155728"/>
                    </a:cubicBezTo>
                    <a:cubicBezTo>
                      <a:pt x="552931" y="2136485"/>
                      <a:pt x="557549" y="2114934"/>
                      <a:pt x="561397" y="2092612"/>
                    </a:cubicBezTo>
                    <a:cubicBezTo>
                      <a:pt x="565246" y="2071061"/>
                      <a:pt x="557549" y="2054127"/>
                      <a:pt x="538307" y="2042582"/>
                    </a:cubicBezTo>
                    <a:cubicBezTo>
                      <a:pt x="529840" y="2037195"/>
                      <a:pt x="521373" y="2031807"/>
                      <a:pt x="513676" y="2024879"/>
                    </a:cubicBezTo>
                    <a:cubicBezTo>
                      <a:pt x="501361" y="2014104"/>
                      <a:pt x="489046" y="2012564"/>
                      <a:pt x="473652" y="2018722"/>
                    </a:cubicBezTo>
                    <a:cubicBezTo>
                      <a:pt x="441325" y="2031037"/>
                      <a:pt x="429010" y="2021801"/>
                      <a:pt x="429010" y="1987164"/>
                    </a:cubicBezTo>
                    <a:cubicBezTo>
                      <a:pt x="429010" y="1975619"/>
                      <a:pt x="432088" y="1963303"/>
                      <a:pt x="425931" y="1952528"/>
                    </a:cubicBezTo>
                    <a:cubicBezTo>
                      <a:pt x="419003" y="1944061"/>
                      <a:pt x="413616" y="1934824"/>
                      <a:pt x="408228" y="1925588"/>
                    </a:cubicBezTo>
                    <a:cubicBezTo>
                      <a:pt x="402840" y="1917122"/>
                      <a:pt x="396682" y="1909425"/>
                      <a:pt x="390525" y="1900958"/>
                    </a:cubicBezTo>
                    <a:cubicBezTo>
                      <a:pt x="372822" y="1877097"/>
                      <a:pt x="372822" y="1877867"/>
                      <a:pt x="350500" y="1894031"/>
                    </a:cubicBezTo>
                    <a:cubicBezTo>
                      <a:pt x="325870" y="1911734"/>
                      <a:pt x="298161" y="1918661"/>
                      <a:pt x="267373" y="1910964"/>
                    </a:cubicBezTo>
                    <a:cubicBezTo>
                      <a:pt x="247361" y="1905576"/>
                      <a:pt x="245822" y="1879407"/>
                      <a:pt x="225040" y="1875558"/>
                    </a:cubicBezTo>
                    <a:cubicBezTo>
                      <a:pt x="230428" y="1862473"/>
                      <a:pt x="221961" y="1850928"/>
                      <a:pt x="221961" y="1837843"/>
                    </a:cubicBezTo>
                    <a:cubicBezTo>
                      <a:pt x="222731" y="1820909"/>
                      <a:pt x="232737" y="1804746"/>
                      <a:pt x="227349" y="1787813"/>
                    </a:cubicBezTo>
                    <a:cubicBezTo>
                      <a:pt x="233506" y="1782425"/>
                      <a:pt x="243513" y="1799358"/>
                      <a:pt x="246591" y="1787043"/>
                    </a:cubicBezTo>
                    <a:cubicBezTo>
                      <a:pt x="249670" y="1774728"/>
                      <a:pt x="236585" y="1770879"/>
                      <a:pt x="228119" y="1765491"/>
                    </a:cubicBezTo>
                    <a:cubicBezTo>
                      <a:pt x="295852" y="1745479"/>
                      <a:pt x="318943" y="1694679"/>
                      <a:pt x="298931" y="1596928"/>
                    </a:cubicBezTo>
                    <a:cubicBezTo>
                      <a:pt x="316634" y="1616940"/>
                      <a:pt x="326640" y="1640031"/>
                      <a:pt x="346652" y="1656195"/>
                    </a:cubicBezTo>
                    <a:lnTo>
                      <a:pt x="361501" y="1660735"/>
                    </a:lnTo>
                    <a:lnTo>
                      <a:pt x="365925" y="1649703"/>
                    </a:lnTo>
                    <a:cubicBezTo>
                      <a:pt x="368035" y="1641457"/>
                      <a:pt x="368873" y="1633023"/>
                      <a:pt x="368015" y="1624340"/>
                    </a:cubicBezTo>
                    <a:cubicBezTo>
                      <a:pt x="367862" y="1614333"/>
                      <a:pt x="371008" y="1612353"/>
                      <a:pt x="380192" y="1612281"/>
                    </a:cubicBezTo>
                    <a:cubicBezTo>
                      <a:pt x="389375" y="1612208"/>
                      <a:pt x="399305" y="1611227"/>
                      <a:pt x="407089" y="1605448"/>
                    </a:cubicBezTo>
                    <a:cubicBezTo>
                      <a:pt x="411645" y="1600822"/>
                      <a:pt x="415292" y="1595451"/>
                      <a:pt x="415547" y="1589580"/>
                    </a:cubicBezTo>
                    <a:cubicBezTo>
                      <a:pt x="414812" y="1582137"/>
                      <a:pt x="407365" y="1582873"/>
                      <a:pt x="402237" y="1581709"/>
                    </a:cubicBezTo>
                    <a:cubicBezTo>
                      <a:pt x="367996" y="1573400"/>
                      <a:pt x="333836" y="1565919"/>
                      <a:pt x="298685" y="1556865"/>
                    </a:cubicBezTo>
                    <a:cubicBezTo>
                      <a:pt x="278173" y="1552211"/>
                      <a:pt x="257416" y="1545075"/>
                      <a:pt x="238732" y="1533560"/>
                    </a:cubicBezTo>
                    <a:cubicBezTo>
                      <a:pt x="202438" y="1512927"/>
                      <a:pt x="188658" y="1483390"/>
                      <a:pt x="194584" y="1441885"/>
                    </a:cubicBezTo>
                    <a:cubicBezTo>
                      <a:pt x="200919" y="1404515"/>
                      <a:pt x="200919" y="1404515"/>
                      <a:pt x="175636" y="1376949"/>
                    </a:cubicBezTo>
                    <a:cubicBezTo>
                      <a:pt x="187976" y="1366544"/>
                      <a:pt x="194862" y="1351667"/>
                      <a:pt x="201001" y="1337699"/>
                    </a:cubicBezTo>
                    <a:cubicBezTo>
                      <a:pt x="207142" y="1323731"/>
                      <a:pt x="215181" y="1312081"/>
                      <a:pt x="230576" y="1307219"/>
                    </a:cubicBezTo>
                    <a:cubicBezTo>
                      <a:pt x="241915" y="1303594"/>
                      <a:pt x="253254" y="1299969"/>
                      <a:pt x="254347" y="1285664"/>
                    </a:cubicBezTo>
                    <a:cubicBezTo>
                      <a:pt x="256023" y="1268797"/>
                      <a:pt x="253643" y="1253165"/>
                      <a:pt x="237605" y="1243058"/>
                    </a:cubicBezTo>
                    <a:cubicBezTo>
                      <a:pt x="226859" y="1235768"/>
                      <a:pt x="213875" y="1231205"/>
                      <a:pt x="201801" y="1227388"/>
                    </a:cubicBezTo>
                    <a:cubicBezTo>
                      <a:pt x="181044" y="1220252"/>
                      <a:pt x="159541" y="1214026"/>
                      <a:pt x="140112" y="1203419"/>
                    </a:cubicBezTo>
                    <a:cubicBezTo>
                      <a:pt x="128620" y="1197038"/>
                      <a:pt x="123155" y="1200919"/>
                      <a:pt x="122807" y="1214314"/>
                    </a:cubicBezTo>
                    <a:cubicBezTo>
                      <a:pt x="123940" y="1234245"/>
                      <a:pt x="114572" y="1249367"/>
                      <a:pt x="96113" y="1257036"/>
                    </a:cubicBezTo>
                    <a:cubicBezTo>
                      <a:pt x="76081" y="1265696"/>
                      <a:pt x="52341" y="1262196"/>
                      <a:pt x="38458" y="1248535"/>
                    </a:cubicBezTo>
                    <a:cubicBezTo>
                      <a:pt x="28295" y="1238683"/>
                      <a:pt x="25414" y="1226441"/>
                      <a:pt x="29153" y="1213546"/>
                    </a:cubicBezTo>
                    <a:cubicBezTo>
                      <a:pt x="33393" y="1197260"/>
                      <a:pt x="26038" y="1190470"/>
                      <a:pt x="12391" y="1187643"/>
                    </a:cubicBezTo>
                    <a:cubicBezTo>
                      <a:pt x="3871" y="1185980"/>
                      <a:pt x="-675" y="1182253"/>
                      <a:pt x="81" y="1172993"/>
                    </a:cubicBezTo>
                    <a:cubicBezTo>
                      <a:pt x="756" y="1162905"/>
                      <a:pt x="8693" y="1167131"/>
                      <a:pt x="13658" y="1166641"/>
                    </a:cubicBezTo>
                    <a:cubicBezTo>
                      <a:pt x="57798" y="1165203"/>
                      <a:pt x="100899" y="1168043"/>
                      <a:pt x="142679" y="1176546"/>
                    </a:cubicBezTo>
                    <a:lnTo>
                      <a:pt x="239171" y="1211513"/>
                    </a:lnTo>
                    <a:lnTo>
                      <a:pt x="235719" y="1208616"/>
                    </a:lnTo>
                    <a:cubicBezTo>
                      <a:pt x="233507" y="1206307"/>
                      <a:pt x="232352" y="1203613"/>
                      <a:pt x="234276" y="1199764"/>
                    </a:cubicBezTo>
                    <a:cubicBezTo>
                      <a:pt x="237355" y="1193606"/>
                      <a:pt x="245052" y="1195915"/>
                      <a:pt x="250440" y="1196685"/>
                    </a:cubicBezTo>
                    <a:cubicBezTo>
                      <a:pt x="264294" y="1198994"/>
                      <a:pt x="278919" y="1202073"/>
                      <a:pt x="292773" y="1205152"/>
                    </a:cubicBezTo>
                    <a:lnTo>
                      <a:pt x="293536" y="1205788"/>
                    </a:lnTo>
                    <a:lnTo>
                      <a:pt x="307663" y="1191042"/>
                    </a:lnTo>
                    <a:cubicBezTo>
                      <a:pt x="319676" y="1177328"/>
                      <a:pt x="331690" y="1163615"/>
                      <a:pt x="350231" y="1156773"/>
                    </a:cubicBezTo>
                    <a:cubicBezTo>
                      <a:pt x="359169" y="1154220"/>
                      <a:pt x="358515" y="1147603"/>
                      <a:pt x="353724" y="1141396"/>
                    </a:cubicBezTo>
                    <a:cubicBezTo>
                      <a:pt x="347115" y="1133698"/>
                      <a:pt x="340506" y="1126000"/>
                      <a:pt x="328677" y="1124663"/>
                    </a:cubicBezTo>
                    <a:cubicBezTo>
                      <a:pt x="301464" y="1119835"/>
                      <a:pt x="277570" y="1106329"/>
                      <a:pt x="254423" y="1091914"/>
                    </a:cubicBezTo>
                    <a:cubicBezTo>
                      <a:pt x="236567" y="1080317"/>
                      <a:pt x="218793" y="1069546"/>
                      <a:pt x="198863" y="1062329"/>
                    </a:cubicBezTo>
                    <a:cubicBezTo>
                      <a:pt x="184889" y="1056194"/>
                      <a:pt x="177686" y="1059411"/>
                      <a:pt x="174939" y="1073879"/>
                    </a:cubicBezTo>
                    <a:cubicBezTo>
                      <a:pt x="174019" y="1081485"/>
                      <a:pt x="173181" y="1089919"/>
                      <a:pt x="161270" y="1087756"/>
                    </a:cubicBezTo>
                    <a:cubicBezTo>
                      <a:pt x="150186" y="1085510"/>
                      <a:pt x="145314" y="1078475"/>
                      <a:pt x="143506" y="1068633"/>
                    </a:cubicBezTo>
                    <a:cubicBezTo>
                      <a:pt x="142853" y="1062017"/>
                      <a:pt x="147817" y="1061526"/>
                      <a:pt x="151955" y="1061118"/>
                    </a:cubicBezTo>
                    <a:cubicBezTo>
                      <a:pt x="165112" y="1058982"/>
                      <a:pt x="176369" y="1054530"/>
                      <a:pt x="186309" y="1045197"/>
                    </a:cubicBezTo>
                    <a:cubicBezTo>
                      <a:pt x="190865" y="1040572"/>
                      <a:pt x="194338" y="1041899"/>
                      <a:pt x="199548" y="1043889"/>
                    </a:cubicBezTo>
                    <a:cubicBezTo>
                      <a:pt x="249909" y="1063132"/>
                      <a:pt x="303171" y="1077912"/>
                      <a:pt x="342999" y="1117403"/>
                    </a:cubicBezTo>
                    <a:cubicBezTo>
                      <a:pt x="354981" y="1128745"/>
                      <a:pt x="380060" y="1120422"/>
                      <a:pt x="385045" y="1103228"/>
                    </a:cubicBezTo>
                    <a:cubicBezTo>
                      <a:pt x="389612" y="1090250"/>
                      <a:pt x="396068" y="1087942"/>
                      <a:pt x="407816" y="1088452"/>
                    </a:cubicBezTo>
                    <a:cubicBezTo>
                      <a:pt x="413689" y="1088707"/>
                      <a:pt x="420227" y="1087226"/>
                      <a:pt x="425855" y="1084999"/>
                    </a:cubicBezTo>
                    <a:cubicBezTo>
                      <a:pt x="435540" y="1081537"/>
                      <a:pt x="437206" y="1073022"/>
                      <a:pt x="437962" y="1063761"/>
                    </a:cubicBezTo>
                    <a:cubicBezTo>
                      <a:pt x="438718" y="1054500"/>
                      <a:pt x="432517" y="1050937"/>
                      <a:pt x="425571" y="1048283"/>
                    </a:cubicBezTo>
                    <a:cubicBezTo>
                      <a:pt x="416888" y="1044965"/>
                      <a:pt x="406632" y="1042638"/>
                      <a:pt x="397121" y="1039402"/>
                    </a:cubicBezTo>
                    <a:cubicBezTo>
                      <a:pt x="386784" y="1036248"/>
                      <a:pt x="376364" y="1032267"/>
                      <a:pt x="368019" y="1023905"/>
                    </a:cubicBezTo>
                    <a:lnTo>
                      <a:pt x="361094" y="1008297"/>
                    </a:lnTo>
                    <a:lnTo>
                      <a:pt x="355311" y="1004069"/>
                    </a:lnTo>
                    <a:cubicBezTo>
                      <a:pt x="351847" y="999451"/>
                      <a:pt x="352040" y="993101"/>
                      <a:pt x="353579" y="981940"/>
                    </a:cubicBezTo>
                    <a:cubicBezTo>
                      <a:pt x="351270" y="970394"/>
                      <a:pt x="360506" y="963467"/>
                      <a:pt x="365125" y="954231"/>
                    </a:cubicBezTo>
                    <a:cubicBezTo>
                      <a:pt x="375900" y="931909"/>
                      <a:pt x="372052" y="921903"/>
                      <a:pt x="348192" y="915746"/>
                    </a:cubicBezTo>
                    <a:cubicBezTo>
                      <a:pt x="342034" y="914206"/>
                      <a:pt x="335876" y="913437"/>
                      <a:pt x="329719" y="911897"/>
                    </a:cubicBezTo>
                    <a:cubicBezTo>
                      <a:pt x="328179" y="912667"/>
                      <a:pt x="327410" y="912667"/>
                      <a:pt x="326640" y="913437"/>
                    </a:cubicBezTo>
                    <a:cubicBezTo>
                      <a:pt x="323561" y="914976"/>
                      <a:pt x="320482" y="914206"/>
                      <a:pt x="318173" y="911897"/>
                    </a:cubicBezTo>
                    <a:cubicBezTo>
                      <a:pt x="301240" y="914976"/>
                      <a:pt x="286616" y="903430"/>
                      <a:pt x="269682" y="903430"/>
                    </a:cubicBezTo>
                    <a:cubicBezTo>
                      <a:pt x="256597" y="904970"/>
                      <a:pt x="248131" y="898043"/>
                      <a:pt x="245052" y="887267"/>
                    </a:cubicBezTo>
                    <a:cubicBezTo>
                      <a:pt x="242743" y="877261"/>
                      <a:pt x="254288" y="877261"/>
                      <a:pt x="260446" y="872643"/>
                    </a:cubicBezTo>
                    <a:cubicBezTo>
                      <a:pt x="278919" y="871104"/>
                      <a:pt x="295852" y="863407"/>
                      <a:pt x="313555" y="859558"/>
                    </a:cubicBezTo>
                    <a:cubicBezTo>
                      <a:pt x="325101" y="851091"/>
                      <a:pt x="338955" y="848782"/>
                      <a:pt x="352040" y="846473"/>
                    </a:cubicBezTo>
                    <a:cubicBezTo>
                      <a:pt x="355119" y="846473"/>
                      <a:pt x="358197" y="847243"/>
                      <a:pt x="361276" y="848782"/>
                    </a:cubicBezTo>
                    <a:cubicBezTo>
                      <a:pt x="360506" y="850322"/>
                      <a:pt x="358967" y="851861"/>
                      <a:pt x="358197" y="853400"/>
                    </a:cubicBezTo>
                    <a:cubicBezTo>
                      <a:pt x="359737" y="852631"/>
                      <a:pt x="360506" y="851861"/>
                      <a:pt x="362046" y="851091"/>
                    </a:cubicBezTo>
                    <a:cubicBezTo>
                      <a:pt x="370513" y="838776"/>
                      <a:pt x="382828" y="833388"/>
                      <a:pt x="397452" y="836467"/>
                    </a:cubicBezTo>
                    <a:cubicBezTo>
                      <a:pt x="419773" y="815685"/>
                      <a:pt x="418234" y="793364"/>
                      <a:pt x="402840" y="769503"/>
                    </a:cubicBezTo>
                    <a:cubicBezTo>
                      <a:pt x="395913" y="758728"/>
                      <a:pt x="389755" y="747182"/>
                      <a:pt x="383597" y="735637"/>
                    </a:cubicBezTo>
                    <a:cubicBezTo>
                      <a:pt x="375900" y="729479"/>
                      <a:pt x="368973" y="724091"/>
                      <a:pt x="361276" y="717934"/>
                    </a:cubicBezTo>
                    <a:cubicBezTo>
                      <a:pt x="353579" y="714855"/>
                      <a:pt x="352040" y="706388"/>
                      <a:pt x="348192" y="700231"/>
                    </a:cubicBezTo>
                    <a:cubicBezTo>
                      <a:pt x="349731" y="692534"/>
                      <a:pt x="335876" y="684067"/>
                      <a:pt x="345113" y="677140"/>
                    </a:cubicBezTo>
                    <a:lnTo>
                      <a:pt x="359259" y="673306"/>
                    </a:lnTo>
                    <a:lnTo>
                      <a:pt x="360028" y="663933"/>
                    </a:lnTo>
                    <a:cubicBezTo>
                      <a:pt x="367332" y="644839"/>
                      <a:pt x="361234" y="625400"/>
                      <a:pt x="351908" y="607114"/>
                    </a:cubicBezTo>
                    <a:cubicBezTo>
                      <a:pt x="348854" y="601570"/>
                      <a:pt x="345881" y="596853"/>
                      <a:pt x="343736" y="592055"/>
                    </a:cubicBezTo>
                    <a:cubicBezTo>
                      <a:pt x="326647" y="562844"/>
                      <a:pt x="326647" y="562844"/>
                      <a:pt x="350173" y="538808"/>
                    </a:cubicBezTo>
                    <a:cubicBezTo>
                      <a:pt x="354729" y="534182"/>
                      <a:pt x="357630" y="529720"/>
                      <a:pt x="355159" y="521613"/>
                    </a:cubicBezTo>
                    <a:cubicBezTo>
                      <a:pt x="352605" y="512679"/>
                      <a:pt x="352452" y="502673"/>
                      <a:pt x="353208" y="493412"/>
                    </a:cubicBezTo>
                    <a:cubicBezTo>
                      <a:pt x="355129" y="479027"/>
                      <a:pt x="347110" y="473973"/>
                      <a:pt x="335118" y="470982"/>
                    </a:cubicBezTo>
                    <a:cubicBezTo>
                      <a:pt x="296575" y="461428"/>
                      <a:pt x="296575" y="461428"/>
                      <a:pt x="315730" y="426967"/>
                    </a:cubicBezTo>
                    <a:cubicBezTo>
                      <a:pt x="319295" y="420769"/>
                      <a:pt x="320296" y="413990"/>
                      <a:pt x="319561" y="406546"/>
                    </a:cubicBezTo>
                    <a:cubicBezTo>
                      <a:pt x="318989" y="400757"/>
                      <a:pt x="312462" y="393886"/>
                      <a:pt x="322146" y="390424"/>
                    </a:cubicBezTo>
                    <a:cubicBezTo>
                      <a:pt x="330175" y="387126"/>
                      <a:pt x="338531" y="387135"/>
                      <a:pt x="344313" y="394915"/>
                    </a:cubicBezTo>
                    <a:cubicBezTo>
                      <a:pt x="349931" y="401040"/>
                      <a:pt x="353976" y="408157"/>
                      <a:pt x="358931" y="416018"/>
                    </a:cubicBezTo>
                    <a:cubicBezTo>
                      <a:pt x="378054" y="406614"/>
                      <a:pt x="385440" y="388347"/>
                      <a:pt x="391171" y="370244"/>
                    </a:cubicBezTo>
                    <a:cubicBezTo>
                      <a:pt x="394491" y="361565"/>
                      <a:pt x="386309" y="354857"/>
                      <a:pt x="380772" y="349558"/>
                    </a:cubicBezTo>
                    <a:cubicBezTo>
                      <a:pt x="372590" y="342851"/>
                      <a:pt x="364490" y="336970"/>
                      <a:pt x="357216" y="331008"/>
                    </a:cubicBezTo>
                    <a:cubicBezTo>
                      <a:pt x="349034" y="324300"/>
                      <a:pt x="343252" y="316521"/>
                      <a:pt x="341363" y="305851"/>
                    </a:cubicBezTo>
                    <a:cubicBezTo>
                      <a:pt x="339146" y="291874"/>
                      <a:pt x="342957" y="288157"/>
                      <a:pt x="357350" y="290075"/>
                    </a:cubicBezTo>
                    <a:cubicBezTo>
                      <a:pt x="375216" y="293321"/>
                      <a:pt x="378863" y="287950"/>
                      <a:pt x="374665" y="270828"/>
                    </a:cubicBezTo>
                    <a:cubicBezTo>
                      <a:pt x="372858" y="260985"/>
                      <a:pt x="363358" y="249397"/>
                      <a:pt x="374288" y="241636"/>
                    </a:cubicBezTo>
                    <a:cubicBezTo>
                      <a:pt x="384473" y="234785"/>
                      <a:pt x="395464" y="244555"/>
                      <a:pt x="404392" y="250354"/>
                    </a:cubicBezTo>
                    <a:cubicBezTo>
                      <a:pt x="408029" y="253335"/>
                      <a:pt x="411584" y="255489"/>
                      <a:pt x="415966" y="257561"/>
                    </a:cubicBezTo>
                    <a:cubicBezTo>
                      <a:pt x="421258" y="260379"/>
                      <a:pt x="427958" y="260552"/>
                      <a:pt x="432433" y="255099"/>
                    </a:cubicBezTo>
                    <a:cubicBezTo>
                      <a:pt x="436989" y="250474"/>
                      <a:pt x="434762" y="244848"/>
                      <a:pt x="430963" y="240213"/>
                    </a:cubicBezTo>
                    <a:cubicBezTo>
                      <a:pt x="426090" y="233178"/>
                      <a:pt x="422045" y="226062"/>
                      <a:pt x="429584" y="217801"/>
                    </a:cubicBezTo>
                    <a:cubicBezTo>
                      <a:pt x="437204" y="210368"/>
                      <a:pt x="445887" y="213686"/>
                      <a:pt x="453825" y="217912"/>
                    </a:cubicBezTo>
                    <a:cubicBezTo>
                      <a:pt x="454734" y="218657"/>
                      <a:pt x="456552" y="220148"/>
                      <a:pt x="458289" y="220811"/>
                    </a:cubicBezTo>
                    <a:cubicBezTo>
                      <a:pt x="480445" y="233654"/>
                      <a:pt x="485246" y="231510"/>
                      <a:pt x="492807" y="206545"/>
                    </a:cubicBezTo>
                    <a:cubicBezTo>
                      <a:pt x="495800" y="194558"/>
                      <a:pt x="499038" y="185052"/>
                      <a:pt x="513268" y="185317"/>
                    </a:cubicBezTo>
                    <a:cubicBezTo>
                      <a:pt x="516578" y="184989"/>
                      <a:pt x="519060" y="184744"/>
                      <a:pt x="521624" y="185326"/>
                    </a:cubicBezTo>
                    <a:cubicBezTo>
                      <a:pt x="536181" y="188899"/>
                      <a:pt x="547939" y="181056"/>
                      <a:pt x="544895" y="167160"/>
                    </a:cubicBezTo>
                    <a:cubicBezTo>
                      <a:pt x="541851" y="153264"/>
                      <a:pt x="548808" y="147567"/>
                      <a:pt x="558655" y="145758"/>
                    </a:cubicBezTo>
                    <a:cubicBezTo>
                      <a:pt x="590762" y="140917"/>
                      <a:pt x="595421" y="120414"/>
                      <a:pt x="593470" y="92213"/>
                    </a:cubicBezTo>
                    <a:cubicBezTo>
                      <a:pt x="592337" y="72283"/>
                      <a:pt x="595341" y="51944"/>
                      <a:pt x="599172" y="31523"/>
                    </a:cubicBezTo>
                    <a:cubicBezTo>
                      <a:pt x="601583" y="22099"/>
                      <a:pt x="605975" y="15819"/>
                      <a:pt x="615660" y="12357"/>
                    </a:cubicBezTo>
                    <a:cubicBezTo>
                      <a:pt x="632132" y="5720"/>
                      <a:pt x="648788" y="943"/>
                      <a:pt x="665522" y="124"/>
                    </a:cubicBezTo>
                    <a:close/>
                  </a:path>
                </a:pathLst>
              </a:custGeom>
              <a:solidFill>
                <a:schemeClr val="accent2"/>
              </a:solidFill>
              <a:ln w="7692" cap="flat">
                <a:noFill/>
                <a:prstDash val="solid"/>
                <a:miter/>
              </a:ln>
            </p:spPr>
            <p:txBody>
              <a:bodyPr rtlCol="0" anchor="ctr"/>
              <a:lstStyle/>
              <a:p>
                <a:endParaRPr lang="en-US"/>
              </a:p>
            </p:txBody>
          </p:sp>
          <p:sp>
            <p:nvSpPr>
              <p:cNvPr id="11" name="Freeform: Shape 6">
                <a:extLst>
                  <a:ext uri="{FF2B5EF4-FFF2-40B4-BE49-F238E27FC236}">
                    <a16:creationId xmlns="" xmlns:a16="http://schemas.microsoft.com/office/drawing/2014/main" id="{97AA381D-C9F6-48DF-A2A4-F8BDF65AC30B}"/>
                  </a:ext>
                </a:extLst>
              </p:cNvPr>
              <p:cNvSpPr/>
              <p:nvPr/>
            </p:nvSpPr>
            <p:spPr>
              <a:xfrm>
                <a:off x="5527230" y="3046463"/>
                <a:ext cx="1732071" cy="1727593"/>
              </a:xfrm>
              <a:custGeom>
                <a:avLst/>
                <a:gdLst>
                  <a:gd name="connsiteX0" fmla="*/ 1594258 w 2181928"/>
                  <a:gd name="connsiteY0" fmla="*/ 1054835 h 2176287"/>
                  <a:gd name="connsiteX1" fmla="*/ 1594316 w 2181928"/>
                  <a:gd name="connsiteY1" fmla="*/ 1056846 h 2176287"/>
                  <a:gd name="connsiteX2" fmla="*/ 1602845 w 2181928"/>
                  <a:gd name="connsiteY2" fmla="*/ 1056101 h 2176287"/>
                  <a:gd name="connsiteX3" fmla="*/ 1600954 w 2181928"/>
                  <a:gd name="connsiteY3" fmla="*/ 1055480 h 2176287"/>
                  <a:gd name="connsiteX4" fmla="*/ 1594258 w 2181928"/>
                  <a:gd name="connsiteY4" fmla="*/ 1054835 h 2176287"/>
                  <a:gd name="connsiteX5" fmla="*/ 1657952 w 2181928"/>
                  <a:gd name="connsiteY5" fmla="*/ 941904 h 2176287"/>
                  <a:gd name="connsiteX6" fmla="*/ 1656709 w 2181928"/>
                  <a:gd name="connsiteY6" fmla="*/ 943146 h 2176287"/>
                  <a:gd name="connsiteX7" fmla="*/ 1651561 w 2181928"/>
                  <a:gd name="connsiteY7" fmla="*/ 948552 h 2176287"/>
                  <a:gd name="connsiteX8" fmla="*/ 1640569 w 2181928"/>
                  <a:gd name="connsiteY8" fmla="*/ 958045 h 2176287"/>
                  <a:gd name="connsiteX9" fmla="*/ 1638707 w 2181928"/>
                  <a:gd name="connsiteY9" fmla="*/ 959908 h 2176287"/>
                  <a:gd name="connsiteX10" fmla="*/ 1644293 w 2181928"/>
                  <a:gd name="connsiteY10" fmla="*/ 956182 h 2176287"/>
                  <a:gd name="connsiteX11" fmla="*/ 1651561 w 2181928"/>
                  <a:gd name="connsiteY11" fmla="*/ 948552 h 2176287"/>
                  <a:gd name="connsiteX12" fmla="*/ 1654226 w 2181928"/>
                  <a:gd name="connsiteY12" fmla="*/ 946250 h 2176287"/>
                  <a:gd name="connsiteX13" fmla="*/ 1657331 w 2181928"/>
                  <a:gd name="connsiteY13" fmla="*/ 942525 h 2176287"/>
                  <a:gd name="connsiteX14" fmla="*/ 1657952 w 2181928"/>
                  <a:gd name="connsiteY14" fmla="*/ 941904 h 2176287"/>
                  <a:gd name="connsiteX15" fmla="*/ 1651123 w 2181928"/>
                  <a:gd name="connsiteY15" fmla="*/ 847542 h 2176287"/>
                  <a:gd name="connsiteX16" fmla="*/ 1634982 w 2181928"/>
                  <a:gd name="connsiteY16" fmla="*/ 850026 h 2176287"/>
                  <a:gd name="connsiteX17" fmla="*/ 1623186 w 2181928"/>
                  <a:gd name="connsiteY17" fmla="*/ 859338 h 2176287"/>
                  <a:gd name="connsiteX18" fmla="*/ 1634982 w 2181928"/>
                  <a:gd name="connsiteY18" fmla="*/ 851268 h 2176287"/>
                  <a:gd name="connsiteX19" fmla="*/ 1648018 w 2181928"/>
                  <a:gd name="connsiteY19" fmla="*/ 855613 h 2176287"/>
                  <a:gd name="connsiteX20" fmla="*/ 1651123 w 2181928"/>
                  <a:gd name="connsiteY20" fmla="*/ 847542 h 2176287"/>
                  <a:gd name="connsiteX21" fmla="*/ 686564 w 2181928"/>
                  <a:gd name="connsiteY21" fmla="*/ 2961 h 2176287"/>
                  <a:gd name="connsiteX22" fmla="*/ 683861 w 2181928"/>
                  <a:gd name="connsiteY22" fmla="*/ 3910 h 2176287"/>
                  <a:gd name="connsiteX23" fmla="*/ 674957 w 2181928"/>
                  <a:gd name="connsiteY23" fmla="*/ 4152 h 2176287"/>
                  <a:gd name="connsiteX24" fmla="*/ 674111 w 2181928"/>
                  <a:gd name="connsiteY24" fmla="*/ 3421 h 2176287"/>
                  <a:gd name="connsiteX25" fmla="*/ 766694 w 2181928"/>
                  <a:gd name="connsiteY25" fmla="*/ 0 h 2176287"/>
                  <a:gd name="connsiteX26" fmla="*/ 766648 w 2181928"/>
                  <a:gd name="connsiteY26" fmla="*/ 972 h 2176287"/>
                  <a:gd name="connsiteX27" fmla="*/ 771112 w 2181928"/>
                  <a:gd name="connsiteY27" fmla="*/ 5131 h 2176287"/>
                  <a:gd name="connsiteX28" fmla="*/ 810713 w 2181928"/>
                  <a:gd name="connsiteY28" fmla="*/ 72992 h 2176287"/>
                  <a:gd name="connsiteX29" fmla="*/ 798589 w 2181928"/>
                  <a:gd name="connsiteY29" fmla="*/ 119188 h 2176287"/>
                  <a:gd name="connsiteX30" fmla="*/ 801359 w 2181928"/>
                  <a:gd name="connsiteY30" fmla="*/ 131356 h 2176287"/>
                  <a:gd name="connsiteX31" fmla="*/ 826570 w 2181928"/>
                  <a:gd name="connsiteY31" fmla="*/ 141497 h 2176287"/>
                  <a:gd name="connsiteX32" fmla="*/ 827298 w 2181928"/>
                  <a:gd name="connsiteY32" fmla="*/ 141823 h 2176287"/>
                  <a:gd name="connsiteX33" fmla="*/ 847108 w 2181928"/>
                  <a:gd name="connsiteY33" fmla="*/ 148211 h 2176287"/>
                  <a:gd name="connsiteX34" fmla="*/ 895608 w 2181928"/>
                  <a:gd name="connsiteY34" fmla="*/ 147901 h 2176287"/>
                  <a:gd name="connsiteX35" fmla="*/ 887705 w 2181928"/>
                  <a:gd name="connsiteY35" fmla="*/ 178980 h 2176287"/>
                  <a:gd name="connsiteX36" fmla="*/ 891285 w 2181928"/>
                  <a:gd name="connsiteY36" fmla="*/ 177866 h 2176287"/>
                  <a:gd name="connsiteX37" fmla="*/ 904334 w 2181928"/>
                  <a:gd name="connsiteY37" fmla="*/ 205555 h 2176287"/>
                  <a:gd name="connsiteX38" fmla="*/ 894554 w 2181928"/>
                  <a:gd name="connsiteY38" fmla="*/ 218249 h 2176287"/>
                  <a:gd name="connsiteX39" fmla="*/ 890952 w 2181928"/>
                  <a:gd name="connsiteY39" fmla="*/ 231324 h 2176287"/>
                  <a:gd name="connsiteX40" fmla="*/ 891811 w 2181928"/>
                  <a:gd name="connsiteY40" fmla="*/ 235017 h 2176287"/>
                  <a:gd name="connsiteX41" fmla="*/ 901368 w 2181928"/>
                  <a:gd name="connsiteY41" fmla="*/ 244859 h 2176287"/>
                  <a:gd name="connsiteX42" fmla="*/ 920426 w 2181928"/>
                  <a:gd name="connsiteY42" fmla="*/ 251238 h 2176287"/>
                  <a:gd name="connsiteX43" fmla="*/ 940431 w 2181928"/>
                  <a:gd name="connsiteY43" fmla="*/ 255855 h 2176287"/>
                  <a:gd name="connsiteX44" fmla="*/ 953581 w 2181928"/>
                  <a:gd name="connsiteY44" fmla="*/ 265194 h 2176287"/>
                  <a:gd name="connsiteX45" fmla="*/ 945617 w 2181928"/>
                  <a:gd name="connsiteY45" fmla="*/ 277045 h 2176287"/>
                  <a:gd name="connsiteX46" fmla="*/ 936146 w 2181928"/>
                  <a:gd name="connsiteY46" fmla="*/ 290643 h 2176287"/>
                  <a:gd name="connsiteX47" fmla="*/ 934173 w 2181928"/>
                  <a:gd name="connsiteY47" fmla="*/ 295461 h 2176287"/>
                  <a:gd name="connsiteX48" fmla="*/ 942169 w 2181928"/>
                  <a:gd name="connsiteY48" fmla="*/ 302790 h 2176287"/>
                  <a:gd name="connsiteX49" fmla="*/ 983141 w 2181928"/>
                  <a:gd name="connsiteY49" fmla="*/ 322346 h 2176287"/>
                  <a:gd name="connsiteX50" fmla="*/ 980961 w 2181928"/>
                  <a:gd name="connsiteY50" fmla="*/ 324526 h 2176287"/>
                  <a:gd name="connsiteX51" fmla="*/ 999919 w 2181928"/>
                  <a:gd name="connsiteY51" fmla="*/ 328552 h 2176287"/>
                  <a:gd name="connsiteX52" fmla="*/ 1016444 w 2181928"/>
                  <a:gd name="connsiteY52" fmla="*/ 348509 h 2176287"/>
                  <a:gd name="connsiteX53" fmla="*/ 1027017 w 2181928"/>
                  <a:gd name="connsiteY53" fmla="*/ 354191 h 2176287"/>
                  <a:gd name="connsiteX54" fmla="*/ 1049026 w 2181928"/>
                  <a:gd name="connsiteY54" fmla="*/ 351705 h 2176287"/>
                  <a:gd name="connsiteX55" fmla="*/ 1081334 w 2181928"/>
                  <a:gd name="connsiteY55" fmla="*/ 349074 h 2176287"/>
                  <a:gd name="connsiteX56" fmla="*/ 1077803 w 2181928"/>
                  <a:gd name="connsiteY56" fmla="*/ 332408 h 2176287"/>
                  <a:gd name="connsiteX57" fmla="*/ 1079152 w 2181928"/>
                  <a:gd name="connsiteY57" fmla="*/ 317228 h 2176287"/>
                  <a:gd name="connsiteX58" fmla="*/ 1101268 w 2181928"/>
                  <a:gd name="connsiteY58" fmla="*/ 311164 h 2176287"/>
                  <a:gd name="connsiteX59" fmla="*/ 1103984 w 2181928"/>
                  <a:gd name="connsiteY59" fmla="*/ 325120 h 2176287"/>
                  <a:gd name="connsiteX60" fmla="*/ 1104504 w 2181928"/>
                  <a:gd name="connsiteY60" fmla="*/ 337669 h 2176287"/>
                  <a:gd name="connsiteX61" fmla="*/ 1137787 w 2181928"/>
                  <a:gd name="connsiteY61" fmla="*/ 332380 h 2176287"/>
                  <a:gd name="connsiteX62" fmla="*/ 1144503 w 2181928"/>
                  <a:gd name="connsiteY62" fmla="*/ 317359 h 2176287"/>
                  <a:gd name="connsiteX63" fmla="*/ 1159896 w 2181928"/>
                  <a:gd name="connsiteY63" fmla="*/ 311544 h 2176287"/>
                  <a:gd name="connsiteX64" fmla="*/ 1168927 w 2181928"/>
                  <a:gd name="connsiteY64" fmla="*/ 323896 h 2176287"/>
                  <a:gd name="connsiteX65" fmla="*/ 1160508 w 2181928"/>
                  <a:gd name="connsiteY65" fmla="*/ 350953 h 2176287"/>
                  <a:gd name="connsiteX66" fmla="*/ 1170279 w 2181928"/>
                  <a:gd name="connsiteY66" fmla="*/ 383469 h 2176287"/>
                  <a:gd name="connsiteX67" fmla="*/ 1225969 w 2181928"/>
                  <a:gd name="connsiteY67" fmla="*/ 422259 h 2176287"/>
                  <a:gd name="connsiteX68" fmla="*/ 1239386 w 2181928"/>
                  <a:gd name="connsiteY68" fmla="*/ 422654 h 2176287"/>
                  <a:gd name="connsiteX69" fmla="*/ 1289224 w 2181928"/>
                  <a:gd name="connsiteY69" fmla="*/ 402633 h 2176287"/>
                  <a:gd name="connsiteX70" fmla="*/ 1261046 w 2181928"/>
                  <a:gd name="connsiteY70" fmla="*/ 431795 h 2176287"/>
                  <a:gd name="connsiteX71" fmla="*/ 1244590 w 2181928"/>
                  <a:gd name="connsiteY71" fmla="*/ 456244 h 2176287"/>
                  <a:gd name="connsiteX72" fmla="*/ 1245740 w 2181928"/>
                  <a:gd name="connsiteY72" fmla="*/ 456438 h 2176287"/>
                  <a:gd name="connsiteX73" fmla="*/ 1295403 w 2181928"/>
                  <a:gd name="connsiteY73" fmla="*/ 468234 h 2176287"/>
                  <a:gd name="connsiteX74" fmla="*/ 1408389 w 2181928"/>
                  <a:gd name="connsiteY74" fmla="*/ 485616 h 2176287"/>
                  <a:gd name="connsiteX75" fmla="*/ 1469228 w 2181928"/>
                  <a:gd name="connsiteY75" fmla="*/ 474442 h 2176287"/>
                  <a:gd name="connsiteX76" fmla="*/ 1494681 w 2181928"/>
                  <a:gd name="connsiteY76" fmla="*/ 463888 h 2176287"/>
                  <a:gd name="connsiteX77" fmla="*/ 1520134 w 2181928"/>
                  <a:gd name="connsiteY77" fmla="*/ 464508 h 2176287"/>
                  <a:gd name="connsiteX78" fmla="*/ 1596491 w 2181928"/>
                  <a:gd name="connsiteY78" fmla="*/ 471959 h 2176287"/>
                  <a:gd name="connsiteX79" fmla="*/ 1636844 w 2181928"/>
                  <a:gd name="connsiteY79" fmla="*/ 486858 h 2176287"/>
                  <a:gd name="connsiteX80" fmla="*/ 1715685 w 2181928"/>
                  <a:gd name="connsiteY80" fmla="*/ 539005 h 2176287"/>
                  <a:gd name="connsiteX81" fmla="*/ 1662297 w 2181928"/>
                  <a:gd name="connsiteY81" fmla="*/ 511689 h 2176287"/>
                  <a:gd name="connsiteX82" fmla="*/ 1619461 w 2181928"/>
                  <a:gd name="connsiteY82" fmla="*/ 493065 h 2176287"/>
                  <a:gd name="connsiteX83" fmla="*/ 1676576 w 2181928"/>
                  <a:gd name="connsiteY83" fmla="*/ 529692 h 2176287"/>
                  <a:gd name="connsiteX84" fmla="*/ 1716927 w 2181928"/>
                  <a:gd name="connsiteY84" fmla="*/ 569424 h 2176287"/>
                  <a:gd name="connsiteX85" fmla="*/ 1741139 w 2181928"/>
                  <a:gd name="connsiteY85" fmla="*/ 602326 h 2176287"/>
                  <a:gd name="connsiteX86" fmla="*/ 1743622 w 2181928"/>
                  <a:gd name="connsiteY86" fmla="*/ 614121 h 2176287"/>
                  <a:gd name="connsiteX87" fmla="*/ 1726860 w 2181928"/>
                  <a:gd name="connsiteY87" fmla="*/ 603568 h 2176287"/>
                  <a:gd name="connsiteX88" fmla="*/ 1697061 w 2181928"/>
                  <a:gd name="connsiteY88" fmla="*/ 563837 h 2176287"/>
                  <a:gd name="connsiteX89" fmla="*/ 1644293 w 2181928"/>
                  <a:gd name="connsiteY89" fmla="*/ 522864 h 2176287"/>
                  <a:gd name="connsiteX90" fmla="*/ 1644293 w 2181928"/>
                  <a:gd name="connsiteY90" fmla="*/ 525347 h 2176287"/>
                  <a:gd name="connsiteX91" fmla="*/ 1656709 w 2181928"/>
                  <a:gd name="connsiteY91" fmla="*/ 534659 h 2176287"/>
                  <a:gd name="connsiteX92" fmla="*/ 1657331 w 2181928"/>
                  <a:gd name="connsiteY92" fmla="*/ 535280 h 2176287"/>
                  <a:gd name="connsiteX93" fmla="*/ 1693958 w 2181928"/>
                  <a:gd name="connsiteY93" fmla="*/ 572528 h 2176287"/>
                  <a:gd name="connsiteX94" fmla="*/ 1749209 w 2181928"/>
                  <a:gd name="connsiteY94" fmla="*/ 651370 h 2176287"/>
                  <a:gd name="connsiteX95" fmla="*/ 1751692 w 2181928"/>
                  <a:gd name="connsiteY95" fmla="*/ 655715 h 2176287"/>
                  <a:gd name="connsiteX96" fmla="*/ 1743622 w 2181928"/>
                  <a:gd name="connsiteY96" fmla="*/ 674339 h 2176287"/>
                  <a:gd name="connsiteX97" fmla="*/ 1741760 w 2181928"/>
                  <a:gd name="connsiteY97" fmla="*/ 676202 h 2176287"/>
                  <a:gd name="connsiteX98" fmla="*/ 1741760 w 2181928"/>
                  <a:gd name="connsiteY98" fmla="*/ 676823 h 2176287"/>
                  <a:gd name="connsiteX99" fmla="*/ 1754796 w 2181928"/>
                  <a:gd name="connsiteY99" fmla="*/ 688618 h 2176287"/>
                  <a:gd name="connsiteX100" fmla="*/ 1754176 w 2181928"/>
                  <a:gd name="connsiteY100" fmla="*/ 692963 h 2176287"/>
                  <a:gd name="connsiteX101" fmla="*/ 1733068 w 2181928"/>
                  <a:gd name="connsiteY101" fmla="*/ 691722 h 2176287"/>
                  <a:gd name="connsiteX102" fmla="*/ 1729964 w 2181928"/>
                  <a:gd name="connsiteY102" fmla="*/ 699171 h 2176287"/>
                  <a:gd name="connsiteX103" fmla="*/ 1731206 w 2181928"/>
                  <a:gd name="connsiteY103" fmla="*/ 701654 h 2176287"/>
                  <a:gd name="connsiteX104" fmla="*/ 1723756 w 2181928"/>
                  <a:gd name="connsiteY104" fmla="*/ 715932 h 2176287"/>
                  <a:gd name="connsiteX105" fmla="*/ 1724377 w 2181928"/>
                  <a:gd name="connsiteY105" fmla="*/ 722762 h 2176287"/>
                  <a:gd name="connsiteX106" fmla="*/ 1741760 w 2181928"/>
                  <a:gd name="connsiteY106" fmla="*/ 761872 h 2176287"/>
                  <a:gd name="connsiteX107" fmla="*/ 1745484 w 2181928"/>
                  <a:gd name="connsiteY107" fmla="*/ 764976 h 2176287"/>
                  <a:gd name="connsiteX108" fmla="*/ 1772800 w 2181928"/>
                  <a:gd name="connsiteY108" fmla="*/ 776150 h 2176287"/>
                  <a:gd name="connsiteX109" fmla="*/ 1785836 w 2181928"/>
                  <a:gd name="connsiteY109" fmla="*/ 777392 h 2176287"/>
                  <a:gd name="connsiteX110" fmla="*/ 1790182 w 2181928"/>
                  <a:gd name="connsiteY110" fmla="*/ 780496 h 2176287"/>
                  <a:gd name="connsiteX111" fmla="*/ 1785836 w 2181928"/>
                  <a:gd name="connsiteY111" fmla="*/ 786704 h 2176287"/>
                  <a:gd name="connsiteX112" fmla="*/ 1766592 w 2181928"/>
                  <a:gd name="connsiteY112" fmla="*/ 789809 h 2176287"/>
                  <a:gd name="connsiteX113" fmla="*/ 1776525 w 2181928"/>
                  <a:gd name="connsiteY113" fmla="*/ 790429 h 2176287"/>
                  <a:gd name="connsiteX114" fmla="*/ 1783974 w 2181928"/>
                  <a:gd name="connsiteY114" fmla="*/ 791671 h 2176287"/>
                  <a:gd name="connsiteX115" fmla="*/ 1787698 w 2181928"/>
                  <a:gd name="connsiteY115" fmla="*/ 794774 h 2176287"/>
                  <a:gd name="connsiteX116" fmla="*/ 1793286 w 2181928"/>
                  <a:gd name="connsiteY116" fmla="*/ 816502 h 2176287"/>
                  <a:gd name="connsiteX117" fmla="*/ 1788941 w 2181928"/>
                  <a:gd name="connsiteY117" fmla="*/ 818986 h 2176287"/>
                  <a:gd name="connsiteX118" fmla="*/ 1775282 w 2181928"/>
                  <a:gd name="connsiteY118" fmla="*/ 824573 h 2176287"/>
                  <a:gd name="connsiteX119" fmla="*/ 1812531 w 2181928"/>
                  <a:gd name="connsiteY119" fmla="*/ 858717 h 2176287"/>
                  <a:gd name="connsiteX120" fmla="*/ 1809426 w 2181928"/>
                  <a:gd name="connsiteY120" fmla="*/ 867409 h 2176287"/>
                  <a:gd name="connsiteX121" fmla="*/ 1797631 w 2181928"/>
                  <a:gd name="connsiteY121" fmla="*/ 872996 h 2176287"/>
                  <a:gd name="connsiteX122" fmla="*/ 1815014 w 2181928"/>
                  <a:gd name="connsiteY122" fmla="*/ 876720 h 2176287"/>
                  <a:gd name="connsiteX123" fmla="*/ 1818739 w 2181928"/>
                  <a:gd name="connsiteY123" fmla="*/ 879204 h 2176287"/>
                  <a:gd name="connsiteX124" fmla="*/ 1831155 w 2181928"/>
                  <a:gd name="connsiteY124" fmla="*/ 884791 h 2176287"/>
                  <a:gd name="connsiteX125" fmla="*/ 1837984 w 2181928"/>
                  <a:gd name="connsiteY125" fmla="*/ 902173 h 2176287"/>
                  <a:gd name="connsiteX126" fmla="*/ 1789561 w 2181928"/>
                  <a:gd name="connsiteY126" fmla="*/ 917072 h 2176287"/>
                  <a:gd name="connsiteX127" fmla="*/ 1779628 w 2181928"/>
                  <a:gd name="connsiteY127" fmla="*/ 917693 h 2176287"/>
                  <a:gd name="connsiteX128" fmla="*/ 1757900 w 2181928"/>
                  <a:gd name="connsiteY128" fmla="*/ 923901 h 2176287"/>
                  <a:gd name="connsiteX129" fmla="*/ 1746105 w 2181928"/>
                  <a:gd name="connsiteY129" fmla="*/ 935696 h 2176287"/>
                  <a:gd name="connsiteX130" fmla="*/ 1734931 w 2181928"/>
                  <a:gd name="connsiteY130" fmla="*/ 912726 h 2176287"/>
                  <a:gd name="connsiteX131" fmla="*/ 1759142 w 2181928"/>
                  <a:gd name="connsiteY131" fmla="*/ 890378 h 2176287"/>
                  <a:gd name="connsiteX132" fmla="*/ 1746726 w 2181928"/>
                  <a:gd name="connsiteY132" fmla="*/ 889757 h 2176287"/>
                  <a:gd name="connsiteX133" fmla="*/ 1731826 w 2181928"/>
                  <a:gd name="connsiteY133" fmla="*/ 914589 h 2176287"/>
                  <a:gd name="connsiteX134" fmla="*/ 1727481 w 2181928"/>
                  <a:gd name="connsiteY134" fmla="*/ 959287 h 2176287"/>
                  <a:gd name="connsiteX135" fmla="*/ 1720652 w 2181928"/>
                  <a:gd name="connsiteY135" fmla="*/ 971703 h 2176287"/>
                  <a:gd name="connsiteX136" fmla="*/ 1720652 w 2181928"/>
                  <a:gd name="connsiteY136" fmla="*/ 973566 h 2176287"/>
                  <a:gd name="connsiteX137" fmla="*/ 1722515 w 2181928"/>
                  <a:gd name="connsiteY137" fmla="*/ 973566 h 2176287"/>
                  <a:gd name="connsiteX138" fmla="*/ 1736793 w 2181928"/>
                  <a:gd name="connsiteY138" fmla="*/ 956804 h 2176287"/>
                  <a:gd name="connsiteX139" fmla="*/ 1749830 w 2181928"/>
                  <a:gd name="connsiteY139" fmla="*/ 944387 h 2176287"/>
                  <a:gd name="connsiteX140" fmla="*/ 1759142 w 2181928"/>
                  <a:gd name="connsiteY140" fmla="*/ 939421 h 2176287"/>
                  <a:gd name="connsiteX141" fmla="*/ 1767212 w 2181928"/>
                  <a:gd name="connsiteY141" fmla="*/ 948733 h 2176287"/>
                  <a:gd name="connsiteX142" fmla="*/ 1757900 w 2181928"/>
                  <a:gd name="connsiteY142" fmla="*/ 985982 h 2176287"/>
                  <a:gd name="connsiteX143" fmla="*/ 1753555 w 2181928"/>
                  <a:gd name="connsiteY143" fmla="*/ 988465 h 2176287"/>
                  <a:gd name="connsiteX144" fmla="*/ 1743001 w 2181928"/>
                  <a:gd name="connsiteY144" fmla="*/ 984119 h 2176287"/>
                  <a:gd name="connsiteX145" fmla="*/ 1743467 w 2181928"/>
                  <a:gd name="connsiteY145" fmla="*/ 983033 h 2176287"/>
                  <a:gd name="connsiteX146" fmla="*/ 1743622 w 2181928"/>
                  <a:gd name="connsiteY146" fmla="*/ 982877 h 2176287"/>
                  <a:gd name="connsiteX147" fmla="*/ 1744863 w 2181928"/>
                  <a:gd name="connsiteY147" fmla="*/ 979774 h 2176287"/>
                  <a:gd name="connsiteX148" fmla="*/ 1743467 w 2181928"/>
                  <a:gd name="connsiteY148" fmla="*/ 983033 h 2176287"/>
                  <a:gd name="connsiteX149" fmla="*/ 1737414 w 2181928"/>
                  <a:gd name="connsiteY149" fmla="*/ 989085 h 2176287"/>
                  <a:gd name="connsiteX150" fmla="*/ 1718790 w 2181928"/>
                  <a:gd name="connsiteY150" fmla="*/ 997157 h 2176287"/>
                  <a:gd name="connsiteX151" fmla="*/ 1654847 w 2181928"/>
                  <a:gd name="connsiteY151" fmla="*/ 1000881 h 2176287"/>
                  <a:gd name="connsiteX152" fmla="*/ 1636844 w 2181928"/>
                  <a:gd name="connsiteY152" fmla="*/ 1000881 h 2176287"/>
                  <a:gd name="connsiteX153" fmla="*/ 1591526 w 2181928"/>
                  <a:gd name="connsiteY153" fmla="*/ 999639 h 2176287"/>
                  <a:gd name="connsiteX154" fmla="*/ 1575889 w 2181928"/>
                  <a:gd name="connsiteY154" fmla="*/ 1001638 h 2176287"/>
                  <a:gd name="connsiteX155" fmla="*/ 1570829 w 2181928"/>
                  <a:gd name="connsiteY155" fmla="*/ 999528 h 2176287"/>
                  <a:gd name="connsiteX156" fmla="*/ 1571198 w 2181928"/>
                  <a:gd name="connsiteY156" fmla="*/ 1002680 h 2176287"/>
                  <a:gd name="connsiteX157" fmla="*/ 1588306 w 2181928"/>
                  <a:gd name="connsiteY157" fmla="*/ 1014374 h 2176287"/>
                  <a:gd name="connsiteX158" fmla="*/ 1590582 w 2181928"/>
                  <a:gd name="connsiteY158" fmla="*/ 1013098 h 2176287"/>
                  <a:gd name="connsiteX159" fmla="*/ 1606409 w 2181928"/>
                  <a:gd name="connsiteY159" fmla="*/ 1007744 h 2176287"/>
                  <a:gd name="connsiteX160" fmla="*/ 1618263 w 2181928"/>
                  <a:gd name="connsiteY160" fmla="*/ 1030474 h 2176287"/>
                  <a:gd name="connsiteX161" fmla="*/ 1612689 w 2181928"/>
                  <a:gd name="connsiteY161" fmla="*/ 1052243 h 2176287"/>
                  <a:gd name="connsiteX162" fmla="*/ 1609858 w 2181928"/>
                  <a:gd name="connsiteY162" fmla="*/ 1055487 h 2176287"/>
                  <a:gd name="connsiteX163" fmla="*/ 1615986 w 2181928"/>
                  <a:gd name="connsiteY163" fmla="*/ 1054951 h 2176287"/>
                  <a:gd name="connsiteX164" fmla="*/ 1640712 w 2181928"/>
                  <a:gd name="connsiteY164" fmla="*/ 1057934 h 2176287"/>
                  <a:gd name="connsiteX165" fmla="*/ 1654567 w 2181928"/>
                  <a:gd name="connsiteY165" fmla="*/ 1071018 h 2176287"/>
                  <a:gd name="connsiteX166" fmla="*/ 1663034 w 2181928"/>
                  <a:gd name="connsiteY166" fmla="*/ 1087952 h 2176287"/>
                  <a:gd name="connsiteX167" fmla="*/ 1663803 w 2181928"/>
                  <a:gd name="connsiteY167" fmla="*/ 1094109 h 2176287"/>
                  <a:gd name="connsiteX168" fmla="*/ 1627627 w 2181928"/>
                  <a:gd name="connsiteY168" fmla="*/ 1127206 h 2176287"/>
                  <a:gd name="connsiteX169" fmla="*/ 1594531 w 2181928"/>
                  <a:gd name="connsiteY169" fmla="*/ 1152606 h 2176287"/>
                  <a:gd name="connsiteX170" fmla="*/ 1662264 w 2181928"/>
                  <a:gd name="connsiteY170" fmla="*/ 1130285 h 2176287"/>
                  <a:gd name="connsiteX171" fmla="*/ 1689973 w 2181928"/>
                  <a:gd name="connsiteY171" fmla="*/ 1128745 h 2176287"/>
                  <a:gd name="connsiteX172" fmla="*/ 1743852 w 2181928"/>
                  <a:gd name="connsiteY172" fmla="*/ 1142600 h 2176287"/>
                  <a:gd name="connsiteX173" fmla="*/ 1802349 w 2181928"/>
                  <a:gd name="connsiteY173" fmla="*/ 1159533 h 2176287"/>
                  <a:gd name="connsiteX174" fmla="*/ 1804658 w 2181928"/>
                  <a:gd name="connsiteY174" fmla="*/ 1172618 h 2176287"/>
                  <a:gd name="connsiteX175" fmla="*/ 1764633 w 2181928"/>
                  <a:gd name="connsiteY175" fmla="*/ 1238042 h 2176287"/>
                  <a:gd name="connsiteX176" fmla="*/ 1716143 w 2181928"/>
                  <a:gd name="connsiteY176" fmla="*/ 1311164 h 2176287"/>
                  <a:gd name="connsiteX177" fmla="*/ 1699979 w 2181928"/>
                  <a:gd name="connsiteY177" fmla="*/ 1353497 h 2176287"/>
                  <a:gd name="connsiteX178" fmla="*/ 1699998 w 2181928"/>
                  <a:gd name="connsiteY178" fmla="*/ 1354296 h 2176287"/>
                  <a:gd name="connsiteX179" fmla="*/ 1706994 w 2181928"/>
                  <a:gd name="connsiteY179" fmla="*/ 1355979 h 2176287"/>
                  <a:gd name="connsiteX180" fmla="*/ 1713745 w 2181928"/>
                  <a:gd name="connsiteY180" fmla="*/ 1369792 h 2176287"/>
                  <a:gd name="connsiteX181" fmla="*/ 1713088 w 2181928"/>
                  <a:gd name="connsiteY181" fmla="*/ 1372993 h 2176287"/>
                  <a:gd name="connsiteX182" fmla="*/ 1745872 w 2181928"/>
                  <a:gd name="connsiteY182" fmla="*/ 1378320 h 2176287"/>
                  <a:gd name="connsiteX183" fmla="*/ 1780797 w 2181928"/>
                  <a:gd name="connsiteY183" fmla="*/ 1375818 h 2176287"/>
                  <a:gd name="connsiteX184" fmla="*/ 1822361 w 2181928"/>
                  <a:gd name="connsiteY184" fmla="*/ 1316552 h 2176287"/>
                  <a:gd name="connsiteX185" fmla="*/ 1808506 w 2181928"/>
                  <a:gd name="connsiteY185" fmla="*/ 1298079 h 2176287"/>
                  <a:gd name="connsiteX186" fmla="*/ 1789264 w 2181928"/>
                  <a:gd name="connsiteY186" fmla="*/ 1268061 h 2176287"/>
                  <a:gd name="connsiteX187" fmla="*/ 1842373 w 2181928"/>
                  <a:gd name="connsiteY187" fmla="*/ 1254206 h 2176287"/>
                  <a:gd name="connsiteX188" fmla="*/ 1856997 w 2181928"/>
                  <a:gd name="connsiteY188" fmla="*/ 1267291 h 2176287"/>
                  <a:gd name="connsiteX189" fmla="*/ 1918573 w 2181928"/>
                  <a:gd name="connsiteY189" fmla="*/ 1279606 h 2176287"/>
                  <a:gd name="connsiteX190" fmla="*/ 1954749 w 2181928"/>
                  <a:gd name="connsiteY190" fmla="*/ 1271139 h 2176287"/>
                  <a:gd name="connsiteX191" fmla="*/ 1983228 w 2181928"/>
                  <a:gd name="connsiteY191" fmla="*/ 1311164 h 2176287"/>
                  <a:gd name="connsiteX192" fmla="*/ 1952440 w 2181928"/>
                  <a:gd name="connsiteY192" fmla="*/ 1367351 h 2176287"/>
                  <a:gd name="connsiteX193" fmla="*/ 1994773 w 2181928"/>
                  <a:gd name="connsiteY193" fmla="*/ 1338873 h 2176287"/>
                  <a:gd name="connsiteX194" fmla="*/ 2046343 w 2181928"/>
                  <a:gd name="connsiteY194" fmla="*/ 1327328 h 2176287"/>
                  <a:gd name="connsiteX195" fmla="*/ 2113307 w 2181928"/>
                  <a:gd name="connsiteY195" fmla="*/ 1318861 h 2176287"/>
                  <a:gd name="connsiteX196" fmla="*/ 2128700 w 2181928"/>
                  <a:gd name="connsiteY196" fmla="*/ 1354267 h 2176287"/>
                  <a:gd name="connsiteX197" fmla="*/ 2121003 w 2181928"/>
                  <a:gd name="connsiteY197" fmla="*/ 1388903 h 2176287"/>
                  <a:gd name="connsiteX198" fmla="*/ 2110228 w 2181928"/>
                  <a:gd name="connsiteY198" fmla="*/ 1416612 h 2176287"/>
                  <a:gd name="connsiteX199" fmla="*/ 2114846 w 2181928"/>
                  <a:gd name="connsiteY199" fmla="*/ 1460485 h 2176287"/>
                  <a:gd name="connsiteX200" fmla="*/ 2123312 w 2181928"/>
                  <a:gd name="connsiteY200" fmla="*/ 1467412 h 2176287"/>
                  <a:gd name="connsiteX201" fmla="*/ 2128700 w 2181928"/>
                  <a:gd name="connsiteY201" fmla="*/ 1525909 h 2176287"/>
                  <a:gd name="connsiteX202" fmla="*/ 2121003 w 2181928"/>
                  <a:gd name="connsiteY202" fmla="*/ 1539764 h 2176287"/>
                  <a:gd name="connsiteX203" fmla="*/ 2137167 w 2181928"/>
                  <a:gd name="connsiteY203" fmla="*/ 1543612 h 2176287"/>
                  <a:gd name="connsiteX204" fmla="*/ 2181040 w 2181928"/>
                  <a:gd name="connsiteY204" fmla="*/ 1569782 h 2176287"/>
                  <a:gd name="connsiteX205" fmla="*/ 2172573 w 2181928"/>
                  <a:gd name="connsiteY205" fmla="*/ 1588255 h 2176287"/>
                  <a:gd name="connsiteX206" fmla="*/ 2153330 w 2181928"/>
                  <a:gd name="connsiteY206" fmla="*/ 1622121 h 2176287"/>
                  <a:gd name="connsiteX207" fmla="*/ 2092525 w 2181928"/>
                  <a:gd name="connsiteY207" fmla="*/ 1635206 h 2176287"/>
                  <a:gd name="connsiteX208" fmla="*/ 2010167 w 2181928"/>
                  <a:gd name="connsiteY208" fmla="*/ 1606727 h 2176287"/>
                  <a:gd name="connsiteX209" fmla="*/ 1971682 w 2181928"/>
                  <a:gd name="connsiteY209" fmla="*/ 1578249 h 2176287"/>
                  <a:gd name="connsiteX210" fmla="*/ 1943203 w 2181928"/>
                  <a:gd name="connsiteY210" fmla="*/ 1526679 h 2176287"/>
                  <a:gd name="connsiteX211" fmla="*/ 1934737 w 2181928"/>
                  <a:gd name="connsiteY211" fmla="*/ 1524370 h 2176287"/>
                  <a:gd name="connsiteX212" fmla="*/ 1934737 w 2181928"/>
                  <a:gd name="connsiteY212" fmla="*/ 1531297 h 2176287"/>
                  <a:gd name="connsiteX213" fmla="*/ 1935506 w 2181928"/>
                  <a:gd name="connsiteY213" fmla="*/ 1543612 h 2176287"/>
                  <a:gd name="connsiteX214" fmla="*/ 1929349 w 2181928"/>
                  <a:gd name="connsiteY214" fmla="*/ 1575170 h 2176287"/>
                  <a:gd name="connsiteX215" fmla="*/ 1913955 w 2181928"/>
                  <a:gd name="connsiteY215" fmla="*/ 1564394 h 2176287"/>
                  <a:gd name="connsiteX216" fmla="*/ 1891633 w 2181928"/>
                  <a:gd name="connsiteY216" fmla="*/ 1532067 h 2176287"/>
                  <a:gd name="connsiteX217" fmla="*/ 1801579 w 2181928"/>
                  <a:gd name="connsiteY217" fmla="*/ 1532836 h 2176287"/>
                  <a:gd name="connsiteX218" fmla="*/ 1812355 w 2181928"/>
                  <a:gd name="connsiteY218" fmla="*/ 1621351 h 2176287"/>
                  <a:gd name="connsiteX219" fmla="*/ 1863924 w 2181928"/>
                  <a:gd name="connsiteY219" fmla="*/ 1640594 h 2176287"/>
                  <a:gd name="connsiteX220" fmla="*/ 1875470 w 2181928"/>
                  <a:gd name="connsiteY220" fmla="*/ 1645982 h 2176287"/>
                  <a:gd name="connsiteX221" fmla="*/ 1874700 w 2181928"/>
                  <a:gd name="connsiteY221" fmla="*/ 1649830 h 2176287"/>
                  <a:gd name="connsiteX222" fmla="*/ 1864694 w 2181928"/>
                  <a:gd name="connsiteY222" fmla="*/ 1667533 h 2176287"/>
                  <a:gd name="connsiteX223" fmla="*/ 1847761 w 2181928"/>
                  <a:gd name="connsiteY223" fmla="*/ 1723722 h 2176287"/>
                  <a:gd name="connsiteX224" fmla="*/ 1779258 w 2181928"/>
                  <a:gd name="connsiteY224" fmla="*/ 1775291 h 2176287"/>
                  <a:gd name="connsiteX225" fmla="*/ 1733076 w 2181928"/>
                  <a:gd name="connsiteY225" fmla="*/ 1790685 h 2176287"/>
                  <a:gd name="connsiteX226" fmla="*/ 1689203 w 2181928"/>
                  <a:gd name="connsiteY226" fmla="*/ 1817624 h 2176287"/>
                  <a:gd name="connsiteX227" fmla="*/ 1685355 w 2181928"/>
                  <a:gd name="connsiteY227" fmla="*/ 1817624 h 2176287"/>
                  <a:gd name="connsiteX228" fmla="*/ 1599919 w 2181928"/>
                  <a:gd name="connsiteY228" fmla="*/ 1862267 h 2176287"/>
                  <a:gd name="connsiteX229" fmla="*/ 1592222 w 2181928"/>
                  <a:gd name="connsiteY229" fmla="*/ 1875351 h 2176287"/>
                  <a:gd name="connsiteX230" fmla="*/ 1574519 w 2181928"/>
                  <a:gd name="connsiteY230" fmla="*/ 1887667 h 2176287"/>
                  <a:gd name="connsiteX231" fmla="*/ 1518330 w 2181928"/>
                  <a:gd name="connsiteY231" fmla="*/ 1929230 h 2176287"/>
                  <a:gd name="connsiteX232" fmla="*/ 1559125 w 2181928"/>
                  <a:gd name="connsiteY232" fmla="*/ 1939237 h 2176287"/>
                  <a:gd name="connsiteX233" fmla="*/ 1574519 w 2181928"/>
                  <a:gd name="connsiteY233" fmla="*/ 1958479 h 2176287"/>
                  <a:gd name="connsiteX234" fmla="*/ 1562973 w 2181928"/>
                  <a:gd name="connsiteY234" fmla="*/ 1968485 h 2176287"/>
                  <a:gd name="connsiteX235" fmla="*/ 1546040 w 2181928"/>
                  <a:gd name="connsiteY235" fmla="*/ 2030061 h 2176287"/>
                  <a:gd name="connsiteX236" fmla="*/ 1539112 w 2181928"/>
                  <a:gd name="connsiteY236" fmla="*/ 2072394 h 2176287"/>
                  <a:gd name="connsiteX237" fmla="*/ 1519870 w 2181928"/>
                  <a:gd name="connsiteY237" fmla="*/ 2101643 h 2176287"/>
                  <a:gd name="connsiteX238" fmla="*/ 1492161 w 2181928"/>
                  <a:gd name="connsiteY238" fmla="*/ 2126273 h 2176287"/>
                  <a:gd name="connsiteX239" fmla="*/ 1423658 w 2181928"/>
                  <a:gd name="connsiteY239" fmla="*/ 2163218 h 2176287"/>
                  <a:gd name="connsiteX240" fmla="*/ 1385173 w 2181928"/>
                  <a:gd name="connsiteY240" fmla="*/ 2163988 h 2176287"/>
                  <a:gd name="connsiteX241" fmla="*/ 1354385 w 2181928"/>
                  <a:gd name="connsiteY241" fmla="*/ 2157830 h 2176287"/>
                  <a:gd name="connsiteX242" fmla="*/ 1325137 w 2181928"/>
                  <a:gd name="connsiteY242" fmla="*/ 2167836 h 2176287"/>
                  <a:gd name="connsiteX243" fmla="*/ 1299737 w 2181928"/>
                  <a:gd name="connsiteY243" fmla="*/ 2148594 h 2176287"/>
                  <a:gd name="connsiteX244" fmla="*/ 1294349 w 2181928"/>
                  <a:gd name="connsiteY244" fmla="*/ 2120885 h 2176287"/>
                  <a:gd name="connsiteX245" fmla="*/ 1265100 w 2181928"/>
                  <a:gd name="connsiteY245" fmla="*/ 2101643 h 2176287"/>
                  <a:gd name="connsiteX246" fmla="*/ 1238929 w 2181928"/>
                  <a:gd name="connsiteY246" fmla="*/ 2087788 h 2176287"/>
                  <a:gd name="connsiteX247" fmla="*/ 1211221 w 2181928"/>
                  <a:gd name="connsiteY247" fmla="*/ 2043915 h 2176287"/>
                  <a:gd name="connsiteX248" fmla="*/ 1217379 w 2181928"/>
                  <a:gd name="connsiteY248" fmla="*/ 2011588 h 2176287"/>
                  <a:gd name="connsiteX249" fmla="*/ 1231233 w 2181928"/>
                  <a:gd name="connsiteY249" fmla="*/ 1993885 h 2176287"/>
                  <a:gd name="connsiteX250" fmla="*/ 1251246 w 2181928"/>
                  <a:gd name="connsiteY250" fmla="*/ 1965406 h 2176287"/>
                  <a:gd name="connsiteX251" fmla="*/ 1252015 w 2181928"/>
                  <a:gd name="connsiteY251" fmla="*/ 1965406 h 2176287"/>
                  <a:gd name="connsiteX252" fmla="*/ 1262021 w 2181928"/>
                  <a:gd name="connsiteY252" fmla="*/ 1951552 h 2176287"/>
                  <a:gd name="connsiteX253" fmla="*/ 1262021 w 2181928"/>
                  <a:gd name="connsiteY253" fmla="*/ 1909218 h 2176287"/>
                  <a:gd name="connsiteX254" fmla="*/ 1256633 w 2181928"/>
                  <a:gd name="connsiteY254" fmla="*/ 1903061 h 2176287"/>
                  <a:gd name="connsiteX255" fmla="*/ 1222767 w 2181928"/>
                  <a:gd name="connsiteY255" fmla="*/ 1851491 h 2176287"/>
                  <a:gd name="connsiteX256" fmla="*/ 1221227 w 2181928"/>
                  <a:gd name="connsiteY256" fmla="*/ 1845334 h 2176287"/>
                  <a:gd name="connsiteX257" fmla="*/ 1221227 w 2181928"/>
                  <a:gd name="connsiteY257" fmla="*/ 1842255 h 2176287"/>
                  <a:gd name="connsiteX258" fmla="*/ 1204293 w 2181928"/>
                  <a:gd name="connsiteY258" fmla="*/ 1762206 h 2176287"/>
                  <a:gd name="connsiteX259" fmla="*/ 1190439 w 2181928"/>
                  <a:gd name="connsiteY259" fmla="*/ 1723722 h 2176287"/>
                  <a:gd name="connsiteX260" fmla="*/ 1159651 w 2181928"/>
                  <a:gd name="connsiteY260" fmla="*/ 1706788 h 2176287"/>
                  <a:gd name="connsiteX261" fmla="*/ 1132497 w 2181928"/>
                  <a:gd name="connsiteY261" fmla="*/ 1711847 h 2176287"/>
                  <a:gd name="connsiteX262" fmla="*/ 1131900 w 2181928"/>
                  <a:gd name="connsiteY262" fmla="*/ 1712163 h 2176287"/>
                  <a:gd name="connsiteX263" fmla="*/ 1131622 w 2181928"/>
                  <a:gd name="connsiteY263" fmla="*/ 1712010 h 2176287"/>
                  <a:gd name="connsiteX264" fmla="*/ 1130210 w 2181928"/>
                  <a:gd name="connsiteY264" fmla="*/ 1712273 h 2176287"/>
                  <a:gd name="connsiteX265" fmla="*/ 1099615 w 2181928"/>
                  <a:gd name="connsiteY265" fmla="*/ 1713715 h 2176287"/>
                  <a:gd name="connsiteX266" fmla="*/ 1071137 w 2181928"/>
                  <a:gd name="connsiteY266" fmla="*/ 1700631 h 2176287"/>
                  <a:gd name="connsiteX267" fmla="*/ 1041117 w 2181928"/>
                  <a:gd name="connsiteY267" fmla="*/ 1647521 h 2176287"/>
                  <a:gd name="connsiteX268" fmla="*/ 1028802 w 2181928"/>
                  <a:gd name="connsiteY268" fmla="*/ 1639824 h 2176287"/>
                  <a:gd name="connsiteX269" fmla="*/ 965687 w 2181928"/>
                  <a:gd name="connsiteY269" fmla="*/ 1663685 h 2176287"/>
                  <a:gd name="connsiteX270" fmla="*/ 906420 w 2181928"/>
                  <a:gd name="connsiteY270" fmla="*/ 1696012 h 2176287"/>
                  <a:gd name="connsiteX271" fmla="*/ 895645 w 2181928"/>
                  <a:gd name="connsiteY271" fmla="*/ 1712176 h 2176287"/>
                  <a:gd name="connsiteX272" fmla="*/ 894105 w 2181928"/>
                  <a:gd name="connsiteY272" fmla="*/ 1756048 h 2176287"/>
                  <a:gd name="connsiteX273" fmla="*/ 840226 w 2181928"/>
                  <a:gd name="connsiteY273" fmla="*/ 1797612 h 2176287"/>
                  <a:gd name="connsiteX274" fmla="*/ 811748 w 2181928"/>
                  <a:gd name="connsiteY274" fmla="*/ 1782218 h 2176287"/>
                  <a:gd name="connsiteX275" fmla="*/ 709378 w 2181928"/>
                  <a:gd name="connsiteY275" fmla="*/ 1702940 h 2176287"/>
                  <a:gd name="connsiteX276" fmla="*/ 677820 w 2181928"/>
                  <a:gd name="connsiteY276" fmla="*/ 1683697 h 2176287"/>
                  <a:gd name="connsiteX277" fmla="*/ 611626 w 2181928"/>
                  <a:gd name="connsiteY277" fmla="*/ 1702170 h 2176287"/>
                  <a:gd name="connsiteX278" fmla="*/ 586996 w 2181928"/>
                  <a:gd name="connsiteY278" fmla="*/ 1743733 h 2176287"/>
                  <a:gd name="connsiteX279" fmla="*/ 482317 w 2181928"/>
                  <a:gd name="connsiteY279" fmla="*/ 1765285 h 2176287"/>
                  <a:gd name="connsiteX280" fmla="*/ 409966 w 2181928"/>
                  <a:gd name="connsiteY280" fmla="*/ 1734497 h 2176287"/>
                  <a:gd name="connsiteX281" fmla="*/ 410736 w 2181928"/>
                  <a:gd name="connsiteY281" fmla="*/ 1682927 h 2176287"/>
                  <a:gd name="connsiteX282" fmla="*/ 404578 w 2181928"/>
                  <a:gd name="connsiteY282" fmla="*/ 1642133 h 2176287"/>
                  <a:gd name="connsiteX283" fmla="*/ 377638 w 2181928"/>
                  <a:gd name="connsiteY283" fmla="*/ 1615964 h 2176287"/>
                  <a:gd name="connsiteX284" fmla="*/ 356857 w 2181928"/>
                  <a:gd name="connsiteY284" fmla="*/ 1587485 h 2176287"/>
                  <a:gd name="connsiteX285" fmla="*/ 369942 w 2181928"/>
                  <a:gd name="connsiteY285" fmla="*/ 1536685 h 2176287"/>
                  <a:gd name="connsiteX286" fmla="*/ 420742 w 2181928"/>
                  <a:gd name="connsiteY286" fmla="*/ 1387364 h 2176287"/>
                  <a:gd name="connsiteX287" fmla="*/ 423051 w 2181928"/>
                  <a:gd name="connsiteY287" fmla="*/ 1356576 h 2176287"/>
                  <a:gd name="connsiteX288" fmla="*/ 396111 w 2181928"/>
                  <a:gd name="connsiteY288" fmla="*/ 1329637 h 2176287"/>
                  <a:gd name="connsiteX289" fmla="*/ 307596 w 2181928"/>
                  <a:gd name="connsiteY289" fmla="*/ 1319631 h 2176287"/>
                  <a:gd name="connsiteX290" fmla="*/ 282196 w 2181928"/>
                  <a:gd name="connsiteY290" fmla="*/ 1330406 h 2176287"/>
                  <a:gd name="connsiteX291" fmla="*/ 269881 w 2181928"/>
                  <a:gd name="connsiteY291" fmla="*/ 1361194 h 2176287"/>
                  <a:gd name="connsiteX292" fmla="*/ 200608 w 2181928"/>
                  <a:gd name="connsiteY292" fmla="*/ 1464334 h 2176287"/>
                  <a:gd name="connsiteX293" fmla="*/ 185984 w 2181928"/>
                  <a:gd name="connsiteY293" fmla="*/ 1477418 h 2176287"/>
                  <a:gd name="connsiteX294" fmla="*/ 192141 w 2181928"/>
                  <a:gd name="connsiteY294" fmla="*/ 1535915 h 2176287"/>
                  <a:gd name="connsiteX295" fmla="*/ 220620 w 2181928"/>
                  <a:gd name="connsiteY295" fmla="*/ 1575940 h 2176287"/>
                  <a:gd name="connsiteX296" fmla="*/ 212154 w 2181928"/>
                  <a:gd name="connsiteY296" fmla="*/ 1595182 h 2176287"/>
                  <a:gd name="connsiteX297" fmla="*/ 155966 w 2181928"/>
                  <a:gd name="connsiteY297" fmla="*/ 1594412 h 2176287"/>
                  <a:gd name="connsiteX298" fmla="*/ 103626 w 2181928"/>
                  <a:gd name="connsiteY298" fmla="*/ 1593643 h 2176287"/>
                  <a:gd name="connsiteX299" fmla="*/ 62832 w 2181928"/>
                  <a:gd name="connsiteY299" fmla="*/ 1556697 h 2176287"/>
                  <a:gd name="connsiteX300" fmla="*/ 43590 w 2181928"/>
                  <a:gd name="connsiteY300" fmla="*/ 1479727 h 2176287"/>
                  <a:gd name="connsiteX301" fmla="*/ 52057 w 2181928"/>
                  <a:gd name="connsiteY301" fmla="*/ 1441243 h 2176287"/>
                  <a:gd name="connsiteX302" fmla="*/ 77457 w 2181928"/>
                  <a:gd name="connsiteY302" fmla="*/ 1435855 h 2176287"/>
                  <a:gd name="connsiteX303" fmla="*/ 88232 w 2181928"/>
                  <a:gd name="connsiteY303" fmla="*/ 1435085 h 2176287"/>
                  <a:gd name="connsiteX304" fmla="*/ 145960 w 2181928"/>
                  <a:gd name="connsiteY304" fmla="*/ 1432006 h 2176287"/>
                  <a:gd name="connsiteX305" fmla="*/ 112093 w 2181928"/>
                  <a:gd name="connsiteY305" fmla="*/ 1371970 h 2176287"/>
                  <a:gd name="connsiteX306" fmla="*/ 95160 w 2181928"/>
                  <a:gd name="connsiteY306" fmla="*/ 1356576 h 2176287"/>
                  <a:gd name="connsiteX307" fmla="*/ 85923 w 2181928"/>
                  <a:gd name="connsiteY307" fmla="*/ 1348109 h 2176287"/>
                  <a:gd name="connsiteX308" fmla="*/ 89002 w 2181928"/>
                  <a:gd name="connsiteY308" fmla="*/ 1330406 h 2176287"/>
                  <a:gd name="connsiteX309" fmla="*/ 107475 w 2181928"/>
                  <a:gd name="connsiteY309" fmla="*/ 1226497 h 2176287"/>
                  <a:gd name="connsiteX310" fmla="*/ 105166 w 2181928"/>
                  <a:gd name="connsiteY310" fmla="*/ 1199558 h 2176287"/>
                  <a:gd name="connsiteX311" fmla="*/ 118251 w 2181928"/>
                  <a:gd name="connsiteY311" fmla="*/ 1198018 h 2176287"/>
                  <a:gd name="connsiteX312" fmla="*/ 129796 w 2181928"/>
                  <a:gd name="connsiteY312" fmla="*/ 1214182 h 2176287"/>
                  <a:gd name="connsiteX313" fmla="*/ 154426 w 2181928"/>
                  <a:gd name="connsiteY313" fmla="*/ 1246509 h 2176287"/>
                  <a:gd name="connsiteX314" fmla="*/ 219081 w 2181928"/>
                  <a:gd name="connsiteY314" fmla="*/ 1260364 h 2176287"/>
                  <a:gd name="connsiteX315" fmla="*/ 228317 w 2181928"/>
                  <a:gd name="connsiteY315" fmla="*/ 1258824 h 2176287"/>
                  <a:gd name="connsiteX316" fmla="*/ 237554 w 2181928"/>
                  <a:gd name="connsiteY316" fmla="*/ 1242661 h 2176287"/>
                  <a:gd name="connsiteX317" fmla="*/ 246020 w 2181928"/>
                  <a:gd name="connsiteY317" fmla="*/ 1220339 h 2176287"/>
                  <a:gd name="connsiteX318" fmla="*/ 237554 w 2181928"/>
                  <a:gd name="connsiteY318" fmla="*/ 1181085 h 2176287"/>
                  <a:gd name="connsiteX319" fmla="*/ 230815 w 2181928"/>
                  <a:gd name="connsiteY319" fmla="*/ 1174101 h 2176287"/>
                  <a:gd name="connsiteX320" fmla="*/ 229726 w 2181928"/>
                  <a:gd name="connsiteY320" fmla="*/ 1174454 h 2176287"/>
                  <a:gd name="connsiteX321" fmla="*/ 218096 w 2181928"/>
                  <a:gd name="connsiteY321" fmla="*/ 1165046 h 2176287"/>
                  <a:gd name="connsiteX322" fmla="*/ 188626 w 2181928"/>
                  <a:gd name="connsiteY322" fmla="*/ 1147706 h 2176287"/>
                  <a:gd name="connsiteX323" fmla="*/ 169471 w 2181928"/>
                  <a:gd name="connsiteY323" fmla="*/ 1143310 h 2176287"/>
                  <a:gd name="connsiteX324" fmla="*/ 129796 w 2181928"/>
                  <a:gd name="connsiteY324" fmla="*/ 1141061 h 2176287"/>
                  <a:gd name="connsiteX325" fmla="*/ 145190 w 2181928"/>
                  <a:gd name="connsiteY325" fmla="*/ 1132594 h 2176287"/>
                  <a:gd name="connsiteX326" fmla="*/ 153657 w 2181928"/>
                  <a:gd name="connsiteY326" fmla="*/ 1125667 h 2176287"/>
                  <a:gd name="connsiteX327" fmla="*/ 158042 w 2181928"/>
                  <a:gd name="connsiteY327" fmla="*/ 1123306 h 2176287"/>
                  <a:gd name="connsiteX328" fmla="*/ 151369 w 2181928"/>
                  <a:gd name="connsiteY328" fmla="*/ 1113367 h 2176287"/>
                  <a:gd name="connsiteX329" fmla="*/ 131519 w 2181928"/>
                  <a:gd name="connsiteY329" fmla="*/ 1106686 h 2176287"/>
                  <a:gd name="connsiteX330" fmla="*/ 128341 w 2181928"/>
                  <a:gd name="connsiteY330" fmla="*/ 1096390 h 2176287"/>
                  <a:gd name="connsiteX331" fmla="*/ 123238 w 2181928"/>
                  <a:gd name="connsiteY331" fmla="*/ 1058571 h 2176287"/>
                  <a:gd name="connsiteX332" fmla="*/ 118504 w 2181928"/>
                  <a:gd name="connsiteY332" fmla="*/ 1049534 h 2176287"/>
                  <a:gd name="connsiteX333" fmla="*/ 123485 w 2181928"/>
                  <a:gd name="connsiteY333" fmla="*/ 1015908 h 2176287"/>
                  <a:gd name="connsiteX334" fmla="*/ 127231 w 2181928"/>
                  <a:gd name="connsiteY334" fmla="*/ 991259 h 2176287"/>
                  <a:gd name="connsiteX335" fmla="*/ 124092 w 2181928"/>
                  <a:gd name="connsiteY335" fmla="*/ 964461 h 2176287"/>
                  <a:gd name="connsiteX336" fmla="*/ 117289 w 2181928"/>
                  <a:gd name="connsiteY336" fmla="*/ 948091 h 2176287"/>
                  <a:gd name="connsiteX337" fmla="*/ 103345 w 2181928"/>
                  <a:gd name="connsiteY337" fmla="*/ 934668 h 2176287"/>
                  <a:gd name="connsiteX338" fmla="*/ 93646 w 2181928"/>
                  <a:gd name="connsiteY338" fmla="*/ 932223 h 2176287"/>
                  <a:gd name="connsiteX339" fmla="*/ 82606 w 2181928"/>
                  <a:gd name="connsiteY339" fmla="*/ 942443 h 2176287"/>
                  <a:gd name="connsiteX340" fmla="*/ 60096 w 2181928"/>
                  <a:gd name="connsiteY340" fmla="*/ 940070 h 2176287"/>
                  <a:gd name="connsiteX341" fmla="*/ 48986 w 2181928"/>
                  <a:gd name="connsiteY341" fmla="*/ 918693 h 2176287"/>
                  <a:gd name="connsiteX342" fmla="*/ 54907 w 2181928"/>
                  <a:gd name="connsiteY342" fmla="*/ 897688 h 2176287"/>
                  <a:gd name="connsiteX343" fmla="*/ 56632 w 2181928"/>
                  <a:gd name="connsiteY343" fmla="*/ 886771 h 2176287"/>
                  <a:gd name="connsiteX344" fmla="*/ 37189 w 2181928"/>
                  <a:gd name="connsiteY344" fmla="*/ 879599 h 2176287"/>
                  <a:gd name="connsiteX345" fmla="*/ 35293 w 2181928"/>
                  <a:gd name="connsiteY345" fmla="*/ 881391 h 2176287"/>
                  <a:gd name="connsiteX346" fmla="*/ 21248 w 2181928"/>
                  <a:gd name="connsiteY346" fmla="*/ 890441 h 2176287"/>
                  <a:gd name="connsiteX347" fmla="*/ 4212 w 2181928"/>
                  <a:gd name="connsiteY347" fmla="*/ 871285 h 2176287"/>
                  <a:gd name="connsiteX348" fmla="*/ 4313 w 2181928"/>
                  <a:gd name="connsiteY348" fmla="*/ 848813 h 2176287"/>
                  <a:gd name="connsiteX349" fmla="*/ 14906 w 2181928"/>
                  <a:gd name="connsiteY349" fmla="*/ 842814 h 2176287"/>
                  <a:gd name="connsiteX350" fmla="*/ 21557 w 2181928"/>
                  <a:gd name="connsiteY350" fmla="*/ 841808 h 2176287"/>
                  <a:gd name="connsiteX351" fmla="*/ 19488 w 2181928"/>
                  <a:gd name="connsiteY351" fmla="*/ 834475 h 2176287"/>
                  <a:gd name="connsiteX352" fmla="*/ 8444 w 2181928"/>
                  <a:gd name="connsiteY352" fmla="*/ 825912 h 2176287"/>
                  <a:gd name="connsiteX353" fmla="*/ 9631 w 2181928"/>
                  <a:gd name="connsiteY353" fmla="*/ 795870 h 2176287"/>
                  <a:gd name="connsiteX354" fmla="*/ 13617 w 2181928"/>
                  <a:gd name="connsiteY354" fmla="*/ 793160 h 2176287"/>
                  <a:gd name="connsiteX355" fmla="*/ 21752 w 2181928"/>
                  <a:gd name="connsiteY355" fmla="*/ 759297 h 2176287"/>
                  <a:gd name="connsiteX356" fmla="*/ 21705 w 2181928"/>
                  <a:gd name="connsiteY356" fmla="*/ 738233 h 2176287"/>
                  <a:gd name="connsiteX357" fmla="*/ 26627 w 2181928"/>
                  <a:gd name="connsiteY357" fmla="*/ 729360 h 2176287"/>
                  <a:gd name="connsiteX358" fmla="*/ 23100 w 2181928"/>
                  <a:gd name="connsiteY358" fmla="*/ 682030 h 2176287"/>
                  <a:gd name="connsiteX359" fmla="*/ 10434 w 2181928"/>
                  <a:gd name="connsiteY359" fmla="*/ 661912 h 2176287"/>
                  <a:gd name="connsiteX360" fmla="*/ 13330 w 2181928"/>
                  <a:gd name="connsiteY360" fmla="*/ 647988 h 2176287"/>
                  <a:gd name="connsiteX361" fmla="*/ 25161 w 2181928"/>
                  <a:gd name="connsiteY361" fmla="*/ 651797 h 2176287"/>
                  <a:gd name="connsiteX362" fmla="*/ 56771 w 2181928"/>
                  <a:gd name="connsiteY362" fmla="*/ 643460 h 2176287"/>
                  <a:gd name="connsiteX363" fmla="*/ 71240 w 2181928"/>
                  <a:gd name="connsiteY363" fmla="*/ 619657 h 2176287"/>
                  <a:gd name="connsiteX364" fmla="*/ 96348 w 2181928"/>
                  <a:gd name="connsiteY364" fmla="*/ 610920 h 2176287"/>
                  <a:gd name="connsiteX365" fmla="*/ 134283 w 2181928"/>
                  <a:gd name="connsiteY365" fmla="*/ 575076 h 2176287"/>
                  <a:gd name="connsiteX366" fmla="*/ 135133 w 2181928"/>
                  <a:gd name="connsiteY366" fmla="*/ 564351 h 2176287"/>
                  <a:gd name="connsiteX367" fmla="*/ 175165 w 2181928"/>
                  <a:gd name="connsiteY367" fmla="*/ 565156 h 2176287"/>
                  <a:gd name="connsiteX368" fmla="*/ 196304 w 2181928"/>
                  <a:gd name="connsiteY368" fmla="*/ 532095 h 2176287"/>
                  <a:gd name="connsiteX369" fmla="*/ 200803 w 2181928"/>
                  <a:gd name="connsiteY369" fmla="*/ 537976 h 2176287"/>
                  <a:gd name="connsiteX370" fmla="*/ 214957 w 2181928"/>
                  <a:gd name="connsiteY370" fmla="*/ 554445 h 2176287"/>
                  <a:gd name="connsiteX371" fmla="*/ 218884 w 2181928"/>
                  <a:gd name="connsiteY371" fmla="*/ 553267 h 2176287"/>
                  <a:gd name="connsiteX372" fmla="*/ 215844 w 2181928"/>
                  <a:gd name="connsiteY372" fmla="*/ 551027 h 2176287"/>
                  <a:gd name="connsiteX373" fmla="*/ 215598 w 2181928"/>
                  <a:gd name="connsiteY373" fmla="*/ 544305 h 2176287"/>
                  <a:gd name="connsiteX374" fmla="*/ 231045 w 2181928"/>
                  <a:gd name="connsiteY374" fmla="*/ 536702 h 2176287"/>
                  <a:gd name="connsiteX375" fmla="*/ 246480 w 2181928"/>
                  <a:gd name="connsiteY375" fmla="*/ 541607 h 2176287"/>
                  <a:gd name="connsiteX376" fmla="*/ 250236 w 2181928"/>
                  <a:gd name="connsiteY376" fmla="*/ 539216 h 2176287"/>
                  <a:gd name="connsiteX377" fmla="*/ 253281 w 2181928"/>
                  <a:gd name="connsiteY377" fmla="*/ 520961 h 2176287"/>
                  <a:gd name="connsiteX378" fmla="*/ 247808 w 2181928"/>
                  <a:gd name="connsiteY378" fmla="*/ 500042 h 2176287"/>
                  <a:gd name="connsiteX379" fmla="*/ 231921 w 2181928"/>
                  <a:gd name="connsiteY379" fmla="*/ 492413 h 2176287"/>
                  <a:gd name="connsiteX380" fmla="*/ 209099 w 2181928"/>
                  <a:gd name="connsiteY380" fmla="*/ 492190 h 2176287"/>
                  <a:gd name="connsiteX381" fmla="*/ 187845 w 2181928"/>
                  <a:gd name="connsiteY381" fmla="*/ 484403 h 2176287"/>
                  <a:gd name="connsiteX382" fmla="*/ 190142 w 2181928"/>
                  <a:gd name="connsiteY382" fmla="*/ 467461 h 2176287"/>
                  <a:gd name="connsiteX383" fmla="*/ 191625 w 2181928"/>
                  <a:gd name="connsiteY383" fmla="*/ 447809 h 2176287"/>
                  <a:gd name="connsiteX384" fmla="*/ 177821 w 2181928"/>
                  <a:gd name="connsiteY384" fmla="*/ 430393 h 2176287"/>
                  <a:gd name="connsiteX385" fmla="*/ 200016 w 2181928"/>
                  <a:gd name="connsiteY385" fmla="*/ 421646 h 2176287"/>
                  <a:gd name="connsiteX386" fmla="*/ 210343 w 2181928"/>
                  <a:gd name="connsiteY386" fmla="*/ 420606 h 2176287"/>
                  <a:gd name="connsiteX387" fmla="*/ 219122 w 2181928"/>
                  <a:gd name="connsiteY387" fmla="*/ 411464 h 2176287"/>
                  <a:gd name="connsiteX388" fmla="*/ 211312 w 2181928"/>
                  <a:gd name="connsiteY388" fmla="*/ 403177 h 2176287"/>
                  <a:gd name="connsiteX389" fmla="*/ 200058 w 2181928"/>
                  <a:gd name="connsiteY389" fmla="*/ 390313 h 2176287"/>
                  <a:gd name="connsiteX390" fmla="*/ 204906 w 2181928"/>
                  <a:gd name="connsiteY390" fmla="*/ 382719 h 2176287"/>
                  <a:gd name="connsiteX391" fmla="*/ 199768 w 2181928"/>
                  <a:gd name="connsiteY391" fmla="*/ 383106 h 2176287"/>
                  <a:gd name="connsiteX392" fmla="*/ 184791 w 2181928"/>
                  <a:gd name="connsiteY392" fmla="*/ 378218 h 2176287"/>
                  <a:gd name="connsiteX393" fmla="*/ 175479 w 2181928"/>
                  <a:gd name="connsiteY393" fmla="*/ 359594 h 2176287"/>
                  <a:gd name="connsiteX394" fmla="*/ 211253 w 2181928"/>
                  <a:gd name="connsiteY394" fmla="*/ 339573 h 2176287"/>
                  <a:gd name="connsiteX395" fmla="*/ 234333 w 2181928"/>
                  <a:gd name="connsiteY395" fmla="*/ 333650 h 2176287"/>
                  <a:gd name="connsiteX396" fmla="*/ 235379 w 2181928"/>
                  <a:gd name="connsiteY396" fmla="*/ 331817 h 2176287"/>
                  <a:gd name="connsiteX397" fmla="*/ 240419 w 2181928"/>
                  <a:gd name="connsiteY397" fmla="*/ 327937 h 2176287"/>
                  <a:gd name="connsiteX398" fmla="*/ 245994 w 2181928"/>
                  <a:gd name="connsiteY398" fmla="*/ 306167 h 2176287"/>
                  <a:gd name="connsiteX399" fmla="*/ 244332 w 2181928"/>
                  <a:gd name="connsiteY399" fmla="*/ 286870 h 2176287"/>
                  <a:gd name="connsiteX400" fmla="*/ 240410 w 2181928"/>
                  <a:gd name="connsiteY400" fmla="*/ 238411 h 2176287"/>
                  <a:gd name="connsiteX401" fmla="*/ 215620 w 2181928"/>
                  <a:gd name="connsiteY401" fmla="*/ 199187 h 2176287"/>
                  <a:gd name="connsiteX402" fmla="*/ 216642 w 2181928"/>
                  <a:gd name="connsiteY402" fmla="*/ 179969 h 2176287"/>
                  <a:gd name="connsiteX403" fmla="*/ 276688 w 2181928"/>
                  <a:gd name="connsiteY403" fmla="*/ 132943 h 2176287"/>
                  <a:gd name="connsiteX404" fmla="*/ 303715 w 2181928"/>
                  <a:gd name="connsiteY404" fmla="*/ 142242 h 2176287"/>
                  <a:gd name="connsiteX405" fmla="*/ 348177 w 2181928"/>
                  <a:gd name="connsiteY405" fmla="*/ 167273 h 2176287"/>
                  <a:gd name="connsiteX406" fmla="*/ 359452 w 2181928"/>
                  <a:gd name="connsiteY406" fmla="*/ 164472 h 2176287"/>
                  <a:gd name="connsiteX407" fmla="*/ 394351 w 2181928"/>
                  <a:gd name="connsiteY407" fmla="*/ 135059 h 2176287"/>
                  <a:gd name="connsiteX408" fmla="*/ 416954 w 2181928"/>
                  <a:gd name="connsiteY408" fmla="*/ 127666 h 2176287"/>
                  <a:gd name="connsiteX409" fmla="*/ 442487 w 2181928"/>
                  <a:gd name="connsiteY409" fmla="*/ 127074 h 2176287"/>
                  <a:gd name="connsiteX410" fmla="*/ 460504 w 2181928"/>
                  <a:gd name="connsiteY410" fmla="*/ 108356 h 2176287"/>
                  <a:gd name="connsiteX411" fmla="*/ 485897 w 2181928"/>
                  <a:gd name="connsiteY411" fmla="*/ 97464 h 2176287"/>
                  <a:gd name="connsiteX412" fmla="*/ 520529 w 2181928"/>
                  <a:gd name="connsiteY412" fmla="*/ 76996 h 2176287"/>
                  <a:gd name="connsiteX413" fmla="*/ 519075 w 2181928"/>
                  <a:gd name="connsiteY413" fmla="*/ 35771 h 2176287"/>
                  <a:gd name="connsiteX414" fmla="*/ 523948 w 2181928"/>
                  <a:gd name="connsiteY414" fmla="*/ 11743 h 2176287"/>
                  <a:gd name="connsiteX415" fmla="*/ 525821 w 2181928"/>
                  <a:gd name="connsiteY415" fmla="*/ 8900 h 2176287"/>
                  <a:gd name="connsiteX416" fmla="*/ 530616 w 2181928"/>
                  <a:gd name="connsiteY416" fmla="*/ 8723 h 2176287"/>
                  <a:gd name="connsiteX417" fmla="*/ 536439 w 2181928"/>
                  <a:gd name="connsiteY417" fmla="*/ 35163 h 2176287"/>
                  <a:gd name="connsiteX418" fmla="*/ 542804 w 2181928"/>
                  <a:gd name="connsiteY418" fmla="*/ 65564 h 2176287"/>
                  <a:gd name="connsiteX419" fmla="*/ 598134 w 2181928"/>
                  <a:gd name="connsiteY419" fmla="*/ 86439 h 2176287"/>
                  <a:gd name="connsiteX420" fmla="*/ 623536 w 2181928"/>
                  <a:gd name="connsiteY420" fmla="*/ 73365 h 2176287"/>
                  <a:gd name="connsiteX421" fmla="*/ 632672 w 2181928"/>
                  <a:gd name="connsiteY421" fmla="*/ 76953 h 2176287"/>
                  <a:gd name="connsiteX422" fmla="*/ 632544 w 2181928"/>
                  <a:gd name="connsiteY422" fmla="*/ 75267 h 2176287"/>
                  <a:gd name="connsiteX423" fmla="*/ 639839 w 2181928"/>
                  <a:gd name="connsiteY423" fmla="*/ 62851 h 2176287"/>
                  <a:gd name="connsiteX424" fmla="*/ 641701 w 2181928"/>
                  <a:gd name="connsiteY424" fmla="*/ 62230 h 2176287"/>
                  <a:gd name="connsiteX425" fmla="*/ 641080 w 2181928"/>
                  <a:gd name="connsiteY425" fmla="*/ 59747 h 2176287"/>
                  <a:gd name="connsiteX426" fmla="*/ 645426 w 2181928"/>
                  <a:gd name="connsiteY426" fmla="*/ 9462 h 2176287"/>
                  <a:gd name="connsiteX427" fmla="*/ 652410 w 2181928"/>
                  <a:gd name="connsiteY427" fmla="*/ 5892 h 2176287"/>
                  <a:gd name="connsiteX428" fmla="*/ 654737 w 2181928"/>
                  <a:gd name="connsiteY428" fmla="*/ 12566 h 2176287"/>
                  <a:gd name="connsiteX429" fmla="*/ 669637 w 2181928"/>
                  <a:gd name="connsiteY429" fmla="*/ 26223 h 2176287"/>
                  <a:gd name="connsiteX430" fmla="*/ 684896 w 2181928"/>
                  <a:gd name="connsiteY430" fmla="*/ 30577 h 2176287"/>
                  <a:gd name="connsiteX431" fmla="*/ 686229 w 2181928"/>
                  <a:gd name="connsiteY431" fmla="*/ 29494 h 2176287"/>
                  <a:gd name="connsiteX432" fmla="*/ 704954 w 2181928"/>
                  <a:gd name="connsiteY432" fmla="*/ 17064 h 2176287"/>
                  <a:gd name="connsiteX433" fmla="*/ 708011 w 2181928"/>
                  <a:gd name="connsiteY433" fmla="*/ 4620 h 2176287"/>
                  <a:gd name="connsiteX434" fmla="*/ 705476 w 2181928"/>
                  <a:gd name="connsiteY434" fmla="*/ 2262 h 217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2181928" h="2176287">
                    <a:moveTo>
                      <a:pt x="1594258" y="1054835"/>
                    </a:moveTo>
                    <a:lnTo>
                      <a:pt x="1594316" y="1056846"/>
                    </a:lnTo>
                    <a:lnTo>
                      <a:pt x="1602845" y="1056101"/>
                    </a:lnTo>
                    <a:lnTo>
                      <a:pt x="1600954" y="1055480"/>
                    </a:lnTo>
                    <a:cubicBezTo>
                      <a:pt x="1598757" y="1054072"/>
                      <a:pt x="1596101" y="1053099"/>
                      <a:pt x="1594258" y="1054835"/>
                    </a:cubicBezTo>
                    <a:close/>
                    <a:moveTo>
                      <a:pt x="1657952" y="941904"/>
                    </a:moveTo>
                    <a:cubicBezTo>
                      <a:pt x="1657331" y="941904"/>
                      <a:pt x="1656709" y="942525"/>
                      <a:pt x="1656709" y="943146"/>
                    </a:cubicBezTo>
                    <a:lnTo>
                      <a:pt x="1651561" y="948552"/>
                    </a:lnTo>
                    <a:lnTo>
                      <a:pt x="1640569" y="958045"/>
                    </a:lnTo>
                    <a:cubicBezTo>
                      <a:pt x="1639948" y="958666"/>
                      <a:pt x="1639327" y="959287"/>
                      <a:pt x="1638707" y="959908"/>
                    </a:cubicBezTo>
                    <a:cubicBezTo>
                      <a:pt x="1640569" y="958666"/>
                      <a:pt x="1642431" y="957425"/>
                      <a:pt x="1644293" y="956182"/>
                    </a:cubicBezTo>
                    <a:lnTo>
                      <a:pt x="1651561" y="948552"/>
                    </a:lnTo>
                    <a:lnTo>
                      <a:pt x="1654226" y="946250"/>
                    </a:lnTo>
                    <a:cubicBezTo>
                      <a:pt x="1655468" y="945009"/>
                      <a:pt x="1656709" y="943766"/>
                      <a:pt x="1657331" y="942525"/>
                    </a:cubicBezTo>
                    <a:cubicBezTo>
                      <a:pt x="1657331" y="942525"/>
                      <a:pt x="1657952" y="941904"/>
                      <a:pt x="1657952" y="941904"/>
                    </a:cubicBezTo>
                    <a:close/>
                    <a:moveTo>
                      <a:pt x="1651123" y="847542"/>
                    </a:moveTo>
                    <a:cubicBezTo>
                      <a:pt x="1645536" y="847542"/>
                      <a:pt x="1639948" y="848163"/>
                      <a:pt x="1634982" y="850026"/>
                    </a:cubicBezTo>
                    <a:cubicBezTo>
                      <a:pt x="1629394" y="851268"/>
                      <a:pt x="1623807" y="853130"/>
                      <a:pt x="1623186" y="859338"/>
                    </a:cubicBezTo>
                    <a:cubicBezTo>
                      <a:pt x="1625048" y="854992"/>
                      <a:pt x="1628774" y="851268"/>
                      <a:pt x="1634982" y="851268"/>
                    </a:cubicBezTo>
                    <a:cubicBezTo>
                      <a:pt x="1639948" y="850647"/>
                      <a:pt x="1644293" y="852509"/>
                      <a:pt x="1648018" y="855613"/>
                    </a:cubicBezTo>
                    <a:cubicBezTo>
                      <a:pt x="1648018" y="851888"/>
                      <a:pt x="1648639" y="849405"/>
                      <a:pt x="1651123" y="847542"/>
                    </a:cubicBezTo>
                    <a:close/>
                    <a:moveTo>
                      <a:pt x="686564" y="2961"/>
                    </a:moveTo>
                    <a:lnTo>
                      <a:pt x="683861" y="3910"/>
                    </a:lnTo>
                    <a:cubicBezTo>
                      <a:pt x="680473" y="4929"/>
                      <a:pt x="677559" y="5067"/>
                      <a:pt x="674957" y="4152"/>
                    </a:cubicBezTo>
                    <a:lnTo>
                      <a:pt x="674111" y="3421"/>
                    </a:lnTo>
                    <a:close/>
                    <a:moveTo>
                      <a:pt x="766694" y="0"/>
                    </a:moveTo>
                    <a:lnTo>
                      <a:pt x="766648" y="972"/>
                    </a:lnTo>
                    <a:cubicBezTo>
                      <a:pt x="767384" y="2560"/>
                      <a:pt x="768916" y="3724"/>
                      <a:pt x="771112" y="5131"/>
                    </a:cubicBezTo>
                    <a:cubicBezTo>
                      <a:pt x="795242" y="21508"/>
                      <a:pt x="807096" y="44238"/>
                      <a:pt x="810713" y="72992"/>
                    </a:cubicBezTo>
                    <a:cubicBezTo>
                      <a:pt x="812889" y="90065"/>
                      <a:pt x="809290" y="105626"/>
                      <a:pt x="798589" y="119188"/>
                    </a:cubicBezTo>
                    <a:cubicBezTo>
                      <a:pt x="793929" y="125318"/>
                      <a:pt x="794744" y="128028"/>
                      <a:pt x="801359" y="131356"/>
                    </a:cubicBezTo>
                    <a:cubicBezTo>
                      <a:pt x="809302" y="135170"/>
                      <a:pt x="817652" y="140340"/>
                      <a:pt x="826570" y="141497"/>
                    </a:cubicBezTo>
                    <a:lnTo>
                      <a:pt x="827298" y="141823"/>
                    </a:lnTo>
                    <a:lnTo>
                      <a:pt x="847108" y="148211"/>
                    </a:lnTo>
                    <a:cubicBezTo>
                      <a:pt x="862706" y="150539"/>
                      <a:pt x="878847" y="150384"/>
                      <a:pt x="895608" y="147901"/>
                    </a:cubicBezTo>
                    <a:lnTo>
                      <a:pt x="887705" y="178980"/>
                    </a:lnTo>
                    <a:lnTo>
                      <a:pt x="891285" y="177866"/>
                    </a:lnTo>
                    <a:cubicBezTo>
                      <a:pt x="909148" y="179286"/>
                      <a:pt x="914628" y="190638"/>
                      <a:pt x="904334" y="205555"/>
                    </a:cubicBezTo>
                    <a:cubicBezTo>
                      <a:pt x="901517" y="209948"/>
                      <a:pt x="897371" y="213855"/>
                      <a:pt x="894554" y="218249"/>
                    </a:cubicBezTo>
                    <a:lnTo>
                      <a:pt x="890952" y="231324"/>
                    </a:lnTo>
                    <a:lnTo>
                      <a:pt x="891811" y="235017"/>
                    </a:lnTo>
                    <a:lnTo>
                      <a:pt x="901368" y="244859"/>
                    </a:lnTo>
                    <a:cubicBezTo>
                      <a:pt x="907523" y="248621"/>
                      <a:pt x="913757" y="249699"/>
                      <a:pt x="920426" y="251238"/>
                    </a:cubicBezTo>
                    <a:cubicBezTo>
                      <a:pt x="927555" y="252343"/>
                      <a:pt x="933789" y="253421"/>
                      <a:pt x="940431" y="255855"/>
                    </a:cubicBezTo>
                    <a:cubicBezTo>
                      <a:pt x="945310" y="257341"/>
                      <a:pt x="950597" y="260182"/>
                      <a:pt x="953581" y="265194"/>
                    </a:cubicBezTo>
                    <a:cubicBezTo>
                      <a:pt x="956945" y="272454"/>
                      <a:pt x="948407" y="273547"/>
                      <a:pt x="945617" y="277045"/>
                    </a:cubicBezTo>
                    <a:cubicBezTo>
                      <a:pt x="942570" y="281656"/>
                      <a:pt x="939082" y="286030"/>
                      <a:pt x="936146" y="290643"/>
                    </a:cubicBezTo>
                    <a:lnTo>
                      <a:pt x="934173" y="295461"/>
                    </a:lnTo>
                    <a:lnTo>
                      <a:pt x="942169" y="302790"/>
                    </a:lnTo>
                    <a:cubicBezTo>
                      <a:pt x="954585" y="311016"/>
                      <a:pt x="968242" y="317379"/>
                      <a:pt x="983141" y="322346"/>
                    </a:cubicBezTo>
                    <a:lnTo>
                      <a:pt x="980961" y="324526"/>
                    </a:lnTo>
                    <a:lnTo>
                      <a:pt x="999919" y="328552"/>
                    </a:lnTo>
                    <a:cubicBezTo>
                      <a:pt x="1007310" y="332126"/>
                      <a:pt x="1013174" y="338118"/>
                      <a:pt x="1016444" y="348509"/>
                    </a:cubicBezTo>
                    <a:cubicBezTo>
                      <a:pt x="1018533" y="353494"/>
                      <a:pt x="1023006" y="353626"/>
                      <a:pt x="1027017" y="354191"/>
                    </a:cubicBezTo>
                    <a:cubicBezTo>
                      <a:pt x="1034580" y="355756"/>
                      <a:pt x="1042250" y="353744"/>
                      <a:pt x="1049026" y="351705"/>
                    </a:cubicBezTo>
                    <a:cubicBezTo>
                      <a:pt x="1059866" y="348443"/>
                      <a:pt x="1069839" y="344260"/>
                      <a:pt x="1081334" y="349074"/>
                    </a:cubicBezTo>
                    <a:cubicBezTo>
                      <a:pt x="1082876" y="342405"/>
                      <a:pt x="1078998" y="337367"/>
                      <a:pt x="1077803" y="332408"/>
                    </a:cubicBezTo>
                    <a:cubicBezTo>
                      <a:pt x="1076609" y="327449"/>
                      <a:pt x="1073652" y="321543"/>
                      <a:pt x="1079152" y="317228"/>
                    </a:cubicBezTo>
                    <a:cubicBezTo>
                      <a:pt x="1085574" y="312045"/>
                      <a:pt x="1092864" y="307784"/>
                      <a:pt x="1101268" y="311164"/>
                    </a:cubicBezTo>
                    <a:cubicBezTo>
                      <a:pt x="1108804" y="313624"/>
                      <a:pt x="1111787" y="318635"/>
                      <a:pt x="1103984" y="325120"/>
                    </a:cubicBezTo>
                    <a:cubicBezTo>
                      <a:pt x="1098483" y="329435"/>
                      <a:pt x="1100599" y="333525"/>
                      <a:pt x="1104504" y="337669"/>
                    </a:cubicBezTo>
                    <a:cubicBezTo>
                      <a:pt x="1114429" y="350046"/>
                      <a:pt x="1131965" y="347429"/>
                      <a:pt x="1137787" y="332380"/>
                    </a:cubicBezTo>
                    <a:cubicBezTo>
                      <a:pt x="1140170" y="327527"/>
                      <a:pt x="1141659" y="322646"/>
                      <a:pt x="1144503" y="317359"/>
                    </a:cubicBezTo>
                    <a:cubicBezTo>
                      <a:pt x="1148241" y="312097"/>
                      <a:pt x="1153227" y="310005"/>
                      <a:pt x="1159896" y="311544"/>
                    </a:cubicBezTo>
                    <a:cubicBezTo>
                      <a:pt x="1167025" y="312649"/>
                      <a:pt x="1167759" y="318042"/>
                      <a:pt x="1168927" y="323896"/>
                    </a:cubicBezTo>
                    <a:cubicBezTo>
                      <a:pt x="1170856" y="334248"/>
                      <a:pt x="1165248" y="342140"/>
                      <a:pt x="1160508" y="350953"/>
                    </a:cubicBezTo>
                    <a:cubicBezTo>
                      <a:pt x="1149133" y="372105"/>
                      <a:pt x="1149133" y="372105"/>
                      <a:pt x="1170279" y="383469"/>
                    </a:cubicBezTo>
                    <a:cubicBezTo>
                      <a:pt x="1190531" y="394808"/>
                      <a:pt x="1209889" y="406120"/>
                      <a:pt x="1225969" y="422259"/>
                    </a:cubicBezTo>
                    <a:cubicBezTo>
                      <a:pt x="1231175" y="427784"/>
                      <a:pt x="1234833" y="425205"/>
                      <a:pt x="1239386" y="422654"/>
                    </a:cubicBezTo>
                    <a:cubicBezTo>
                      <a:pt x="1254399" y="414590"/>
                      <a:pt x="1270279" y="407447"/>
                      <a:pt x="1289224" y="402633"/>
                    </a:cubicBezTo>
                    <a:cubicBezTo>
                      <a:pt x="1282101" y="416300"/>
                      <a:pt x="1271153" y="423140"/>
                      <a:pt x="1261046" y="431795"/>
                    </a:cubicBezTo>
                    <a:lnTo>
                      <a:pt x="1244590" y="456244"/>
                    </a:lnTo>
                    <a:lnTo>
                      <a:pt x="1245740" y="456438"/>
                    </a:lnTo>
                    <a:cubicBezTo>
                      <a:pt x="1263122" y="457680"/>
                      <a:pt x="1278021" y="465750"/>
                      <a:pt x="1295403" y="468234"/>
                    </a:cubicBezTo>
                    <a:cubicBezTo>
                      <a:pt x="1333273" y="473200"/>
                      <a:pt x="1370521" y="480650"/>
                      <a:pt x="1408389" y="485616"/>
                    </a:cubicBezTo>
                    <a:cubicBezTo>
                      <a:pt x="1428255" y="488099"/>
                      <a:pt x="1449983" y="483754"/>
                      <a:pt x="1469228" y="474442"/>
                    </a:cubicBezTo>
                    <a:cubicBezTo>
                      <a:pt x="1477919" y="470716"/>
                      <a:pt x="1485990" y="467613"/>
                      <a:pt x="1494681" y="463888"/>
                    </a:cubicBezTo>
                    <a:cubicBezTo>
                      <a:pt x="1502751" y="475683"/>
                      <a:pt x="1513305" y="466992"/>
                      <a:pt x="1520134" y="464508"/>
                    </a:cubicBezTo>
                    <a:cubicBezTo>
                      <a:pt x="1547448" y="453955"/>
                      <a:pt x="1572281" y="463267"/>
                      <a:pt x="1596491" y="471959"/>
                    </a:cubicBezTo>
                    <a:cubicBezTo>
                      <a:pt x="1609529" y="476924"/>
                      <a:pt x="1623807" y="479408"/>
                      <a:pt x="1636844" y="486858"/>
                    </a:cubicBezTo>
                    <a:cubicBezTo>
                      <a:pt x="1664780" y="502378"/>
                      <a:pt x="1692717" y="516656"/>
                      <a:pt x="1715685" y="539005"/>
                    </a:cubicBezTo>
                    <a:cubicBezTo>
                      <a:pt x="1697061" y="531555"/>
                      <a:pt x="1678438" y="523484"/>
                      <a:pt x="1662297" y="511689"/>
                    </a:cubicBezTo>
                    <a:cubicBezTo>
                      <a:pt x="1649260" y="501757"/>
                      <a:pt x="1635602" y="494928"/>
                      <a:pt x="1619461" y="493065"/>
                    </a:cubicBezTo>
                    <a:cubicBezTo>
                      <a:pt x="1638707" y="505481"/>
                      <a:pt x="1656709" y="518518"/>
                      <a:pt x="1676576" y="529692"/>
                    </a:cubicBezTo>
                    <a:cubicBezTo>
                      <a:pt x="1693958" y="539626"/>
                      <a:pt x="1706374" y="552042"/>
                      <a:pt x="1716927" y="569424"/>
                    </a:cubicBezTo>
                    <a:cubicBezTo>
                      <a:pt x="1723756" y="581220"/>
                      <a:pt x="1736172" y="588669"/>
                      <a:pt x="1741139" y="602326"/>
                    </a:cubicBezTo>
                    <a:cubicBezTo>
                      <a:pt x="1742380" y="606051"/>
                      <a:pt x="1743622" y="609776"/>
                      <a:pt x="1743622" y="614121"/>
                    </a:cubicBezTo>
                    <a:cubicBezTo>
                      <a:pt x="1734309" y="615984"/>
                      <a:pt x="1730585" y="609155"/>
                      <a:pt x="1726860" y="603568"/>
                    </a:cubicBezTo>
                    <a:cubicBezTo>
                      <a:pt x="1716927" y="589910"/>
                      <a:pt x="1706374" y="577494"/>
                      <a:pt x="1697061" y="563837"/>
                    </a:cubicBezTo>
                    <a:cubicBezTo>
                      <a:pt x="1684025" y="545213"/>
                      <a:pt x="1663539" y="534659"/>
                      <a:pt x="1644293" y="522864"/>
                    </a:cubicBezTo>
                    <a:cubicBezTo>
                      <a:pt x="1644293" y="524105"/>
                      <a:pt x="1644293" y="524726"/>
                      <a:pt x="1644293" y="525347"/>
                    </a:cubicBezTo>
                    <a:cubicBezTo>
                      <a:pt x="1648018" y="528451"/>
                      <a:pt x="1653606" y="530313"/>
                      <a:pt x="1656709" y="534659"/>
                    </a:cubicBezTo>
                    <a:cubicBezTo>
                      <a:pt x="1656709" y="535280"/>
                      <a:pt x="1657331" y="535280"/>
                      <a:pt x="1657331" y="535280"/>
                    </a:cubicBezTo>
                    <a:cubicBezTo>
                      <a:pt x="1674092" y="543350"/>
                      <a:pt x="1684025" y="559491"/>
                      <a:pt x="1693958" y="572528"/>
                    </a:cubicBezTo>
                    <a:cubicBezTo>
                      <a:pt x="1713823" y="597360"/>
                      <a:pt x="1738655" y="619708"/>
                      <a:pt x="1749209" y="651370"/>
                    </a:cubicBezTo>
                    <a:cubicBezTo>
                      <a:pt x="1749209" y="652612"/>
                      <a:pt x="1750450" y="654474"/>
                      <a:pt x="1751692" y="655715"/>
                    </a:cubicBezTo>
                    <a:cubicBezTo>
                      <a:pt x="1761625" y="670615"/>
                      <a:pt x="1761625" y="670615"/>
                      <a:pt x="1743622" y="674339"/>
                    </a:cubicBezTo>
                    <a:cubicBezTo>
                      <a:pt x="1743001" y="674960"/>
                      <a:pt x="1742380" y="675581"/>
                      <a:pt x="1741760" y="676202"/>
                    </a:cubicBezTo>
                    <a:cubicBezTo>
                      <a:pt x="1741760" y="676202"/>
                      <a:pt x="1741760" y="676823"/>
                      <a:pt x="1741760" y="676823"/>
                    </a:cubicBezTo>
                    <a:cubicBezTo>
                      <a:pt x="1741760" y="685514"/>
                      <a:pt x="1751692" y="683652"/>
                      <a:pt x="1754796" y="688618"/>
                    </a:cubicBezTo>
                    <a:cubicBezTo>
                      <a:pt x="1755417" y="689860"/>
                      <a:pt x="1755417" y="691722"/>
                      <a:pt x="1754176" y="692963"/>
                    </a:cubicBezTo>
                    <a:cubicBezTo>
                      <a:pt x="1747347" y="692342"/>
                      <a:pt x="1739897" y="692342"/>
                      <a:pt x="1733068" y="691722"/>
                    </a:cubicBezTo>
                    <a:cubicBezTo>
                      <a:pt x="1731826" y="694205"/>
                      <a:pt x="1731206" y="696688"/>
                      <a:pt x="1729964" y="699171"/>
                    </a:cubicBezTo>
                    <a:cubicBezTo>
                      <a:pt x="1730585" y="699792"/>
                      <a:pt x="1731206" y="700413"/>
                      <a:pt x="1731206" y="701654"/>
                    </a:cubicBezTo>
                    <a:cubicBezTo>
                      <a:pt x="1731826" y="708483"/>
                      <a:pt x="1731206" y="714070"/>
                      <a:pt x="1723756" y="715932"/>
                    </a:cubicBezTo>
                    <a:cubicBezTo>
                      <a:pt x="1724998" y="718416"/>
                      <a:pt x="1725618" y="720899"/>
                      <a:pt x="1724377" y="722762"/>
                    </a:cubicBezTo>
                    <a:cubicBezTo>
                      <a:pt x="1713823" y="743248"/>
                      <a:pt x="1729344" y="751939"/>
                      <a:pt x="1741760" y="761872"/>
                    </a:cubicBezTo>
                    <a:cubicBezTo>
                      <a:pt x="1743001" y="763114"/>
                      <a:pt x="1744242" y="763734"/>
                      <a:pt x="1745484" y="764976"/>
                    </a:cubicBezTo>
                    <a:cubicBezTo>
                      <a:pt x="1752934" y="773047"/>
                      <a:pt x="1761625" y="777392"/>
                      <a:pt x="1772800" y="776150"/>
                    </a:cubicBezTo>
                    <a:cubicBezTo>
                      <a:pt x="1777145" y="776150"/>
                      <a:pt x="1781490" y="776150"/>
                      <a:pt x="1785836" y="777392"/>
                    </a:cubicBezTo>
                    <a:cubicBezTo>
                      <a:pt x="1787698" y="778013"/>
                      <a:pt x="1788941" y="779255"/>
                      <a:pt x="1790182" y="780496"/>
                    </a:cubicBezTo>
                    <a:cubicBezTo>
                      <a:pt x="1790182" y="783601"/>
                      <a:pt x="1788319" y="785463"/>
                      <a:pt x="1785836" y="786704"/>
                    </a:cubicBezTo>
                    <a:cubicBezTo>
                      <a:pt x="1779628" y="789188"/>
                      <a:pt x="1772800" y="788566"/>
                      <a:pt x="1766592" y="789809"/>
                    </a:cubicBezTo>
                    <a:cubicBezTo>
                      <a:pt x="1769695" y="790429"/>
                      <a:pt x="1772800" y="790429"/>
                      <a:pt x="1776525" y="790429"/>
                    </a:cubicBezTo>
                    <a:cubicBezTo>
                      <a:pt x="1779008" y="790429"/>
                      <a:pt x="1781490" y="791050"/>
                      <a:pt x="1783974" y="791671"/>
                    </a:cubicBezTo>
                    <a:cubicBezTo>
                      <a:pt x="1785216" y="792292"/>
                      <a:pt x="1786457" y="793533"/>
                      <a:pt x="1787698" y="794774"/>
                    </a:cubicBezTo>
                    <a:cubicBezTo>
                      <a:pt x="1790803" y="801604"/>
                      <a:pt x="1792665" y="809053"/>
                      <a:pt x="1793286" y="816502"/>
                    </a:cubicBezTo>
                    <a:cubicBezTo>
                      <a:pt x="1792044" y="817744"/>
                      <a:pt x="1790182" y="818365"/>
                      <a:pt x="1788941" y="818986"/>
                    </a:cubicBezTo>
                    <a:cubicBezTo>
                      <a:pt x="1783974" y="820228"/>
                      <a:pt x="1778387" y="818986"/>
                      <a:pt x="1775282" y="824573"/>
                    </a:cubicBezTo>
                    <a:cubicBezTo>
                      <a:pt x="1788319" y="835747"/>
                      <a:pt x="1801356" y="846301"/>
                      <a:pt x="1812531" y="858717"/>
                    </a:cubicBezTo>
                    <a:cubicBezTo>
                      <a:pt x="1813772" y="862442"/>
                      <a:pt x="1812531" y="865546"/>
                      <a:pt x="1809426" y="867409"/>
                    </a:cubicBezTo>
                    <a:cubicBezTo>
                      <a:pt x="1805701" y="869892"/>
                      <a:pt x="1801356" y="868650"/>
                      <a:pt x="1797631" y="872996"/>
                    </a:cubicBezTo>
                    <a:cubicBezTo>
                      <a:pt x="1803218" y="876720"/>
                      <a:pt x="1809426" y="874237"/>
                      <a:pt x="1815014" y="876720"/>
                    </a:cubicBezTo>
                    <a:cubicBezTo>
                      <a:pt x="1816255" y="877341"/>
                      <a:pt x="1817497" y="877962"/>
                      <a:pt x="1818739" y="879204"/>
                    </a:cubicBezTo>
                    <a:cubicBezTo>
                      <a:pt x="1819980" y="887274"/>
                      <a:pt x="1827430" y="882928"/>
                      <a:pt x="1831155" y="884791"/>
                    </a:cubicBezTo>
                    <a:cubicBezTo>
                      <a:pt x="1836742" y="887895"/>
                      <a:pt x="1839225" y="891620"/>
                      <a:pt x="1837984" y="902173"/>
                    </a:cubicBezTo>
                    <a:cubicBezTo>
                      <a:pt x="1824947" y="915831"/>
                      <a:pt x="1805701" y="910864"/>
                      <a:pt x="1789561" y="917072"/>
                    </a:cubicBezTo>
                    <a:cubicBezTo>
                      <a:pt x="1786457" y="917072"/>
                      <a:pt x="1782733" y="917693"/>
                      <a:pt x="1779628" y="917693"/>
                    </a:cubicBezTo>
                    <a:cubicBezTo>
                      <a:pt x="1770316" y="912726"/>
                      <a:pt x="1762246" y="909002"/>
                      <a:pt x="1757900" y="923901"/>
                    </a:cubicBezTo>
                    <a:cubicBezTo>
                      <a:pt x="1756658" y="928868"/>
                      <a:pt x="1752313" y="934455"/>
                      <a:pt x="1746105" y="935696"/>
                    </a:cubicBezTo>
                    <a:cubicBezTo>
                      <a:pt x="1733689" y="931971"/>
                      <a:pt x="1734309" y="921418"/>
                      <a:pt x="1734931" y="912726"/>
                    </a:cubicBezTo>
                    <a:cubicBezTo>
                      <a:pt x="1735552" y="899069"/>
                      <a:pt x="1746726" y="893482"/>
                      <a:pt x="1759142" y="890378"/>
                    </a:cubicBezTo>
                    <a:cubicBezTo>
                      <a:pt x="1754796" y="887274"/>
                      <a:pt x="1750450" y="889136"/>
                      <a:pt x="1746726" y="889757"/>
                    </a:cubicBezTo>
                    <a:cubicBezTo>
                      <a:pt x="1725618" y="894103"/>
                      <a:pt x="1726239" y="894103"/>
                      <a:pt x="1731826" y="914589"/>
                    </a:cubicBezTo>
                    <a:cubicBezTo>
                      <a:pt x="1736172" y="929488"/>
                      <a:pt x="1740517" y="945629"/>
                      <a:pt x="1727481" y="959287"/>
                    </a:cubicBezTo>
                    <a:cubicBezTo>
                      <a:pt x="1721272" y="961150"/>
                      <a:pt x="1720031" y="966116"/>
                      <a:pt x="1720652" y="971703"/>
                    </a:cubicBezTo>
                    <a:cubicBezTo>
                      <a:pt x="1720652" y="974187"/>
                      <a:pt x="1720652" y="971082"/>
                      <a:pt x="1720652" y="973566"/>
                    </a:cubicBezTo>
                    <a:cubicBezTo>
                      <a:pt x="1721272" y="977290"/>
                      <a:pt x="1721893" y="974187"/>
                      <a:pt x="1722515" y="973566"/>
                    </a:cubicBezTo>
                    <a:cubicBezTo>
                      <a:pt x="1726239" y="967358"/>
                      <a:pt x="1727481" y="958045"/>
                      <a:pt x="1736793" y="956804"/>
                    </a:cubicBezTo>
                    <a:cubicBezTo>
                      <a:pt x="1746726" y="958666"/>
                      <a:pt x="1747968" y="951217"/>
                      <a:pt x="1749830" y="944387"/>
                    </a:cubicBezTo>
                    <a:cubicBezTo>
                      <a:pt x="1751071" y="939421"/>
                      <a:pt x="1754796" y="938179"/>
                      <a:pt x="1759142" y="939421"/>
                    </a:cubicBezTo>
                    <a:cubicBezTo>
                      <a:pt x="1764108" y="940663"/>
                      <a:pt x="1769695" y="945629"/>
                      <a:pt x="1767212" y="948733"/>
                    </a:cubicBezTo>
                    <a:cubicBezTo>
                      <a:pt x="1756658" y="959908"/>
                      <a:pt x="1764729" y="974807"/>
                      <a:pt x="1757900" y="985982"/>
                    </a:cubicBezTo>
                    <a:cubicBezTo>
                      <a:pt x="1756658" y="986603"/>
                      <a:pt x="1755417" y="987844"/>
                      <a:pt x="1753555" y="988465"/>
                    </a:cubicBezTo>
                    <a:cubicBezTo>
                      <a:pt x="1749209" y="989085"/>
                      <a:pt x="1744863" y="989085"/>
                      <a:pt x="1743001" y="984119"/>
                    </a:cubicBezTo>
                    <a:lnTo>
                      <a:pt x="1743467" y="983033"/>
                    </a:lnTo>
                    <a:lnTo>
                      <a:pt x="1743622" y="982877"/>
                    </a:lnTo>
                    <a:cubicBezTo>
                      <a:pt x="1744242" y="982257"/>
                      <a:pt x="1744863" y="981015"/>
                      <a:pt x="1744863" y="979774"/>
                    </a:cubicBezTo>
                    <a:lnTo>
                      <a:pt x="1743467" y="983033"/>
                    </a:lnTo>
                    <a:lnTo>
                      <a:pt x="1737414" y="989085"/>
                    </a:lnTo>
                    <a:cubicBezTo>
                      <a:pt x="1731206" y="992811"/>
                      <a:pt x="1726860" y="999019"/>
                      <a:pt x="1718790" y="997157"/>
                    </a:cubicBezTo>
                    <a:cubicBezTo>
                      <a:pt x="1697061" y="990327"/>
                      <a:pt x="1675955" y="998398"/>
                      <a:pt x="1654847" y="1000881"/>
                    </a:cubicBezTo>
                    <a:cubicBezTo>
                      <a:pt x="1648639" y="1003365"/>
                      <a:pt x="1643052" y="1003365"/>
                      <a:pt x="1636844" y="1000881"/>
                    </a:cubicBezTo>
                    <a:cubicBezTo>
                      <a:pt x="1621945" y="999639"/>
                      <a:pt x="1608908" y="992190"/>
                      <a:pt x="1591526" y="999639"/>
                    </a:cubicBezTo>
                    <a:cubicBezTo>
                      <a:pt x="1586249" y="1001812"/>
                      <a:pt x="1580972" y="1002394"/>
                      <a:pt x="1575889" y="1001638"/>
                    </a:cubicBezTo>
                    <a:lnTo>
                      <a:pt x="1570829" y="999528"/>
                    </a:lnTo>
                    <a:lnTo>
                      <a:pt x="1571198" y="1002680"/>
                    </a:lnTo>
                    <a:cubicBezTo>
                      <a:pt x="1574589" y="1009047"/>
                      <a:pt x="1577952" y="1016308"/>
                      <a:pt x="1588306" y="1014374"/>
                    </a:cubicBezTo>
                    <a:cubicBezTo>
                      <a:pt x="1588766" y="1013940"/>
                      <a:pt x="1589227" y="1013506"/>
                      <a:pt x="1590582" y="1013098"/>
                    </a:cubicBezTo>
                    <a:cubicBezTo>
                      <a:pt x="1595568" y="1011007"/>
                      <a:pt x="1598980" y="1001706"/>
                      <a:pt x="1606409" y="1007744"/>
                    </a:cubicBezTo>
                    <a:cubicBezTo>
                      <a:pt x="1613404" y="1013321"/>
                      <a:pt x="1617203" y="1021042"/>
                      <a:pt x="1618263" y="1030474"/>
                    </a:cubicBezTo>
                    <a:cubicBezTo>
                      <a:pt x="1618483" y="1038090"/>
                      <a:pt x="1616020" y="1045627"/>
                      <a:pt x="1612689" y="1052243"/>
                    </a:cubicBezTo>
                    <a:lnTo>
                      <a:pt x="1609858" y="1055487"/>
                    </a:lnTo>
                    <a:lnTo>
                      <a:pt x="1615986" y="1054951"/>
                    </a:lnTo>
                    <a:cubicBezTo>
                      <a:pt x="1624356" y="1054470"/>
                      <a:pt x="1632631" y="1054855"/>
                      <a:pt x="1640712" y="1057934"/>
                    </a:cubicBezTo>
                    <a:cubicBezTo>
                      <a:pt x="1646870" y="1060243"/>
                      <a:pt x="1651488" y="1065631"/>
                      <a:pt x="1654567" y="1071018"/>
                    </a:cubicBezTo>
                    <a:cubicBezTo>
                      <a:pt x="1657646" y="1076406"/>
                      <a:pt x="1660724" y="1081794"/>
                      <a:pt x="1663034" y="1087952"/>
                    </a:cubicBezTo>
                    <a:cubicBezTo>
                      <a:pt x="1663803" y="1090261"/>
                      <a:pt x="1663803" y="1091800"/>
                      <a:pt x="1663803" y="1094109"/>
                    </a:cubicBezTo>
                    <a:cubicBezTo>
                      <a:pt x="1657646" y="1111042"/>
                      <a:pt x="1640712" y="1117200"/>
                      <a:pt x="1627627" y="1127206"/>
                    </a:cubicBezTo>
                    <a:cubicBezTo>
                      <a:pt x="1616852" y="1135673"/>
                      <a:pt x="1606076" y="1144909"/>
                      <a:pt x="1594531" y="1152606"/>
                    </a:cubicBezTo>
                    <a:cubicBezTo>
                      <a:pt x="1617621" y="1145679"/>
                      <a:pt x="1639943" y="1138752"/>
                      <a:pt x="1662264" y="1130285"/>
                    </a:cubicBezTo>
                    <a:cubicBezTo>
                      <a:pt x="1671500" y="1126436"/>
                      <a:pt x="1680737" y="1124127"/>
                      <a:pt x="1689973" y="1128745"/>
                    </a:cubicBezTo>
                    <a:cubicBezTo>
                      <a:pt x="1706137" y="1139521"/>
                      <a:pt x="1724610" y="1141830"/>
                      <a:pt x="1743852" y="1142600"/>
                    </a:cubicBezTo>
                    <a:cubicBezTo>
                      <a:pt x="1763864" y="1143370"/>
                      <a:pt x="1785415" y="1143370"/>
                      <a:pt x="1802349" y="1159533"/>
                    </a:cubicBezTo>
                    <a:cubicBezTo>
                      <a:pt x="1804658" y="1163382"/>
                      <a:pt x="1805428" y="1168000"/>
                      <a:pt x="1804658" y="1172618"/>
                    </a:cubicBezTo>
                    <a:cubicBezTo>
                      <a:pt x="1796191" y="1197249"/>
                      <a:pt x="1780027" y="1218030"/>
                      <a:pt x="1764633" y="1238042"/>
                    </a:cubicBezTo>
                    <a:cubicBezTo>
                      <a:pt x="1746930" y="1261133"/>
                      <a:pt x="1731537" y="1286533"/>
                      <a:pt x="1716143" y="1311164"/>
                    </a:cubicBezTo>
                    <a:cubicBezTo>
                      <a:pt x="1708446" y="1324249"/>
                      <a:pt x="1708446" y="1340412"/>
                      <a:pt x="1699979" y="1353497"/>
                    </a:cubicBezTo>
                    <a:lnTo>
                      <a:pt x="1699998" y="1354296"/>
                    </a:lnTo>
                    <a:lnTo>
                      <a:pt x="1706994" y="1355979"/>
                    </a:lnTo>
                    <a:cubicBezTo>
                      <a:pt x="1712271" y="1360325"/>
                      <a:pt x="1713823" y="1364981"/>
                      <a:pt x="1713745" y="1369792"/>
                    </a:cubicBezTo>
                    <a:lnTo>
                      <a:pt x="1713088" y="1372993"/>
                    </a:lnTo>
                    <a:lnTo>
                      <a:pt x="1745872" y="1378320"/>
                    </a:lnTo>
                    <a:cubicBezTo>
                      <a:pt x="1757321" y="1380244"/>
                      <a:pt x="1768866" y="1380821"/>
                      <a:pt x="1780797" y="1375818"/>
                    </a:cubicBezTo>
                    <a:cubicBezTo>
                      <a:pt x="1796961" y="1368891"/>
                      <a:pt x="1826209" y="1332715"/>
                      <a:pt x="1822361" y="1316552"/>
                    </a:cubicBezTo>
                    <a:cubicBezTo>
                      <a:pt x="1820822" y="1310394"/>
                      <a:pt x="1815434" y="1303467"/>
                      <a:pt x="1808506" y="1298079"/>
                    </a:cubicBezTo>
                    <a:cubicBezTo>
                      <a:pt x="1799270" y="1291152"/>
                      <a:pt x="1778488" y="1288073"/>
                      <a:pt x="1789264" y="1268061"/>
                    </a:cubicBezTo>
                    <a:cubicBezTo>
                      <a:pt x="1797731" y="1253436"/>
                      <a:pt x="1826979" y="1246509"/>
                      <a:pt x="1842373" y="1254206"/>
                    </a:cubicBezTo>
                    <a:cubicBezTo>
                      <a:pt x="1848531" y="1257285"/>
                      <a:pt x="1852379" y="1261903"/>
                      <a:pt x="1856997" y="1267291"/>
                    </a:cubicBezTo>
                    <a:cubicBezTo>
                      <a:pt x="1880858" y="1295000"/>
                      <a:pt x="1884706" y="1295770"/>
                      <a:pt x="1918573" y="1279606"/>
                    </a:cubicBezTo>
                    <a:cubicBezTo>
                      <a:pt x="1930118" y="1273449"/>
                      <a:pt x="1941664" y="1269600"/>
                      <a:pt x="1954749" y="1271139"/>
                    </a:cubicBezTo>
                    <a:cubicBezTo>
                      <a:pt x="1977840" y="1273449"/>
                      <a:pt x="1988616" y="1288843"/>
                      <a:pt x="1983228" y="1311164"/>
                    </a:cubicBezTo>
                    <a:cubicBezTo>
                      <a:pt x="1978610" y="1331946"/>
                      <a:pt x="1963985" y="1348109"/>
                      <a:pt x="1952440" y="1367351"/>
                    </a:cubicBezTo>
                    <a:cubicBezTo>
                      <a:pt x="1966294" y="1355806"/>
                      <a:pt x="1980149" y="1347339"/>
                      <a:pt x="1994773" y="1338873"/>
                    </a:cubicBezTo>
                    <a:cubicBezTo>
                      <a:pt x="2010167" y="1329637"/>
                      <a:pt x="2026330" y="1322709"/>
                      <a:pt x="2046343" y="1327328"/>
                    </a:cubicBezTo>
                    <a:cubicBezTo>
                      <a:pt x="2069434" y="1332715"/>
                      <a:pt x="2090216" y="1317321"/>
                      <a:pt x="2113307" y="1318861"/>
                    </a:cubicBezTo>
                    <a:cubicBezTo>
                      <a:pt x="2133318" y="1325788"/>
                      <a:pt x="2134858" y="1328867"/>
                      <a:pt x="2128700" y="1354267"/>
                    </a:cubicBezTo>
                    <a:cubicBezTo>
                      <a:pt x="2121773" y="1365042"/>
                      <a:pt x="2116385" y="1375048"/>
                      <a:pt x="2121003" y="1388903"/>
                    </a:cubicBezTo>
                    <a:cubicBezTo>
                      <a:pt x="2124082" y="1399679"/>
                      <a:pt x="2116385" y="1408146"/>
                      <a:pt x="2110228" y="1416612"/>
                    </a:cubicBezTo>
                    <a:cubicBezTo>
                      <a:pt x="2094834" y="1436624"/>
                      <a:pt x="2095603" y="1443552"/>
                      <a:pt x="2114846" y="1460485"/>
                    </a:cubicBezTo>
                    <a:cubicBezTo>
                      <a:pt x="2117155" y="1462794"/>
                      <a:pt x="2120234" y="1465103"/>
                      <a:pt x="2123312" y="1467412"/>
                    </a:cubicBezTo>
                    <a:cubicBezTo>
                      <a:pt x="2148712" y="1488194"/>
                      <a:pt x="2150252" y="1500509"/>
                      <a:pt x="2128700" y="1525909"/>
                    </a:cubicBezTo>
                    <a:cubicBezTo>
                      <a:pt x="2124852" y="1529758"/>
                      <a:pt x="2117925" y="1533606"/>
                      <a:pt x="2121003" y="1539764"/>
                    </a:cubicBezTo>
                    <a:cubicBezTo>
                      <a:pt x="2124082" y="1545921"/>
                      <a:pt x="2131779" y="1543612"/>
                      <a:pt x="2137167" y="1543612"/>
                    </a:cubicBezTo>
                    <a:cubicBezTo>
                      <a:pt x="2166415" y="1544382"/>
                      <a:pt x="2175652" y="1549770"/>
                      <a:pt x="2181040" y="1569782"/>
                    </a:cubicBezTo>
                    <a:cubicBezTo>
                      <a:pt x="2182579" y="1575170"/>
                      <a:pt x="2183349" y="1579788"/>
                      <a:pt x="2172573" y="1588255"/>
                    </a:cubicBezTo>
                    <a:cubicBezTo>
                      <a:pt x="2166415" y="1599800"/>
                      <a:pt x="2160258" y="1611345"/>
                      <a:pt x="2153330" y="1622121"/>
                    </a:cubicBezTo>
                    <a:cubicBezTo>
                      <a:pt x="2137167" y="1647521"/>
                      <a:pt x="2116385" y="1653679"/>
                      <a:pt x="2092525" y="1635206"/>
                    </a:cubicBezTo>
                    <a:cubicBezTo>
                      <a:pt x="2067125" y="1616733"/>
                      <a:pt x="2042494" y="1604418"/>
                      <a:pt x="2010167" y="1606727"/>
                    </a:cubicBezTo>
                    <a:cubicBezTo>
                      <a:pt x="1990925" y="1607497"/>
                      <a:pt x="1980149" y="1592873"/>
                      <a:pt x="1971682" y="1578249"/>
                    </a:cubicBezTo>
                    <a:cubicBezTo>
                      <a:pt x="1961676" y="1561315"/>
                      <a:pt x="1952440" y="1543612"/>
                      <a:pt x="1943203" y="1526679"/>
                    </a:cubicBezTo>
                    <a:cubicBezTo>
                      <a:pt x="1940894" y="1524370"/>
                      <a:pt x="1937815" y="1522061"/>
                      <a:pt x="1934737" y="1524370"/>
                    </a:cubicBezTo>
                    <a:cubicBezTo>
                      <a:pt x="1933197" y="1525909"/>
                      <a:pt x="1933197" y="1528988"/>
                      <a:pt x="1934737" y="1531297"/>
                    </a:cubicBezTo>
                    <a:cubicBezTo>
                      <a:pt x="1934737" y="1535915"/>
                      <a:pt x="1935506" y="1539764"/>
                      <a:pt x="1935506" y="1543612"/>
                    </a:cubicBezTo>
                    <a:cubicBezTo>
                      <a:pt x="1939355" y="1555158"/>
                      <a:pt x="1940125" y="1566703"/>
                      <a:pt x="1929349" y="1575170"/>
                    </a:cubicBezTo>
                    <a:cubicBezTo>
                      <a:pt x="1919343" y="1579018"/>
                      <a:pt x="1917034" y="1571321"/>
                      <a:pt x="1913955" y="1564394"/>
                    </a:cubicBezTo>
                    <a:cubicBezTo>
                      <a:pt x="1909337" y="1552079"/>
                      <a:pt x="1900870" y="1542073"/>
                      <a:pt x="1891633" y="1532067"/>
                    </a:cubicBezTo>
                    <a:cubicBezTo>
                      <a:pt x="1868542" y="1506667"/>
                      <a:pt x="1823900" y="1507436"/>
                      <a:pt x="1801579" y="1532836"/>
                    </a:cubicBezTo>
                    <a:cubicBezTo>
                      <a:pt x="1780797" y="1557467"/>
                      <a:pt x="1786185" y="1601340"/>
                      <a:pt x="1812355" y="1621351"/>
                    </a:cubicBezTo>
                    <a:cubicBezTo>
                      <a:pt x="1827749" y="1632897"/>
                      <a:pt x="1842373" y="1645212"/>
                      <a:pt x="1863924" y="1640594"/>
                    </a:cubicBezTo>
                    <a:cubicBezTo>
                      <a:pt x="1868542" y="1639055"/>
                      <a:pt x="1873161" y="1642133"/>
                      <a:pt x="1875470" y="1645982"/>
                    </a:cubicBezTo>
                    <a:cubicBezTo>
                      <a:pt x="1875470" y="1647521"/>
                      <a:pt x="1875470" y="1648291"/>
                      <a:pt x="1874700" y="1649830"/>
                    </a:cubicBezTo>
                    <a:cubicBezTo>
                      <a:pt x="1869312" y="1655218"/>
                      <a:pt x="1872391" y="1664455"/>
                      <a:pt x="1864694" y="1667533"/>
                    </a:cubicBezTo>
                    <a:cubicBezTo>
                      <a:pt x="1854688" y="1685237"/>
                      <a:pt x="1853149" y="1705249"/>
                      <a:pt x="1847761" y="1723722"/>
                    </a:cubicBezTo>
                    <a:cubicBezTo>
                      <a:pt x="1834676" y="1766824"/>
                      <a:pt x="1821591" y="1782988"/>
                      <a:pt x="1779258" y="1775291"/>
                    </a:cubicBezTo>
                    <a:cubicBezTo>
                      <a:pt x="1761555" y="1772212"/>
                      <a:pt x="1746161" y="1779139"/>
                      <a:pt x="1733076" y="1790685"/>
                    </a:cubicBezTo>
                    <a:cubicBezTo>
                      <a:pt x="1720761" y="1803770"/>
                      <a:pt x="1706137" y="1813006"/>
                      <a:pt x="1689203" y="1817624"/>
                    </a:cubicBezTo>
                    <a:cubicBezTo>
                      <a:pt x="1687664" y="1816855"/>
                      <a:pt x="1686894" y="1817624"/>
                      <a:pt x="1685355" y="1817624"/>
                    </a:cubicBezTo>
                    <a:cubicBezTo>
                      <a:pt x="1650718" y="1812237"/>
                      <a:pt x="1617621" y="1829940"/>
                      <a:pt x="1599919" y="1862267"/>
                    </a:cubicBezTo>
                    <a:cubicBezTo>
                      <a:pt x="1597610" y="1866885"/>
                      <a:pt x="1595300" y="1871503"/>
                      <a:pt x="1592222" y="1875351"/>
                    </a:cubicBezTo>
                    <a:cubicBezTo>
                      <a:pt x="1587603" y="1881509"/>
                      <a:pt x="1580676" y="1883818"/>
                      <a:pt x="1574519" y="1887667"/>
                    </a:cubicBezTo>
                    <a:cubicBezTo>
                      <a:pt x="1556815" y="1902291"/>
                      <a:pt x="1541421" y="1919994"/>
                      <a:pt x="1518330" y="1929230"/>
                    </a:cubicBezTo>
                    <a:cubicBezTo>
                      <a:pt x="1531415" y="1938467"/>
                      <a:pt x="1546040" y="1936158"/>
                      <a:pt x="1559125" y="1939237"/>
                    </a:cubicBezTo>
                    <a:cubicBezTo>
                      <a:pt x="1569900" y="1942315"/>
                      <a:pt x="1576058" y="1946934"/>
                      <a:pt x="1574519" y="1958479"/>
                    </a:cubicBezTo>
                    <a:cubicBezTo>
                      <a:pt x="1570670" y="1961558"/>
                      <a:pt x="1566822" y="1965406"/>
                      <a:pt x="1562973" y="1968485"/>
                    </a:cubicBezTo>
                    <a:cubicBezTo>
                      <a:pt x="1537573" y="1990036"/>
                      <a:pt x="1535264" y="1997733"/>
                      <a:pt x="1546040" y="2030061"/>
                    </a:cubicBezTo>
                    <a:cubicBezTo>
                      <a:pt x="1551428" y="2045455"/>
                      <a:pt x="1556815" y="2060849"/>
                      <a:pt x="1539112" y="2072394"/>
                    </a:cubicBezTo>
                    <a:cubicBezTo>
                      <a:pt x="1524488" y="2077012"/>
                      <a:pt x="1522949" y="2090097"/>
                      <a:pt x="1519870" y="2101643"/>
                    </a:cubicBezTo>
                    <a:cubicBezTo>
                      <a:pt x="1516021" y="2115497"/>
                      <a:pt x="1509864" y="2123194"/>
                      <a:pt x="1492161" y="2126273"/>
                    </a:cubicBezTo>
                    <a:cubicBezTo>
                      <a:pt x="1466761" y="2130891"/>
                      <a:pt x="1442900" y="2144745"/>
                      <a:pt x="1423658" y="2163218"/>
                    </a:cubicBezTo>
                    <a:cubicBezTo>
                      <a:pt x="1409803" y="2175533"/>
                      <a:pt x="1399797" y="2184770"/>
                      <a:pt x="1385173" y="2163988"/>
                    </a:cubicBezTo>
                    <a:cubicBezTo>
                      <a:pt x="1377476" y="2153982"/>
                      <a:pt x="1365161" y="2154752"/>
                      <a:pt x="1354385" y="2157830"/>
                    </a:cubicBezTo>
                    <a:cubicBezTo>
                      <a:pt x="1344379" y="2160909"/>
                      <a:pt x="1335143" y="2165527"/>
                      <a:pt x="1325137" y="2167836"/>
                    </a:cubicBezTo>
                    <a:cubicBezTo>
                      <a:pt x="1309743" y="2171685"/>
                      <a:pt x="1298967" y="2167067"/>
                      <a:pt x="1299737" y="2148594"/>
                    </a:cubicBezTo>
                    <a:cubicBezTo>
                      <a:pt x="1300506" y="2139358"/>
                      <a:pt x="1296658" y="2130121"/>
                      <a:pt x="1294349" y="2120885"/>
                    </a:cubicBezTo>
                    <a:cubicBezTo>
                      <a:pt x="1291270" y="2103952"/>
                      <a:pt x="1285112" y="2094715"/>
                      <a:pt x="1265100" y="2101643"/>
                    </a:cubicBezTo>
                    <a:cubicBezTo>
                      <a:pt x="1254324" y="2105491"/>
                      <a:pt x="1241239" y="2100873"/>
                      <a:pt x="1238929" y="2087788"/>
                    </a:cubicBezTo>
                    <a:cubicBezTo>
                      <a:pt x="1235851" y="2068546"/>
                      <a:pt x="1223535" y="2057000"/>
                      <a:pt x="1211221" y="2043915"/>
                    </a:cubicBezTo>
                    <a:cubicBezTo>
                      <a:pt x="1198137" y="2030830"/>
                      <a:pt x="1199675" y="2019285"/>
                      <a:pt x="1217379" y="2011588"/>
                    </a:cubicBezTo>
                    <a:cubicBezTo>
                      <a:pt x="1225075" y="2007739"/>
                      <a:pt x="1231233" y="2003121"/>
                      <a:pt x="1231233" y="1993885"/>
                    </a:cubicBezTo>
                    <a:cubicBezTo>
                      <a:pt x="1231233" y="1980031"/>
                      <a:pt x="1241239" y="1972334"/>
                      <a:pt x="1251246" y="1965406"/>
                    </a:cubicBezTo>
                    <a:cubicBezTo>
                      <a:pt x="1251246" y="1965406"/>
                      <a:pt x="1252015" y="1965406"/>
                      <a:pt x="1252015" y="1965406"/>
                    </a:cubicBezTo>
                    <a:cubicBezTo>
                      <a:pt x="1255864" y="1961558"/>
                      <a:pt x="1260482" y="1957709"/>
                      <a:pt x="1262021" y="1951552"/>
                    </a:cubicBezTo>
                    <a:cubicBezTo>
                      <a:pt x="1265870" y="1937697"/>
                      <a:pt x="1257403" y="1923843"/>
                      <a:pt x="1262021" y="1909218"/>
                    </a:cubicBezTo>
                    <a:cubicBezTo>
                      <a:pt x="1262791" y="1906139"/>
                      <a:pt x="1259712" y="1903830"/>
                      <a:pt x="1256633" y="1903061"/>
                    </a:cubicBezTo>
                    <a:cubicBezTo>
                      <a:pt x="1225845" y="1898442"/>
                      <a:pt x="1218917" y="1878430"/>
                      <a:pt x="1222767" y="1851491"/>
                    </a:cubicBezTo>
                    <a:cubicBezTo>
                      <a:pt x="1223535" y="1849182"/>
                      <a:pt x="1221997" y="1847643"/>
                      <a:pt x="1221227" y="1845334"/>
                    </a:cubicBezTo>
                    <a:cubicBezTo>
                      <a:pt x="1221997" y="1844564"/>
                      <a:pt x="1221997" y="1843025"/>
                      <a:pt x="1221227" y="1842255"/>
                    </a:cubicBezTo>
                    <a:cubicBezTo>
                      <a:pt x="1222767" y="1813776"/>
                      <a:pt x="1218917" y="1786836"/>
                      <a:pt x="1204293" y="1762206"/>
                    </a:cubicBezTo>
                    <a:cubicBezTo>
                      <a:pt x="1192749" y="1751430"/>
                      <a:pt x="1196597" y="1736036"/>
                      <a:pt x="1190439" y="1723722"/>
                    </a:cubicBezTo>
                    <a:cubicBezTo>
                      <a:pt x="1183511" y="1709097"/>
                      <a:pt x="1174275" y="1703709"/>
                      <a:pt x="1159651" y="1706788"/>
                    </a:cubicBezTo>
                    <a:lnTo>
                      <a:pt x="1132497" y="1711847"/>
                    </a:lnTo>
                    <a:lnTo>
                      <a:pt x="1131900" y="1712163"/>
                    </a:lnTo>
                    <a:lnTo>
                      <a:pt x="1131622" y="1712010"/>
                    </a:lnTo>
                    <a:lnTo>
                      <a:pt x="1130210" y="1712273"/>
                    </a:lnTo>
                    <a:cubicBezTo>
                      <a:pt x="1120205" y="1713716"/>
                      <a:pt x="1110006" y="1714485"/>
                      <a:pt x="1099615" y="1713715"/>
                    </a:cubicBezTo>
                    <a:cubicBezTo>
                      <a:pt x="1088069" y="1712946"/>
                      <a:pt x="1078063" y="1710637"/>
                      <a:pt x="1071137" y="1700631"/>
                    </a:cubicBezTo>
                    <a:cubicBezTo>
                      <a:pt x="1054973" y="1686776"/>
                      <a:pt x="1041117" y="1671382"/>
                      <a:pt x="1041117" y="1647521"/>
                    </a:cubicBezTo>
                    <a:cubicBezTo>
                      <a:pt x="1041117" y="1639055"/>
                      <a:pt x="1034960" y="1638285"/>
                      <a:pt x="1028802" y="1639824"/>
                    </a:cubicBezTo>
                    <a:cubicBezTo>
                      <a:pt x="1007251" y="1645982"/>
                      <a:pt x="984160" y="1645982"/>
                      <a:pt x="965687" y="1663685"/>
                    </a:cubicBezTo>
                    <a:cubicBezTo>
                      <a:pt x="949524" y="1679079"/>
                      <a:pt x="932590" y="1696782"/>
                      <a:pt x="906420" y="1696012"/>
                    </a:cubicBezTo>
                    <a:cubicBezTo>
                      <a:pt x="896414" y="1695243"/>
                      <a:pt x="896414" y="1705249"/>
                      <a:pt x="895645" y="1712176"/>
                    </a:cubicBezTo>
                    <a:cubicBezTo>
                      <a:pt x="894875" y="1726800"/>
                      <a:pt x="894875" y="1741424"/>
                      <a:pt x="894105" y="1756048"/>
                    </a:cubicBezTo>
                    <a:cubicBezTo>
                      <a:pt x="879481" y="1792994"/>
                      <a:pt x="867166" y="1802230"/>
                      <a:pt x="840226" y="1797612"/>
                    </a:cubicBezTo>
                    <a:cubicBezTo>
                      <a:pt x="828681" y="1795303"/>
                      <a:pt x="820215" y="1789146"/>
                      <a:pt x="811748" y="1782218"/>
                    </a:cubicBezTo>
                    <a:cubicBezTo>
                      <a:pt x="777111" y="1756048"/>
                      <a:pt x="744014" y="1729109"/>
                      <a:pt x="709378" y="1702940"/>
                    </a:cubicBezTo>
                    <a:cubicBezTo>
                      <a:pt x="700141" y="1695243"/>
                      <a:pt x="689366" y="1689085"/>
                      <a:pt x="677820" y="1683697"/>
                    </a:cubicBezTo>
                    <a:cubicBezTo>
                      <a:pt x="649342" y="1670612"/>
                      <a:pt x="629330" y="1676000"/>
                      <a:pt x="611626" y="1702170"/>
                    </a:cubicBezTo>
                    <a:cubicBezTo>
                      <a:pt x="602390" y="1715255"/>
                      <a:pt x="594693" y="1729879"/>
                      <a:pt x="586996" y="1743733"/>
                    </a:cubicBezTo>
                    <a:cubicBezTo>
                      <a:pt x="560057" y="1793764"/>
                      <a:pt x="528499" y="1800691"/>
                      <a:pt x="482317" y="1765285"/>
                    </a:cubicBezTo>
                    <a:cubicBezTo>
                      <a:pt x="460766" y="1748351"/>
                      <a:pt x="439214" y="1732958"/>
                      <a:pt x="409966" y="1734497"/>
                    </a:cubicBezTo>
                    <a:cubicBezTo>
                      <a:pt x="403039" y="1717564"/>
                      <a:pt x="412275" y="1700631"/>
                      <a:pt x="410736" y="1682927"/>
                    </a:cubicBezTo>
                    <a:cubicBezTo>
                      <a:pt x="409966" y="1669073"/>
                      <a:pt x="408426" y="1655218"/>
                      <a:pt x="404578" y="1642133"/>
                    </a:cubicBezTo>
                    <a:cubicBezTo>
                      <a:pt x="399960" y="1629048"/>
                      <a:pt x="393032" y="1617503"/>
                      <a:pt x="377638" y="1615964"/>
                    </a:cubicBezTo>
                    <a:cubicBezTo>
                      <a:pt x="359936" y="1614424"/>
                      <a:pt x="354548" y="1603649"/>
                      <a:pt x="356857" y="1587485"/>
                    </a:cubicBezTo>
                    <a:cubicBezTo>
                      <a:pt x="358396" y="1569782"/>
                      <a:pt x="363784" y="1553618"/>
                      <a:pt x="369942" y="1536685"/>
                    </a:cubicBezTo>
                    <a:cubicBezTo>
                      <a:pt x="387645" y="1486654"/>
                      <a:pt x="409966" y="1438934"/>
                      <a:pt x="420742" y="1387364"/>
                    </a:cubicBezTo>
                    <a:cubicBezTo>
                      <a:pt x="423051" y="1376588"/>
                      <a:pt x="423051" y="1366582"/>
                      <a:pt x="423051" y="1356576"/>
                    </a:cubicBezTo>
                    <a:cubicBezTo>
                      <a:pt x="423051" y="1338873"/>
                      <a:pt x="413814" y="1328867"/>
                      <a:pt x="396111" y="1329637"/>
                    </a:cubicBezTo>
                    <a:cubicBezTo>
                      <a:pt x="366093" y="1331176"/>
                      <a:pt x="336845" y="1328867"/>
                      <a:pt x="307596" y="1319631"/>
                    </a:cubicBezTo>
                    <a:cubicBezTo>
                      <a:pt x="295281" y="1315782"/>
                      <a:pt x="287584" y="1320400"/>
                      <a:pt x="282196" y="1330406"/>
                    </a:cubicBezTo>
                    <a:cubicBezTo>
                      <a:pt x="277578" y="1340412"/>
                      <a:pt x="272190" y="1350418"/>
                      <a:pt x="269881" y="1361194"/>
                    </a:cubicBezTo>
                    <a:cubicBezTo>
                      <a:pt x="259875" y="1404297"/>
                      <a:pt x="236014" y="1438164"/>
                      <a:pt x="200608" y="1464334"/>
                    </a:cubicBezTo>
                    <a:cubicBezTo>
                      <a:pt x="195220" y="1468182"/>
                      <a:pt x="190602" y="1472800"/>
                      <a:pt x="185984" y="1477418"/>
                    </a:cubicBezTo>
                    <a:cubicBezTo>
                      <a:pt x="155966" y="1505127"/>
                      <a:pt x="156736" y="1515903"/>
                      <a:pt x="192141" y="1535915"/>
                    </a:cubicBezTo>
                    <a:cubicBezTo>
                      <a:pt x="208305" y="1545152"/>
                      <a:pt x="216772" y="1559006"/>
                      <a:pt x="220620" y="1575940"/>
                    </a:cubicBezTo>
                    <a:cubicBezTo>
                      <a:pt x="222160" y="1584406"/>
                      <a:pt x="223699" y="1592873"/>
                      <a:pt x="212154" y="1595182"/>
                    </a:cubicBezTo>
                    <a:cubicBezTo>
                      <a:pt x="193681" y="1595952"/>
                      <a:pt x="172129" y="1583637"/>
                      <a:pt x="155966" y="1594412"/>
                    </a:cubicBezTo>
                    <a:cubicBezTo>
                      <a:pt x="136723" y="1607497"/>
                      <a:pt x="121329" y="1591334"/>
                      <a:pt x="103626" y="1593643"/>
                    </a:cubicBezTo>
                    <a:cubicBezTo>
                      <a:pt x="85154" y="1595952"/>
                      <a:pt x="78226" y="1567473"/>
                      <a:pt x="62832" y="1556697"/>
                    </a:cubicBezTo>
                    <a:cubicBezTo>
                      <a:pt x="33584" y="1535915"/>
                      <a:pt x="54366" y="1504358"/>
                      <a:pt x="43590" y="1479727"/>
                    </a:cubicBezTo>
                    <a:cubicBezTo>
                      <a:pt x="58984" y="1469722"/>
                      <a:pt x="50517" y="1454328"/>
                      <a:pt x="52057" y="1441243"/>
                    </a:cubicBezTo>
                    <a:cubicBezTo>
                      <a:pt x="60523" y="1437394"/>
                      <a:pt x="74378" y="1461255"/>
                      <a:pt x="77457" y="1435855"/>
                    </a:cubicBezTo>
                    <a:cubicBezTo>
                      <a:pt x="81305" y="1432776"/>
                      <a:pt x="84384" y="1434315"/>
                      <a:pt x="88232" y="1435085"/>
                    </a:cubicBezTo>
                    <a:cubicBezTo>
                      <a:pt x="107475" y="1428927"/>
                      <a:pt x="125948" y="1425849"/>
                      <a:pt x="145960" y="1432006"/>
                    </a:cubicBezTo>
                    <a:cubicBezTo>
                      <a:pt x="146729" y="1405836"/>
                      <a:pt x="128257" y="1389673"/>
                      <a:pt x="112093" y="1371970"/>
                    </a:cubicBezTo>
                    <a:cubicBezTo>
                      <a:pt x="109784" y="1362733"/>
                      <a:pt x="102087" y="1360424"/>
                      <a:pt x="95160" y="1356576"/>
                    </a:cubicBezTo>
                    <a:cubicBezTo>
                      <a:pt x="90542" y="1355036"/>
                      <a:pt x="87463" y="1351957"/>
                      <a:pt x="85923" y="1348109"/>
                    </a:cubicBezTo>
                    <a:cubicBezTo>
                      <a:pt x="81305" y="1341182"/>
                      <a:pt x="85154" y="1335794"/>
                      <a:pt x="89002" y="1330406"/>
                    </a:cubicBezTo>
                    <a:cubicBezTo>
                      <a:pt x="110554" y="1298849"/>
                      <a:pt x="116711" y="1264212"/>
                      <a:pt x="107475" y="1226497"/>
                    </a:cubicBezTo>
                    <a:cubicBezTo>
                      <a:pt x="106705" y="1217261"/>
                      <a:pt x="102857" y="1208794"/>
                      <a:pt x="105166" y="1199558"/>
                    </a:cubicBezTo>
                    <a:cubicBezTo>
                      <a:pt x="109014" y="1191091"/>
                      <a:pt x="113632" y="1192631"/>
                      <a:pt x="118251" y="1198018"/>
                    </a:cubicBezTo>
                    <a:cubicBezTo>
                      <a:pt x="122869" y="1203406"/>
                      <a:pt x="125948" y="1208794"/>
                      <a:pt x="129796" y="1214182"/>
                    </a:cubicBezTo>
                    <a:cubicBezTo>
                      <a:pt x="136723" y="1225727"/>
                      <a:pt x="144420" y="1237273"/>
                      <a:pt x="154426" y="1246509"/>
                    </a:cubicBezTo>
                    <a:cubicBezTo>
                      <a:pt x="173669" y="1264212"/>
                      <a:pt x="193681" y="1274988"/>
                      <a:pt x="219081" y="1260364"/>
                    </a:cubicBezTo>
                    <a:cubicBezTo>
                      <a:pt x="222160" y="1258824"/>
                      <a:pt x="225239" y="1258055"/>
                      <a:pt x="228317" y="1258824"/>
                    </a:cubicBezTo>
                    <a:cubicBezTo>
                      <a:pt x="226778" y="1251127"/>
                      <a:pt x="231396" y="1246509"/>
                      <a:pt x="237554" y="1242661"/>
                    </a:cubicBezTo>
                    <a:cubicBezTo>
                      <a:pt x="245251" y="1237273"/>
                      <a:pt x="238323" y="1225727"/>
                      <a:pt x="246020" y="1220339"/>
                    </a:cubicBezTo>
                    <a:cubicBezTo>
                      <a:pt x="243711" y="1207255"/>
                      <a:pt x="240632" y="1194170"/>
                      <a:pt x="237554" y="1181085"/>
                    </a:cubicBezTo>
                    <a:lnTo>
                      <a:pt x="230815" y="1174101"/>
                    </a:lnTo>
                    <a:lnTo>
                      <a:pt x="229726" y="1174454"/>
                    </a:lnTo>
                    <a:cubicBezTo>
                      <a:pt x="225708" y="1173106"/>
                      <a:pt x="222041" y="1169446"/>
                      <a:pt x="218096" y="1165046"/>
                    </a:cubicBezTo>
                    <a:lnTo>
                      <a:pt x="188626" y="1147706"/>
                    </a:lnTo>
                    <a:lnTo>
                      <a:pt x="169471" y="1143310"/>
                    </a:lnTo>
                    <a:cubicBezTo>
                      <a:pt x="158371" y="1141927"/>
                      <a:pt x="145382" y="1141254"/>
                      <a:pt x="129796" y="1141061"/>
                    </a:cubicBezTo>
                    <a:cubicBezTo>
                      <a:pt x="136723" y="1137212"/>
                      <a:pt x="140572" y="1134903"/>
                      <a:pt x="145190" y="1132594"/>
                    </a:cubicBezTo>
                    <a:cubicBezTo>
                      <a:pt x="147499" y="1130285"/>
                      <a:pt x="150578" y="1127206"/>
                      <a:pt x="153657" y="1125667"/>
                    </a:cubicBezTo>
                    <a:lnTo>
                      <a:pt x="158042" y="1123306"/>
                    </a:lnTo>
                    <a:lnTo>
                      <a:pt x="151369" y="1113367"/>
                    </a:lnTo>
                    <a:cubicBezTo>
                      <a:pt x="146484" y="1109117"/>
                      <a:pt x="140206" y="1106605"/>
                      <a:pt x="131519" y="1106686"/>
                    </a:cubicBezTo>
                    <a:cubicBezTo>
                      <a:pt x="125018" y="1106285"/>
                      <a:pt x="125762" y="1099249"/>
                      <a:pt x="128341" y="1096390"/>
                    </a:cubicBezTo>
                    <a:cubicBezTo>
                      <a:pt x="143323" y="1081179"/>
                      <a:pt x="138013" y="1069519"/>
                      <a:pt x="123238" y="1058571"/>
                    </a:cubicBezTo>
                    <a:cubicBezTo>
                      <a:pt x="120915" y="1056334"/>
                      <a:pt x="120146" y="1052837"/>
                      <a:pt x="118504" y="1049534"/>
                    </a:cubicBezTo>
                    <a:cubicBezTo>
                      <a:pt x="109569" y="1031801"/>
                      <a:pt x="109185" y="1030053"/>
                      <a:pt x="123485" y="1015908"/>
                    </a:cubicBezTo>
                    <a:cubicBezTo>
                      <a:pt x="131413" y="1008206"/>
                      <a:pt x="134097" y="1001659"/>
                      <a:pt x="127231" y="991259"/>
                    </a:cubicBezTo>
                    <a:cubicBezTo>
                      <a:pt x="122348" y="983630"/>
                      <a:pt x="119703" y="973674"/>
                      <a:pt x="124092" y="964461"/>
                    </a:cubicBezTo>
                    <a:cubicBezTo>
                      <a:pt x="128140" y="955781"/>
                      <a:pt x="123151" y="951839"/>
                      <a:pt x="117289" y="948091"/>
                    </a:cubicBezTo>
                    <a:cubicBezTo>
                      <a:pt x="111426" y="944343"/>
                      <a:pt x="105755" y="941468"/>
                      <a:pt x="103345" y="934668"/>
                    </a:cubicBezTo>
                    <a:cubicBezTo>
                      <a:pt x="101319" y="929617"/>
                      <a:pt x="96949" y="930579"/>
                      <a:pt x="93646" y="932223"/>
                    </a:cubicBezTo>
                    <a:cubicBezTo>
                      <a:pt x="89319" y="935467"/>
                      <a:pt x="85867" y="938518"/>
                      <a:pt x="82606" y="942443"/>
                    </a:cubicBezTo>
                    <a:cubicBezTo>
                      <a:pt x="70011" y="953922"/>
                      <a:pt x="68604" y="953774"/>
                      <a:pt x="60096" y="940070"/>
                    </a:cubicBezTo>
                    <a:cubicBezTo>
                      <a:pt x="55405" y="933315"/>
                      <a:pt x="52803" y="925641"/>
                      <a:pt x="48986" y="918693"/>
                    </a:cubicBezTo>
                    <a:cubicBezTo>
                      <a:pt x="44785" y="909997"/>
                      <a:pt x="40583" y="901301"/>
                      <a:pt x="54907" y="897688"/>
                    </a:cubicBezTo>
                    <a:cubicBezTo>
                      <a:pt x="59618" y="896193"/>
                      <a:pt x="60746" y="890904"/>
                      <a:pt x="56632" y="886771"/>
                    </a:cubicBezTo>
                    <a:cubicBezTo>
                      <a:pt x="51791" y="881423"/>
                      <a:pt x="46759" y="875200"/>
                      <a:pt x="37189" y="879599"/>
                    </a:cubicBezTo>
                    <a:cubicBezTo>
                      <a:pt x="36849" y="880132"/>
                      <a:pt x="36508" y="880665"/>
                      <a:pt x="35293" y="881391"/>
                    </a:cubicBezTo>
                    <a:cubicBezTo>
                      <a:pt x="30966" y="884635"/>
                      <a:pt x="29924" y="894486"/>
                      <a:pt x="21248" y="890441"/>
                    </a:cubicBezTo>
                    <a:cubicBezTo>
                      <a:pt x="13104" y="886736"/>
                      <a:pt x="7539" y="880173"/>
                      <a:pt x="4212" y="871285"/>
                    </a:cubicBezTo>
                    <a:cubicBezTo>
                      <a:pt x="2142" y="863952"/>
                      <a:pt x="2695" y="856041"/>
                      <a:pt x="4313" y="848813"/>
                    </a:cubicBezTo>
                    <a:cubicBezTo>
                      <a:pt x="5783" y="842991"/>
                      <a:pt x="8170" y="839258"/>
                      <a:pt x="14906" y="842814"/>
                    </a:cubicBezTo>
                    <a:cubicBezTo>
                      <a:pt x="17379" y="843644"/>
                      <a:pt x="20193" y="843941"/>
                      <a:pt x="21557" y="841808"/>
                    </a:cubicBezTo>
                    <a:cubicBezTo>
                      <a:pt x="23943" y="838075"/>
                      <a:pt x="21620" y="835838"/>
                      <a:pt x="19488" y="834475"/>
                    </a:cubicBezTo>
                    <a:cubicBezTo>
                      <a:pt x="15564" y="831216"/>
                      <a:pt x="11834" y="828830"/>
                      <a:pt x="8444" y="825912"/>
                    </a:cubicBezTo>
                    <a:cubicBezTo>
                      <a:pt x="-3325" y="816133"/>
                      <a:pt x="-2666" y="804535"/>
                      <a:pt x="9631" y="795870"/>
                    </a:cubicBezTo>
                    <a:cubicBezTo>
                      <a:pt x="11187" y="794611"/>
                      <a:pt x="12402" y="793886"/>
                      <a:pt x="13617" y="793160"/>
                    </a:cubicBezTo>
                    <a:cubicBezTo>
                      <a:pt x="33587" y="781889"/>
                      <a:pt x="34759" y="778882"/>
                      <a:pt x="21752" y="759297"/>
                    </a:cubicBezTo>
                    <a:cubicBezTo>
                      <a:pt x="16869" y="751668"/>
                      <a:pt x="15525" y="745550"/>
                      <a:pt x="21705" y="738233"/>
                    </a:cubicBezTo>
                    <a:cubicBezTo>
                      <a:pt x="24284" y="735374"/>
                      <a:pt x="25456" y="732367"/>
                      <a:pt x="26627" y="729360"/>
                    </a:cubicBezTo>
                    <a:cubicBezTo>
                      <a:pt x="36322" y="713022"/>
                      <a:pt x="38301" y="697009"/>
                      <a:pt x="23100" y="682030"/>
                    </a:cubicBezTo>
                    <a:cubicBezTo>
                      <a:pt x="17727" y="676342"/>
                      <a:pt x="13036" y="669586"/>
                      <a:pt x="10434" y="661912"/>
                    </a:cubicBezTo>
                    <a:cubicBezTo>
                      <a:pt x="8408" y="656861"/>
                      <a:pt x="9003" y="651232"/>
                      <a:pt x="13330" y="647988"/>
                    </a:cubicBezTo>
                    <a:cubicBezTo>
                      <a:pt x="18338" y="643678"/>
                      <a:pt x="21771" y="648878"/>
                      <a:pt x="25161" y="651797"/>
                    </a:cubicBezTo>
                    <a:cubicBezTo>
                      <a:pt x="47248" y="668924"/>
                      <a:pt x="47248" y="668924"/>
                      <a:pt x="56771" y="643460"/>
                    </a:cubicBezTo>
                    <a:cubicBezTo>
                      <a:pt x="60286" y="634440"/>
                      <a:pt x="64527" y="626633"/>
                      <a:pt x="71240" y="619657"/>
                    </a:cubicBezTo>
                    <a:cubicBezTo>
                      <a:pt x="78486" y="613021"/>
                      <a:pt x="84176" y="607645"/>
                      <a:pt x="96348" y="610920"/>
                    </a:cubicBezTo>
                    <a:cubicBezTo>
                      <a:pt x="114148" y="614788"/>
                      <a:pt x="131368" y="597251"/>
                      <a:pt x="134283" y="575076"/>
                    </a:cubicBezTo>
                    <a:cubicBezTo>
                      <a:pt x="134922" y="571728"/>
                      <a:pt x="134687" y="568573"/>
                      <a:pt x="135133" y="564351"/>
                    </a:cubicBezTo>
                    <a:cubicBezTo>
                      <a:pt x="148756" y="570056"/>
                      <a:pt x="161994" y="574013"/>
                      <a:pt x="175165" y="565156"/>
                    </a:cubicBezTo>
                    <a:cubicBezTo>
                      <a:pt x="187122" y="557025"/>
                      <a:pt x="191276" y="544656"/>
                      <a:pt x="196304" y="532095"/>
                    </a:cubicBezTo>
                    <a:cubicBezTo>
                      <a:pt x="200183" y="533073"/>
                      <a:pt x="199886" y="535888"/>
                      <a:pt x="200803" y="537976"/>
                    </a:cubicBezTo>
                    <a:cubicBezTo>
                      <a:pt x="203256" y="547057"/>
                      <a:pt x="208496" y="552661"/>
                      <a:pt x="214957" y="554445"/>
                    </a:cubicBezTo>
                    <a:lnTo>
                      <a:pt x="218884" y="553267"/>
                    </a:lnTo>
                    <a:lnTo>
                      <a:pt x="215844" y="551027"/>
                    </a:lnTo>
                    <a:cubicBezTo>
                      <a:pt x="214211" y="549524"/>
                      <a:pt x="213485" y="547600"/>
                      <a:pt x="215598" y="544305"/>
                    </a:cubicBezTo>
                    <a:cubicBezTo>
                      <a:pt x="218902" y="538583"/>
                      <a:pt x="223942" y="534703"/>
                      <a:pt x="231045" y="536702"/>
                    </a:cubicBezTo>
                    <a:lnTo>
                      <a:pt x="246480" y="541607"/>
                    </a:lnTo>
                    <a:lnTo>
                      <a:pt x="250236" y="539216"/>
                    </a:lnTo>
                    <a:lnTo>
                      <a:pt x="253281" y="520961"/>
                    </a:lnTo>
                    <a:cubicBezTo>
                      <a:pt x="252543" y="513833"/>
                      <a:pt x="250291" y="506829"/>
                      <a:pt x="247808" y="500042"/>
                    </a:cubicBezTo>
                    <a:cubicBezTo>
                      <a:pt x="245772" y="493268"/>
                      <a:pt x="237722" y="493031"/>
                      <a:pt x="231921" y="492413"/>
                    </a:cubicBezTo>
                    <a:cubicBezTo>
                      <a:pt x="223871" y="492176"/>
                      <a:pt x="216254" y="492400"/>
                      <a:pt x="209099" y="492190"/>
                    </a:cubicBezTo>
                    <a:cubicBezTo>
                      <a:pt x="201048" y="491953"/>
                      <a:pt x="193946" y="489954"/>
                      <a:pt x="187845" y="484403"/>
                    </a:cubicBezTo>
                    <a:cubicBezTo>
                      <a:pt x="180009" y="477010"/>
                      <a:pt x="180576" y="472998"/>
                      <a:pt x="190142" y="467461"/>
                    </a:cubicBezTo>
                    <a:cubicBezTo>
                      <a:pt x="202418" y="461107"/>
                      <a:pt x="202118" y="456174"/>
                      <a:pt x="191625" y="447809"/>
                    </a:cubicBezTo>
                    <a:cubicBezTo>
                      <a:pt x="185958" y="442718"/>
                      <a:pt x="174844" y="440153"/>
                      <a:pt x="177821" y="430393"/>
                    </a:cubicBezTo>
                    <a:cubicBezTo>
                      <a:pt x="180772" y="421527"/>
                      <a:pt x="191940" y="422303"/>
                      <a:pt x="200016" y="421646"/>
                    </a:cubicBezTo>
                    <a:cubicBezTo>
                      <a:pt x="203594" y="421750"/>
                      <a:pt x="206739" y="421396"/>
                      <a:pt x="210343" y="420606"/>
                    </a:cubicBezTo>
                    <a:cubicBezTo>
                      <a:pt x="214842" y="419843"/>
                      <a:pt x="218961" y="416831"/>
                      <a:pt x="219122" y="411464"/>
                    </a:cubicBezTo>
                    <a:cubicBezTo>
                      <a:pt x="219716" y="406557"/>
                      <a:pt x="215757" y="404203"/>
                      <a:pt x="211312" y="403177"/>
                    </a:cubicBezTo>
                    <a:cubicBezTo>
                      <a:pt x="205104" y="401204"/>
                      <a:pt x="199357" y="398797"/>
                      <a:pt x="200058" y="390313"/>
                    </a:cubicBezTo>
                    <a:lnTo>
                      <a:pt x="204906" y="382719"/>
                    </a:lnTo>
                    <a:lnTo>
                      <a:pt x="199768" y="383106"/>
                    </a:lnTo>
                    <a:cubicBezTo>
                      <a:pt x="194724" y="382098"/>
                      <a:pt x="189758" y="380080"/>
                      <a:pt x="184791" y="378218"/>
                    </a:cubicBezTo>
                    <a:cubicBezTo>
                      <a:pt x="178583" y="373872"/>
                      <a:pt x="171755" y="369526"/>
                      <a:pt x="175479" y="359594"/>
                    </a:cubicBezTo>
                    <a:cubicBezTo>
                      <a:pt x="186964" y="351834"/>
                      <a:pt x="198915" y="344850"/>
                      <a:pt x="211253" y="339573"/>
                    </a:cubicBezTo>
                    <a:lnTo>
                      <a:pt x="234333" y="333650"/>
                    </a:lnTo>
                    <a:lnTo>
                      <a:pt x="235379" y="331817"/>
                    </a:lnTo>
                    <a:cubicBezTo>
                      <a:pt x="237222" y="330081"/>
                      <a:pt x="238603" y="328779"/>
                      <a:pt x="240419" y="327937"/>
                    </a:cubicBezTo>
                    <a:cubicBezTo>
                      <a:pt x="250853" y="323320"/>
                      <a:pt x="254291" y="313125"/>
                      <a:pt x="245994" y="306167"/>
                    </a:cubicBezTo>
                    <a:cubicBezTo>
                      <a:pt x="237697" y="299208"/>
                      <a:pt x="239239" y="292540"/>
                      <a:pt x="244332" y="286870"/>
                    </a:cubicBezTo>
                    <a:cubicBezTo>
                      <a:pt x="261429" y="269020"/>
                      <a:pt x="254701" y="254498"/>
                      <a:pt x="240410" y="238411"/>
                    </a:cubicBezTo>
                    <a:cubicBezTo>
                      <a:pt x="230458" y="226928"/>
                      <a:pt x="222808" y="213275"/>
                      <a:pt x="215620" y="199187"/>
                    </a:cubicBezTo>
                    <a:cubicBezTo>
                      <a:pt x="212689" y="192387"/>
                      <a:pt x="212416" y="186559"/>
                      <a:pt x="216642" y="179969"/>
                    </a:cubicBezTo>
                    <a:cubicBezTo>
                      <a:pt x="230321" y="156647"/>
                      <a:pt x="247904" y="137469"/>
                      <a:pt x="276688" y="132943"/>
                    </a:cubicBezTo>
                    <a:cubicBezTo>
                      <a:pt x="287475" y="131470"/>
                      <a:pt x="296393" y="132627"/>
                      <a:pt x="303715" y="142242"/>
                    </a:cubicBezTo>
                    <a:cubicBezTo>
                      <a:pt x="314021" y="156869"/>
                      <a:pt x="331316" y="162302"/>
                      <a:pt x="348177" y="167273"/>
                    </a:cubicBezTo>
                    <a:cubicBezTo>
                      <a:pt x="352596" y="169194"/>
                      <a:pt x="355794" y="167050"/>
                      <a:pt x="359452" y="164472"/>
                    </a:cubicBezTo>
                    <a:cubicBezTo>
                      <a:pt x="371808" y="155435"/>
                      <a:pt x="383730" y="145937"/>
                      <a:pt x="394351" y="135059"/>
                    </a:cubicBezTo>
                    <a:cubicBezTo>
                      <a:pt x="401260" y="128548"/>
                      <a:pt x="408036" y="126509"/>
                      <a:pt x="416954" y="127666"/>
                    </a:cubicBezTo>
                    <a:cubicBezTo>
                      <a:pt x="425438" y="128363"/>
                      <a:pt x="433895" y="129954"/>
                      <a:pt x="442487" y="127074"/>
                    </a:cubicBezTo>
                    <a:cubicBezTo>
                      <a:pt x="451538" y="123759"/>
                      <a:pt x="457933" y="119471"/>
                      <a:pt x="460504" y="108356"/>
                    </a:cubicBezTo>
                    <a:cubicBezTo>
                      <a:pt x="463154" y="94557"/>
                      <a:pt x="473127" y="90374"/>
                      <a:pt x="485897" y="97464"/>
                    </a:cubicBezTo>
                    <a:cubicBezTo>
                      <a:pt x="508372" y="109315"/>
                      <a:pt x="518398" y="103343"/>
                      <a:pt x="520529" y="76996"/>
                    </a:cubicBezTo>
                    <a:cubicBezTo>
                      <a:pt x="522285" y="63171"/>
                      <a:pt x="519108" y="49649"/>
                      <a:pt x="519075" y="35771"/>
                    </a:cubicBezTo>
                    <a:cubicBezTo>
                      <a:pt x="519316" y="27722"/>
                      <a:pt x="519801" y="19930"/>
                      <a:pt x="523948" y="11743"/>
                    </a:cubicBezTo>
                    <a:lnTo>
                      <a:pt x="525821" y="8900"/>
                    </a:lnTo>
                    <a:lnTo>
                      <a:pt x="530616" y="8723"/>
                    </a:lnTo>
                    <a:lnTo>
                      <a:pt x="536439" y="35163"/>
                    </a:lnTo>
                    <a:cubicBezTo>
                      <a:pt x="538710" y="45301"/>
                      <a:pt x="540876" y="55212"/>
                      <a:pt x="542804" y="65564"/>
                    </a:cubicBezTo>
                    <a:cubicBezTo>
                      <a:pt x="547096" y="86729"/>
                      <a:pt x="583314" y="103013"/>
                      <a:pt x="598134" y="86439"/>
                    </a:cubicBezTo>
                    <a:cubicBezTo>
                      <a:pt x="606926" y="76850"/>
                      <a:pt x="615205" y="73176"/>
                      <a:pt x="623536" y="73365"/>
                    </a:cubicBezTo>
                    <a:lnTo>
                      <a:pt x="632672" y="76953"/>
                    </a:lnTo>
                    <a:lnTo>
                      <a:pt x="632544" y="75267"/>
                    </a:lnTo>
                    <a:cubicBezTo>
                      <a:pt x="634096" y="70922"/>
                      <a:pt x="637045" y="66887"/>
                      <a:pt x="639839" y="62851"/>
                    </a:cubicBezTo>
                    <a:cubicBezTo>
                      <a:pt x="640459" y="62851"/>
                      <a:pt x="641080" y="62230"/>
                      <a:pt x="641701" y="62230"/>
                    </a:cubicBezTo>
                    <a:cubicBezTo>
                      <a:pt x="641701" y="61609"/>
                      <a:pt x="641080" y="60368"/>
                      <a:pt x="641080" y="59747"/>
                    </a:cubicBezTo>
                    <a:cubicBezTo>
                      <a:pt x="644805" y="42985"/>
                      <a:pt x="641701" y="26223"/>
                      <a:pt x="645426" y="9462"/>
                    </a:cubicBezTo>
                    <a:cubicBezTo>
                      <a:pt x="648530" y="4806"/>
                      <a:pt x="650858" y="4495"/>
                      <a:pt x="652410" y="5892"/>
                    </a:cubicBezTo>
                    <a:cubicBezTo>
                      <a:pt x="653961" y="7289"/>
                      <a:pt x="654737" y="10393"/>
                      <a:pt x="654737" y="12566"/>
                    </a:cubicBezTo>
                    <a:cubicBezTo>
                      <a:pt x="654116" y="23740"/>
                      <a:pt x="660945" y="23740"/>
                      <a:pt x="669637" y="26223"/>
                    </a:cubicBezTo>
                    <a:lnTo>
                      <a:pt x="684896" y="30577"/>
                    </a:lnTo>
                    <a:lnTo>
                      <a:pt x="686229" y="29494"/>
                    </a:lnTo>
                    <a:cubicBezTo>
                      <a:pt x="693031" y="26561"/>
                      <a:pt x="698993" y="21812"/>
                      <a:pt x="704954" y="17064"/>
                    </a:cubicBezTo>
                    <a:cubicBezTo>
                      <a:pt x="709072" y="14051"/>
                      <a:pt x="710561" y="9171"/>
                      <a:pt x="708011" y="4620"/>
                    </a:cubicBezTo>
                    <a:lnTo>
                      <a:pt x="705476" y="2262"/>
                    </a:lnTo>
                    <a:close/>
                  </a:path>
                </a:pathLst>
              </a:custGeom>
              <a:solidFill>
                <a:schemeClr val="accent4"/>
              </a:solidFill>
              <a:ln w="7692" cap="flat">
                <a:noFill/>
                <a:prstDash val="solid"/>
                <a:miter/>
              </a:ln>
            </p:spPr>
            <p:txBody>
              <a:bodyPr rtlCol="0" anchor="ctr"/>
              <a:lstStyle/>
              <a:p>
                <a:endParaRPr lang="en-US"/>
              </a:p>
            </p:txBody>
          </p:sp>
          <p:sp>
            <p:nvSpPr>
              <p:cNvPr id="12" name="Freeform: Shape 7">
                <a:extLst>
                  <a:ext uri="{FF2B5EF4-FFF2-40B4-BE49-F238E27FC236}">
                    <a16:creationId xmlns="" xmlns:a16="http://schemas.microsoft.com/office/drawing/2014/main" id="{55E05517-3128-497D-82C3-781F196DD342}"/>
                  </a:ext>
                </a:extLst>
              </p:cNvPr>
              <p:cNvSpPr/>
              <p:nvPr/>
            </p:nvSpPr>
            <p:spPr>
              <a:xfrm>
                <a:off x="6587806" y="2530383"/>
                <a:ext cx="1214854" cy="1185788"/>
              </a:xfrm>
              <a:custGeom>
                <a:avLst/>
                <a:gdLst>
                  <a:gd name="connsiteX0" fmla="*/ 592378 w 1530379"/>
                  <a:gd name="connsiteY0" fmla="*/ 720443 h 1493763"/>
                  <a:gd name="connsiteX1" fmla="*/ 579959 w 1530379"/>
                  <a:gd name="connsiteY1" fmla="*/ 723893 h 1493763"/>
                  <a:gd name="connsiteX2" fmla="*/ 574571 w 1530379"/>
                  <a:gd name="connsiteY2" fmla="*/ 737747 h 1493763"/>
                  <a:gd name="connsiteX3" fmla="*/ 593044 w 1530379"/>
                  <a:gd name="connsiteY3" fmla="*/ 742366 h 1493763"/>
                  <a:gd name="connsiteX4" fmla="*/ 593988 w 1530379"/>
                  <a:gd name="connsiteY4" fmla="*/ 742285 h 1493763"/>
                  <a:gd name="connsiteX5" fmla="*/ 590922 w 1530379"/>
                  <a:gd name="connsiteY5" fmla="*/ 726188 h 1493763"/>
                  <a:gd name="connsiteX6" fmla="*/ 666943 w 1530379"/>
                  <a:gd name="connsiteY6" fmla="*/ 660814 h 1493763"/>
                  <a:gd name="connsiteX7" fmla="*/ 660778 w 1530379"/>
                  <a:gd name="connsiteY7" fmla="*/ 660873 h 1493763"/>
                  <a:gd name="connsiteX8" fmla="*/ 658927 w 1530379"/>
                  <a:gd name="connsiteY8" fmla="*/ 666832 h 1493763"/>
                  <a:gd name="connsiteX9" fmla="*/ 661445 w 1530379"/>
                  <a:gd name="connsiteY9" fmla="*/ 666247 h 1493763"/>
                  <a:gd name="connsiteX10" fmla="*/ 903082 w 1530379"/>
                  <a:gd name="connsiteY10" fmla="*/ 269817 h 1493763"/>
                  <a:gd name="connsiteX11" fmla="*/ 894766 w 1530379"/>
                  <a:gd name="connsiteY11" fmla="*/ 278237 h 1493763"/>
                  <a:gd name="connsiteX12" fmla="*/ 877700 w 1530379"/>
                  <a:gd name="connsiteY12" fmla="*/ 293366 h 1493763"/>
                  <a:gd name="connsiteX13" fmla="*/ 872132 w 1530379"/>
                  <a:gd name="connsiteY13" fmla="*/ 304800 h 1493763"/>
                  <a:gd name="connsiteX14" fmla="*/ 881098 w 1530379"/>
                  <a:gd name="connsiteY14" fmla="*/ 302853 h 1493763"/>
                  <a:gd name="connsiteX15" fmla="*/ 914964 w 1530379"/>
                  <a:gd name="connsiteY15" fmla="*/ 293617 h 1493763"/>
                  <a:gd name="connsiteX16" fmla="*/ 928049 w 1530379"/>
                  <a:gd name="connsiteY16" fmla="*/ 283611 h 1493763"/>
                  <a:gd name="connsiteX17" fmla="*/ 914194 w 1530379"/>
                  <a:gd name="connsiteY17" fmla="*/ 272065 h 1493763"/>
                  <a:gd name="connsiteX18" fmla="*/ 718211 w 1530379"/>
                  <a:gd name="connsiteY18" fmla="*/ 154398 h 1493763"/>
                  <a:gd name="connsiteX19" fmla="*/ 695010 w 1530379"/>
                  <a:gd name="connsiteY19" fmla="*/ 157470 h 1493763"/>
                  <a:gd name="connsiteX20" fmla="*/ 700128 w 1530379"/>
                  <a:gd name="connsiteY20" fmla="*/ 160762 h 1493763"/>
                  <a:gd name="connsiteX21" fmla="*/ 725047 w 1530379"/>
                  <a:gd name="connsiteY21" fmla="*/ 164706 h 1493763"/>
                  <a:gd name="connsiteX22" fmla="*/ 731863 w 1530379"/>
                  <a:gd name="connsiteY22" fmla="*/ 163023 h 1493763"/>
                  <a:gd name="connsiteX23" fmla="*/ 844922 w 1530379"/>
                  <a:gd name="connsiteY23" fmla="*/ 1132 h 1493763"/>
                  <a:gd name="connsiteX24" fmla="*/ 943443 w 1530379"/>
                  <a:gd name="connsiteY24" fmla="*/ 20375 h 1493763"/>
                  <a:gd name="connsiteX25" fmla="*/ 1023493 w 1530379"/>
                  <a:gd name="connsiteY25" fmla="*/ 21144 h 1493763"/>
                  <a:gd name="connsiteX26" fmla="*/ 1045044 w 1530379"/>
                  <a:gd name="connsiteY26" fmla="*/ 8059 h 1493763"/>
                  <a:gd name="connsiteX27" fmla="*/ 1061977 w 1530379"/>
                  <a:gd name="connsiteY27" fmla="*/ 16526 h 1493763"/>
                  <a:gd name="connsiteX28" fmla="*/ 1086608 w 1530379"/>
                  <a:gd name="connsiteY28" fmla="*/ 30380 h 1493763"/>
                  <a:gd name="connsiteX29" fmla="*/ 1103541 w 1530379"/>
                  <a:gd name="connsiteY29" fmla="*/ 28071 h 1493763"/>
                  <a:gd name="connsiteX30" fmla="*/ 1155881 w 1530379"/>
                  <a:gd name="connsiteY30" fmla="*/ 27302 h 1493763"/>
                  <a:gd name="connsiteX31" fmla="*/ 1164347 w 1530379"/>
                  <a:gd name="connsiteY31" fmla="*/ 32689 h 1493763"/>
                  <a:gd name="connsiteX32" fmla="*/ 1164347 w 1530379"/>
                  <a:gd name="connsiteY32" fmla="*/ 50393 h 1493763"/>
                  <a:gd name="connsiteX33" fmla="*/ 1195905 w 1530379"/>
                  <a:gd name="connsiteY33" fmla="*/ 102732 h 1493763"/>
                  <a:gd name="connsiteX34" fmla="*/ 1216687 w 1530379"/>
                  <a:gd name="connsiteY34" fmla="*/ 89647 h 1493763"/>
                  <a:gd name="connsiteX35" fmla="*/ 1231311 w 1530379"/>
                  <a:gd name="connsiteY35" fmla="*/ 75793 h 1493763"/>
                  <a:gd name="connsiteX36" fmla="*/ 1239008 w 1530379"/>
                  <a:gd name="connsiteY36" fmla="*/ 94265 h 1493763"/>
                  <a:gd name="connsiteX37" fmla="*/ 1286729 w 1530379"/>
                  <a:gd name="connsiteY37" fmla="*/ 208181 h 1493763"/>
                  <a:gd name="connsiteX38" fmla="*/ 1308280 w 1530379"/>
                  <a:gd name="connsiteY38" fmla="*/ 214338 h 1493763"/>
                  <a:gd name="connsiteX39" fmla="*/ 1339068 w 1530379"/>
                  <a:gd name="connsiteY39" fmla="*/ 219726 h 1493763"/>
                  <a:gd name="connsiteX40" fmla="*/ 1322905 w 1530379"/>
                  <a:gd name="connsiteY40" fmla="*/ 245126 h 1493763"/>
                  <a:gd name="connsiteX41" fmla="*/ 1341377 w 1530379"/>
                  <a:gd name="connsiteY41" fmla="*/ 282841 h 1493763"/>
                  <a:gd name="connsiteX42" fmla="*/ 1342025 w 1530379"/>
                  <a:gd name="connsiteY42" fmla="*/ 283106 h 1493763"/>
                  <a:gd name="connsiteX43" fmla="*/ 1364547 w 1530379"/>
                  <a:gd name="connsiteY43" fmla="*/ 277545 h 1493763"/>
                  <a:gd name="connsiteX44" fmla="*/ 1384270 w 1530379"/>
                  <a:gd name="connsiteY44" fmla="*/ 263017 h 1493763"/>
                  <a:gd name="connsiteX45" fmla="*/ 1395046 w 1530379"/>
                  <a:gd name="connsiteY45" fmla="*/ 188356 h 1493763"/>
                  <a:gd name="connsiteX46" fmla="*/ 1381192 w 1530379"/>
                  <a:gd name="connsiteY46" fmla="*/ 163726 h 1493763"/>
                  <a:gd name="connsiteX47" fmla="*/ 1381192 w 1530379"/>
                  <a:gd name="connsiteY47" fmla="*/ 146793 h 1493763"/>
                  <a:gd name="connsiteX48" fmla="*/ 1416598 w 1530379"/>
                  <a:gd name="connsiteY48" fmla="*/ 163726 h 1493763"/>
                  <a:gd name="connsiteX49" fmla="*/ 1421216 w 1530379"/>
                  <a:gd name="connsiteY49" fmla="*/ 210677 h 1493763"/>
                  <a:gd name="connsiteX50" fmla="*/ 1438149 w 1530379"/>
                  <a:gd name="connsiteY50" fmla="*/ 216065 h 1493763"/>
                  <a:gd name="connsiteX51" fmla="*/ 1460470 w 1530379"/>
                  <a:gd name="connsiteY51" fmla="*/ 229920 h 1493763"/>
                  <a:gd name="connsiteX52" fmla="*/ 1458931 w 1530379"/>
                  <a:gd name="connsiteY52" fmla="*/ 233768 h 1493763"/>
                  <a:gd name="connsiteX53" fmla="*/ 1440458 w 1530379"/>
                  <a:gd name="connsiteY53" fmla="*/ 263787 h 1493763"/>
                  <a:gd name="connsiteX54" fmla="*/ 1450464 w 1530379"/>
                  <a:gd name="connsiteY54" fmla="*/ 277641 h 1493763"/>
                  <a:gd name="connsiteX55" fmla="*/ 1451234 w 1530379"/>
                  <a:gd name="connsiteY55" fmla="*/ 281490 h 1493763"/>
                  <a:gd name="connsiteX56" fmla="*/ 1461240 w 1530379"/>
                  <a:gd name="connsiteY56" fmla="*/ 303811 h 1493763"/>
                  <a:gd name="connsiteX57" fmla="*/ 1505113 w 1530379"/>
                  <a:gd name="connsiteY57" fmla="*/ 341526 h 1493763"/>
                  <a:gd name="connsiteX58" fmla="*/ 1510501 w 1530379"/>
                  <a:gd name="connsiteY58" fmla="*/ 396944 h 1493763"/>
                  <a:gd name="connsiteX59" fmla="*/ 1505882 w 1530379"/>
                  <a:gd name="connsiteY59" fmla="*/ 457750 h 1493763"/>
                  <a:gd name="connsiteX60" fmla="*/ 1507422 w 1530379"/>
                  <a:gd name="connsiteY60" fmla="*/ 459290 h 1493763"/>
                  <a:gd name="connsiteX61" fmla="*/ 1498955 w 1530379"/>
                  <a:gd name="connsiteY61" fmla="*/ 519327 h 1493763"/>
                  <a:gd name="connsiteX62" fmla="*/ 1472785 w 1530379"/>
                  <a:gd name="connsiteY62" fmla="*/ 539339 h 1493763"/>
                  <a:gd name="connsiteX63" fmla="*/ 1504343 w 1530379"/>
                  <a:gd name="connsiteY63" fmla="*/ 558581 h 1493763"/>
                  <a:gd name="connsiteX64" fmla="*/ 1522816 w 1530379"/>
                  <a:gd name="connsiteY64" fmla="*/ 563969 h 1493763"/>
                  <a:gd name="connsiteX65" fmla="*/ 1515889 w 1530379"/>
                  <a:gd name="connsiteY65" fmla="*/ 574745 h 1493763"/>
                  <a:gd name="connsiteX66" fmla="*/ 1501264 w 1530379"/>
                  <a:gd name="connsiteY66" fmla="*/ 576285 h 1493763"/>
                  <a:gd name="connsiteX67" fmla="*/ 1468937 w 1530379"/>
                  <a:gd name="connsiteY67" fmla="*/ 581672 h 1493763"/>
                  <a:gd name="connsiteX68" fmla="*/ 1454313 w 1530379"/>
                  <a:gd name="connsiteY68" fmla="*/ 615539 h 1493763"/>
                  <a:gd name="connsiteX69" fmla="*/ 1474325 w 1530379"/>
                  <a:gd name="connsiteY69" fmla="*/ 641709 h 1493763"/>
                  <a:gd name="connsiteX70" fmla="*/ 1482022 w 1530379"/>
                  <a:gd name="connsiteY70" fmla="*/ 663260 h 1493763"/>
                  <a:gd name="connsiteX71" fmla="*/ 1458931 w 1530379"/>
                  <a:gd name="connsiteY71" fmla="*/ 673266 h 1493763"/>
                  <a:gd name="connsiteX72" fmla="*/ 1423525 w 1530379"/>
                  <a:gd name="connsiteY72" fmla="*/ 673266 h 1493763"/>
                  <a:gd name="connsiteX73" fmla="*/ 1401204 w 1530379"/>
                  <a:gd name="connsiteY73" fmla="*/ 691739 h 1493763"/>
                  <a:gd name="connsiteX74" fmla="*/ 1361949 w 1530379"/>
                  <a:gd name="connsiteY74" fmla="*/ 726376 h 1493763"/>
                  <a:gd name="connsiteX75" fmla="*/ 1318846 w 1530379"/>
                  <a:gd name="connsiteY75" fmla="*/ 782563 h 1493763"/>
                  <a:gd name="connsiteX76" fmla="*/ 1320024 w 1530379"/>
                  <a:gd name="connsiteY76" fmla="*/ 791592 h 1493763"/>
                  <a:gd name="connsiteX77" fmla="*/ 1331085 w 1530379"/>
                  <a:gd name="connsiteY77" fmla="*/ 805161 h 1493763"/>
                  <a:gd name="connsiteX78" fmla="*/ 1333394 w 1530379"/>
                  <a:gd name="connsiteY78" fmla="*/ 842877 h 1493763"/>
                  <a:gd name="connsiteX79" fmla="*/ 1340321 w 1530379"/>
                  <a:gd name="connsiteY79" fmla="*/ 873664 h 1493763"/>
                  <a:gd name="connsiteX80" fmla="*/ 1321848 w 1530379"/>
                  <a:gd name="connsiteY80" fmla="*/ 887519 h 1493763"/>
                  <a:gd name="connsiteX81" fmla="*/ 1292408 w 1530379"/>
                  <a:gd name="connsiteY81" fmla="*/ 889347 h 1493763"/>
                  <a:gd name="connsiteX82" fmla="*/ 1277207 w 1530379"/>
                  <a:gd name="connsiteY82" fmla="*/ 896835 h 1493763"/>
                  <a:gd name="connsiteX83" fmla="*/ 1279976 w 1530379"/>
                  <a:gd name="connsiteY83" fmla="*/ 900712 h 1493763"/>
                  <a:gd name="connsiteX84" fmla="*/ 1296525 w 1530379"/>
                  <a:gd name="connsiteY84" fmla="*/ 904945 h 1493763"/>
                  <a:gd name="connsiteX85" fmla="*/ 1338858 w 1530379"/>
                  <a:gd name="connsiteY85" fmla="*/ 945739 h 1493763"/>
                  <a:gd name="connsiteX86" fmla="*/ 1357331 w 1530379"/>
                  <a:gd name="connsiteY86" fmla="*/ 955745 h 1493763"/>
                  <a:gd name="connsiteX87" fmla="*/ 1366567 w 1530379"/>
                  <a:gd name="connsiteY87" fmla="*/ 974988 h 1493763"/>
                  <a:gd name="connsiteX88" fmla="*/ 1397355 w 1530379"/>
                  <a:gd name="connsiteY88" fmla="*/ 1055036 h 1493763"/>
                  <a:gd name="connsiteX89" fmla="*/ 1415058 w 1530379"/>
                  <a:gd name="connsiteY89" fmla="*/ 1097369 h 1493763"/>
                  <a:gd name="connsiteX90" fmla="*/ 1392737 w 1530379"/>
                  <a:gd name="connsiteY90" fmla="*/ 1115073 h 1493763"/>
                  <a:gd name="connsiteX91" fmla="*/ 1401973 w 1530379"/>
                  <a:gd name="connsiteY91" fmla="*/ 1150479 h 1493763"/>
                  <a:gd name="connsiteX92" fmla="*/ 1418907 w 1530379"/>
                  <a:gd name="connsiteY92" fmla="*/ 1185115 h 1493763"/>
                  <a:gd name="connsiteX93" fmla="*/ 1392737 w 1530379"/>
                  <a:gd name="connsiteY93" fmla="*/ 1202818 h 1493763"/>
                  <a:gd name="connsiteX94" fmla="*/ 1379652 w 1530379"/>
                  <a:gd name="connsiteY94" fmla="*/ 1217442 h 1493763"/>
                  <a:gd name="connsiteX95" fmla="*/ 1392737 w 1530379"/>
                  <a:gd name="connsiteY95" fmla="*/ 1228218 h 1493763"/>
                  <a:gd name="connsiteX96" fmla="*/ 1396586 w 1530379"/>
                  <a:gd name="connsiteY96" fmla="*/ 1228988 h 1493763"/>
                  <a:gd name="connsiteX97" fmla="*/ 1421216 w 1530379"/>
                  <a:gd name="connsiteY97" fmla="*/ 1238224 h 1493763"/>
                  <a:gd name="connsiteX98" fmla="*/ 1402743 w 1530379"/>
                  <a:gd name="connsiteY98" fmla="*/ 1246691 h 1493763"/>
                  <a:gd name="connsiteX99" fmla="*/ 1381192 w 1530379"/>
                  <a:gd name="connsiteY99" fmla="*/ 1249770 h 1493763"/>
                  <a:gd name="connsiteX100" fmla="*/ 1367337 w 1530379"/>
                  <a:gd name="connsiteY100" fmla="*/ 1285945 h 1493763"/>
                  <a:gd name="connsiteX101" fmla="*/ 1382731 w 1530379"/>
                  <a:gd name="connsiteY101" fmla="*/ 1301339 h 1493763"/>
                  <a:gd name="connsiteX102" fmla="*/ 1366567 w 1530379"/>
                  <a:gd name="connsiteY102" fmla="*/ 1324430 h 1493763"/>
                  <a:gd name="connsiteX103" fmla="*/ 1342707 w 1530379"/>
                  <a:gd name="connsiteY103" fmla="*/ 1324430 h 1493763"/>
                  <a:gd name="connsiteX104" fmla="*/ 1321155 w 1530379"/>
                  <a:gd name="connsiteY104" fmla="*/ 1341363 h 1493763"/>
                  <a:gd name="connsiteX105" fmla="*/ 1289598 w 1530379"/>
                  <a:gd name="connsiteY105" fmla="*/ 1365994 h 1493763"/>
                  <a:gd name="connsiteX106" fmla="*/ 1252652 w 1530379"/>
                  <a:gd name="connsiteY106" fmla="*/ 1404479 h 1493763"/>
                  <a:gd name="connsiteX107" fmla="*/ 1243416 w 1530379"/>
                  <a:gd name="connsiteY107" fmla="*/ 1422951 h 1493763"/>
                  <a:gd name="connsiteX108" fmla="*/ 1234949 w 1530379"/>
                  <a:gd name="connsiteY108" fmla="*/ 1413715 h 1493763"/>
                  <a:gd name="connsiteX109" fmla="*/ 1217246 w 1530379"/>
                  <a:gd name="connsiteY109" fmla="*/ 1422951 h 1493763"/>
                  <a:gd name="connsiteX110" fmla="*/ 1187997 w 1530379"/>
                  <a:gd name="connsiteY110" fmla="*/ 1450660 h 1493763"/>
                  <a:gd name="connsiteX111" fmla="*/ 1162598 w 1530379"/>
                  <a:gd name="connsiteY111" fmla="*/ 1457588 h 1493763"/>
                  <a:gd name="connsiteX112" fmla="*/ 1129501 w 1530379"/>
                  <a:gd name="connsiteY112" fmla="*/ 1447581 h 1493763"/>
                  <a:gd name="connsiteX113" fmla="*/ 1074852 w 1530379"/>
                  <a:gd name="connsiteY113" fmla="*/ 1443733 h 1493763"/>
                  <a:gd name="connsiteX114" fmla="*/ 1059458 w 1530379"/>
                  <a:gd name="connsiteY114" fmla="*/ 1456048 h 1493763"/>
                  <a:gd name="connsiteX115" fmla="*/ 1024052 w 1530379"/>
                  <a:gd name="connsiteY115" fmla="*/ 1453739 h 1493763"/>
                  <a:gd name="connsiteX116" fmla="*/ 987107 w 1530379"/>
                  <a:gd name="connsiteY116" fmla="*/ 1442194 h 1493763"/>
                  <a:gd name="connsiteX117" fmla="*/ 964785 w 1530379"/>
                  <a:gd name="connsiteY117" fmla="*/ 1486066 h 1493763"/>
                  <a:gd name="connsiteX118" fmla="*/ 962476 w 1530379"/>
                  <a:gd name="connsiteY118" fmla="*/ 1493763 h 1493763"/>
                  <a:gd name="connsiteX119" fmla="*/ 953240 w 1530379"/>
                  <a:gd name="connsiteY119" fmla="*/ 1481448 h 1493763"/>
                  <a:gd name="connsiteX120" fmla="*/ 927840 w 1530379"/>
                  <a:gd name="connsiteY120" fmla="*/ 1423721 h 1493763"/>
                  <a:gd name="connsiteX121" fmla="*/ 902440 w 1530379"/>
                  <a:gd name="connsiteY121" fmla="*/ 1413715 h 1493763"/>
                  <a:gd name="connsiteX122" fmla="*/ 873961 w 1530379"/>
                  <a:gd name="connsiteY122" fmla="*/ 1414485 h 1493763"/>
                  <a:gd name="connsiteX123" fmla="*/ 836246 w 1530379"/>
                  <a:gd name="connsiteY123" fmla="*/ 1382157 h 1493763"/>
                  <a:gd name="connsiteX124" fmla="*/ 808537 w 1530379"/>
                  <a:gd name="connsiteY124" fmla="*/ 1362145 h 1493763"/>
                  <a:gd name="connsiteX125" fmla="*/ 802379 w 1530379"/>
                  <a:gd name="connsiteY125" fmla="*/ 1349060 h 1493763"/>
                  <a:gd name="connsiteX126" fmla="*/ 791603 w 1530379"/>
                  <a:gd name="connsiteY126" fmla="*/ 1355218 h 1493763"/>
                  <a:gd name="connsiteX127" fmla="*/ 774670 w 1530379"/>
                  <a:gd name="connsiteY127" fmla="*/ 1372921 h 1493763"/>
                  <a:gd name="connsiteX128" fmla="*/ 770822 w 1530379"/>
                  <a:gd name="connsiteY128" fmla="*/ 1407558 h 1493763"/>
                  <a:gd name="connsiteX129" fmla="*/ 771591 w 1530379"/>
                  <a:gd name="connsiteY129" fmla="*/ 1435266 h 1493763"/>
                  <a:gd name="connsiteX130" fmla="*/ 752349 w 1530379"/>
                  <a:gd name="connsiteY130" fmla="*/ 1429878 h 1493763"/>
                  <a:gd name="connsiteX131" fmla="*/ 643052 w 1530379"/>
                  <a:gd name="connsiteY131" fmla="*/ 1388315 h 1493763"/>
                  <a:gd name="connsiteX132" fmla="*/ 620731 w 1530379"/>
                  <a:gd name="connsiteY132" fmla="*/ 1352139 h 1493763"/>
                  <a:gd name="connsiteX133" fmla="*/ 643052 w 1530379"/>
                  <a:gd name="connsiteY133" fmla="*/ 1350600 h 1493763"/>
                  <a:gd name="connsiteX134" fmla="*/ 720022 w 1530379"/>
                  <a:gd name="connsiteY134" fmla="*/ 1325200 h 1493763"/>
                  <a:gd name="connsiteX135" fmla="*/ 734646 w 1530379"/>
                  <a:gd name="connsiteY135" fmla="*/ 1309806 h 1493763"/>
                  <a:gd name="connsiteX136" fmla="*/ 738495 w 1530379"/>
                  <a:gd name="connsiteY136" fmla="*/ 1308170 h 1493763"/>
                  <a:gd name="connsiteX137" fmla="*/ 737082 w 1530379"/>
                  <a:gd name="connsiteY137" fmla="*/ 1307155 h 1493763"/>
                  <a:gd name="connsiteX138" fmla="*/ 726872 w 1530379"/>
                  <a:gd name="connsiteY138" fmla="*/ 1307774 h 1493763"/>
                  <a:gd name="connsiteX139" fmla="*/ 695314 w 1530379"/>
                  <a:gd name="connsiteY139" fmla="*/ 1300846 h 1493763"/>
                  <a:gd name="connsiteX140" fmla="*/ 653751 w 1530379"/>
                  <a:gd name="connsiteY140" fmla="*/ 1301616 h 1493763"/>
                  <a:gd name="connsiteX141" fmla="*/ 614496 w 1530379"/>
                  <a:gd name="connsiteY141" fmla="*/ 1313162 h 1493763"/>
                  <a:gd name="connsiteX142" fmla="*/ 593949 w 1530379"/>
                  <a:gd name="connsiteY142" fmla="*/ 1322974 h 1493763"/>
                  <a:gd name="connsiteX143" fmla="*/ 593237 w 1530379"/>
                  <a:gd name="connsiteY143" fmla="*/ 1324737 h 1493763"/>
                  <a:gd name="connsiteX144" fmla="*/ 591071 w 1530379"/>
                  <a:gd name="connsiteY144" fmla="*/ 1325482 h 1493763"/>
                  <a:gd name="connsiteX145" fmla="*/ 594484 w 1530379"/>
                  <a:gd name="connsiteY145" fmla="*/ 1350107 h 1493763"/>
                  <a:gd name="connsiteX146" fmla="*/ 601411 w 1530379"/>
                  <a:gd name="connsiteY146" fmla="*/ 1363962 h 1493763"/>
                  <a:gd name="connsiteX147" fmla="*/ 572163 w 1530379"/>
                  <a:gd name="connsiteY147" fmla="*/ 1413992 h 1493763"/>
                  <a:gd name="connsiteX148" fmla="*/ 530599 w 1530379"/>
                  <a:gd name="connsiteY148" fmla="*/ 1417840 h 1493763"/>
                  <a:gd name="connsiteX149" fmla="*/ 517514 w 1530379"/>
                  <a:gd name="connsiteY149" fmla="*/ 1454016 h 1493763"/>
                  <a:gd name="connsiteX150" fmla="*/ 531369 w 1530379"/>
                  <a:gd name="connsiteY150" fmla="*/ 1470949 h 1493763"/>
                  <a:gd name="connsiteX151" fmla="*/ 545223 w 1530379"/>
                  <a:gd name="connsiteY151" fmla="*/ 1486344 h 1493763"/>
                  <a:gd name="connsiteX152" fmla="*/ 486726 w 1530379"/>
                  <a:gd name="connsiteY152" fmla="*/ 1420919 h 1493763"/>
                  <a:gd name="connsiteX153" fmla="*/ 466714 w 1530379"/>
                  <a:gd name="connsiteY153" fmla="*/ 1401677 h 1493763"/>
                  <a:gd name="connsiteX154" fmla="*/ 443623 w 1530379"/>
                  <a:gd name="connsiteY154" fmla="*/ 1409374 h 1493763"/>
                  <a:gd name="connsiteX155" fmla="*/ 445932 w 1530379"/>
                  <a:gd name="connsiteY155" fmla="*/ 1367810 h 1493763"/>
                  <a:gd name="connsiteX156" fmla="*/ 467676 w 1530379"/>
                  <a:gd name="connsiteY156" fmla="*/ 1335964 h 1493763"/>
                  <a:gd name="connsiteX157" fmla="*/ 477919 w 1530379"/>
                  <a:gd name="connsiteY157" fmla="*/ 1317150 h 1493763"/>
                  <a:gd name="connsiteX158" fmla="*/ 459117 w 1530379"/>
                  <a:gd name="connsiteY158" fmla="*/ 1325026 h 1493763"/>
                  <a:gd name="connsiteX159" fmla="*/ 443723 w 1530379"/>
                  <a:gd name="connsiteY159" fmla="*/ 1337341 h 1493763"/>
                  <a:gd name="connsiteX160" fmla="*/ 408317 w 1530379"/>
                  <a:gd name="connsiteY160" fmla="*/ 1335032 h 1493763"/>
                  <a:gd name="connsiteX161" fmla="*/ 371372 w 1530379"/>
                  <a:gd name="connsiteY161" fmla="*/ 1323487 h 1493763"/>
                  <a:gd name="connsiteX162" fmla="*/ 349050 w 1530379"/>
                  <a:gd name="connsiteY162" fmla="*/ 1367359 h 1493763"/>
                  <a:gd name="connsiteX163" fmla="*/ 346741 w 1530379"/>
                  <a:gd name="connsiteY163" fmla="*/ 1375056 h 1493763"/>
                  <a:gd name="connsiteX164" fmla="*/ 337505 w 1530379"/>
                  <a:gd name="connsiteY164" fmla="*/ 1362741 h 1493763"/>
                  <a:gd name="connsiteX165" fmla="*/ 312105 w 1530379"/>
                  <a:gd name="connsiteY165" fmla="*/ 1305014 h 1493763"/>
                  <a:gd name="connsiteX166" fmla="*/ 286705 w 1530379"/>
                  <a:gd name="connsiteY166" fmla="*/ 1295008 h 1493763"/>
                  <a:gd name="connsiteX167" fmla="*/ 258226 w 1530379"/>
                  <a:gd name="connsiteY167" fmla="*/ 1295778 h 1493763"/>
                  <a:gd name="connsiteX168" fmla="*/ 220511 w 1530379"/>
                  <a:gd name="connsiteY168" fmla="*/ 1263450 h 1493763"/>
                  <a:gd name="connsiteX169" fmla="*/ 192802 w 1530379"/>
                  <a:gd name="connsiteY169" fmla="*/ 1243438 h 1493763"/>
                  <a:gd name="connsiteX170" fmla="*/ 186644 w 1530379"/>
                  <a:gd name="connsiteY170" fmla="*/ 1230353 h 1493763"/>
                  <a:gd name="connsiteX171" fmla="*/ 175868 w 1530379"/>
                  <a:gd name="connsiteY171" fmla="*/ 1236511 h 1493763"/>
                  <a:gd name="connsiteX172" fmla="*/ 158935 w 1530379"/>
                  <a:gd name="connsiteY172" fmla="*/ 1254214 h 1493763"/>
                  <a:gd name="connsiteX173" fmla="*/ 155087 w 1530379"/>
                  <a:gd name="connsiteY173" fmla="*/ 1288851 h 1493763"/>
                  <a:gd name="connsiteX174" fmla="*/ 155856 w 1530379"/>
                  <a:gd name="connsiteY174" fmla="*/ 1316559 h 1493763"/>
                  <a:gd name="connsiteX175" fmla="*/ 136614 w 1530379"/>
                  <a:gd name="connsiteY175" fmla="*/ 1311171 h 1493763"/>
                  <a:gd name="connsiteX176" fmla="*/ 27317 w 1530379"/>
                  <a:gd name="connsiteY176" fmla="*/ 1269608 h 1493763"/>
                  <a:gd name="connsiteX177" fmla="*/ 4996 w 1530379"/>
                  <a:gd name="connsiteY177" fmla="*/ 1233432 h 1493763"/>
                  <a:gd name="connsiteX178" fmla="*/ 27317 w 1530379"/>
                  <a:gd name="connsiteY178" fmla="*/ 1231893 h 1493763"/>
                  <a:gd name="connsiteX179" fmla="*/ 104287 w 1530379"/>
                  <a:gd name="connsiteY179" fmla="*/ 1206493 h 1493763"/>
                  <a:gd name="connsiteX180" fmla="*/ 118911 w 1530379"/>
                  <a:gd name="connsiteY180" fmla="*/ 1191099 h 1493763"/>
                  <a:gd name="connsiteX181" fmla="*/ 119681 w 1530379"/>
                  <a:gd name="connsiteY181" fmla="*/ 1187250 h 1493763"/>
                  <a:gd name="connsiteX182" fmla="*/ 115832 w 1530379"/>
                  <a:gd name="connsiteY182" fmla="*/ 1180323 h 1493763"/>
                  <a:gd name="connsiteX183" fmla="*/ 94281 w 1530379"/>
                  <a:gd name="connsiteY183" fmla="*/ 1134141 h 1493763"/>
                  <a:gd name="connsiteX184" fmla="*/ 84275 w 1530379"/>
                  <a:gd name="connsiteY184" fmla="*/ 1120287 h 1493763"/>
                  <a:gd name="connsiteX185" fmla="*/ 93511 w 1530379"/>
                  <a:gd name="connsiteY185" fmla="*/ 1100275 h 1493763"/>
                  <a:gd name="connsiteX186" fmla="*/ 142772 w 1530379"/>
                  <a:gd name="connsiteY186" fmla="*/ 1031772 h 1493763"/>
                  <a:gd name="connsiteX187" fmla="*/ 149699 w 1530379"/>
                  <a:gd name="connsiteY187" fmla="*/ 1020996 h 1493763"/>
                  <a:gd name="connsiteX188" fmla="*/ 202038 w 1530379"/>
                  <a:gd name="connsiteY188" fmla="*/ 1056402 h 1493763"/>
                  <a:gd name="connsiteX189" fmla="*/ 221281 w 1530379"/>
                  <a:gd name="connsiteY189" fmla="*/ 1061790 h 1493763"/>
                  <a:gd name="connsiteX190" fmla="*/ 216662 w 1530379"/>
                  <a:gd name="connsiteY190" fmla="*/ 1044087 h 1493763"/>
                  <a:gd name="connsiteX191" fmla="*/ 194341 w 1530379"/>
                  <a:gd name="connsiteY191" fmla="*/ 1003293 h 1493763"/>
                  <a:gd name="connsiteX192" fmla="*/ 192802 w 1530379"/>
                  <a:gd name="connsiteY192" fmla="*/ 982511 h 1493763"/>
                  <a:gd name="connsiteX193" fmla="*/ 215123 w 1530379"/>
                  <a:gd name="connsiteY193" fmla="*/ 975584 h 1493763"/>
                  <a:gd name="connsiteX194" fmla="*/ 236675 w 1530379"/>
                  <a:gd name="connsiteY194" fmla="*/ 980972 h 1493763"/>
                  <a:gd name="connsiteX195" fmla="*/ 287475 w 1530379"/>
                  <a:gd name="connsiteY195" fmla="*/ 952493 h 1493763"/>
                  <a:gd name="connsiteX196" fmla="*/ 302099 w 1530379"/>
                  <a:gd name="connsiteY196" fmla="*/ 904002 h 1493763"/>
                  <a:gd name="connsiteX197" fmla="*/ 352899 w 1530379"/>
                  <a:gd name="connsiteY197" fmla="*/ 874753 h 1493763"/>
                  <a:gd name="connsiteX198" fmla="*/ 389844 w 1530379"/>
                  <a:gd name="connsiteY198" fmla="*/ 853202 h 1493763"/>
                  <a:gd name="connsiteX199" fmla="*/ 399851 w 1530379"/>
                  <a:gd name="connsiteY199" fmla="*/ 768535 h 1493763"/>
                  <a:gd name="connsiteX200" fmla="*/ 436796 w 1530379"/>
                  <a:gd name="connsiteY200" fmla="*/ 716965 h 1493763"/>
                  <a:gd name="connsiteX201" fmla="*/ 507608 w 1530379"/>
                  <a:gd name="connsiteY201" fmla="*/ 709268 h 1493763"/>
                  <a:gd name="connsiteX202" fmla="*/ 541475 w 1530379"/>
                  <a:gd name="connsiteY202" fmla="*/ 706190 h 1493763"/>
                  <a:gd name="connsiteX203" fmla="*/ 595353 w 1530379"/>
                  <a:gd name="connsiteY203" fmla="*/ 701571 h 1493763"/>
                  <a:gd name="connsiteX204" fmla="*/ 597182 w 1530379"/>
                  <a:gd name="connsiteY204" fmla="*/ 701484 h 1493763"/>
                  <a:gd name="connsiteX205" fmla="*/ 598042 w 1530379"/>
                  <a:gd name="connsiteY205" fmla="*/ 698094 h 1493763"/>
                  <a:gd name="connsiteX206" fmla="*/ 608477 w 1530379"/>
                  <a:gd name="connsiteY206" fmla="*/ 689201 h 1493763"/>
                  <a:gd name="connsiteX207" fmla="*/ 517614 w 1530379"/>
                  <a:gd name="connsiteY207" fmla="*/ 661547 h 1493763"/>
                  <a:gd name="connsiteX208" fmla="*/ 459117 w 1530379"/>
                  <a:gd name="connsiteY208" fmla="*/ 636917 h 1493763"/>
                  <a:gd name="connsiteX209" fmla="*/ 432947 w 1530379"/>
                  <a:gd name="connsiteY209" fmla="*/ 590735 h 1493763"/>
                  <a:gd name="connsiteX210" fmla="*/ 468353 w 1530379"/>
                  <a:gd name="connsiteY210" fmla="*/ 552250 h 1493763"/>
                  <a:gd name="connsiteX211" fmla="*/ 553020 w 1530379"/>
                  <a:gd name="connsiteY211" fmla="*/ 522232 h 1493763"/>
                  <a:gd name="connsiteX212" fmla="*/ 583808 w 1530379"/>
                  <a:gd name="connsiteY212" fmla="*/ 502220 h 1493763"/>
                  <a:gd name="connsiteX213" fmla="*/ 550711 w 1530379"/>
                  <a:gd name="connsiteY213" fmla="*/ 489135 h 1493763"/>
                  <a:gd name="connsiteX214" fmla="*/ 492214 w 1530379"/>
                  <a:gd name="connsiteY214" fmla="*/ 481438 h 1493763"/>
                  <a:gd name="connsiteX215" fmla="*/ 468353 w 1530379"/>
                  <a:gd name="connsiteY215" fmla="*/ 452958 h 1493763"/>
                  <a:gd name="connsiteX216" fmla="*/ 466044 w 1530379"/>
                  <a:gd name="connsiteY216" fmla="*/ 429098 h 1493763"/>
                  <a:gd name="connsiteX217" fmla="*/ 435256 w 1530379"/>
                  <a:gd name="connsiteY217" fmla="*/ 400619 h 1493763"/>
                  <a:gd name="connsiteX218" fmla="*/ 411396 w 1530379"/>
                  <a:gd name="connsiteY218" fmla="*/ 396771 h 1493763"/>
                  <a:gd name="connsiteX219" fmla="*/ 379838 w 1530379"/>
                  <a:gd name="connsiteY219" fmla="*/ 357516 h 1493763"/>
                  <a:gd name="connsiteX220" fmla="*/ 410626 w 1530379"/>
                  <a:gd name="connsiteY220" fmla="*/ 378298 h 1493763"/>
                  <a:gd name="connsiteX221" fmla="*/ 449881 w 1530379"/>
                  <a:gd name="connsiteY221" fmla="*/ 362134 h 1493763"/>
                  <a:gd name="connsiteX222" fmla="*/ 451420 w 1530379"/>
                  <a:gd name="connsiteY222" fmla="*/ 353668 h 1493763"/>
                  <a:gd name="connsiteX223" fmla="*/ 467584 w 1530379"/>
                  <a:gd name="connsiteY223" fmla="*/ 320570 h 1493763"/>
                  <a:gd name="connsiteX224" fmla="*/ 488366 w 1530379"/>
                  <a:gd name="connsiteY224" fmla="*/ 348280 h 1493763"/>
                  <a:gd name="connsiteX225" fmla="*/ 494523 w 1530379"/>
                  <a:gd name="connsiteY225" fmla="*/ 359825 h 1493763"/>
                  <a:gd name="connsiteX226" fmla="*/ 544554 w 1530379"/>
                  <a:gd name="connsiteY226" fmla="*/ 375219 h 1493763"/>
                  <a:gd name="connsiteX227" fmla="*/ 592275 w 1530379"/>
                  <a:gd name="connsiteY227" fmla="*/ 373680 h 1493763"/>
                  <a:gd name="connsiteX228" fmla="*/ 655390 w 1530379"/>
                  <a:gd name="connsiteY228" fmla="*/ 399080 h 1493763"/>
                  <a:gd name="connsiteX229" fmla="*/ 673093 w 1530379"/>
                  <a:gd name="connsiteY229" fmla="*/ 395231 h 1493763"/>
                  <a:gd name="connsiteX230" fmla="*/ 669245 w 1530379"/>
                  <a:gd name="connsiteY230" fmla="*/ 375219 h 1493763"/>
                  <a:gd name="connsiteX231" fmla="*/ 622293 w 1530379"/>
                  <a:gd name="connsiteY231" fmla="*/ 319801 h 1493763"/>
                  <a:gd name="connsiteX232" fmla="*/ 639996 w 1530379"/>
                  <a:gd name="connsiteY232" fmla="*/ 254377 h 1493763"/>
                  <a:gd name="connsiteX233" fmla="*/ 724662 w 1530379"/>
                  <a:gd name="connsiteY233" fmla="*/ 232055 h 1493763"/>
                  <a:gd name="connsiteX234" fmla="*/ 754681 w 1530379"/>
                  <a:gd name="connsiteY234" fmla="*/ 215892 h 1493763"/>
                  <a:gd name="connsiteX235" fmla="*/ 723893 w 1530379"/>
                  <a:gd name="connsiteY235" fmla="*/ 201268 h 1493763"/>
                  <a:gd name="connsiteX236" fmla="*/ 670014 w 1530379"/>
                  <a:gd name="connsiteY236" fmla="*/ 191261 h 1493763"/>
                  <a:gd name="connsiteX237" fmla="*/ 647693 w 1530379"/>
                  <a:gd name="connsiteY237" fmla="*/ 173558 h 1493763"/>
                  <a:gd name="connsiteX238" fmla="*/ 665396 w 1530379"/>
                  <a:gd name="connsiteY238" fmla="*/ 139692 h 1493763"/>
                  <a:gd name="connsiteX239" fmla="*/ 676941 w 1530379"/>
                  <a:gd name="connsiteY239" fmla="*/ 145849 h 1493763"/>
                  <a:gd name="connsiteX240" fmla="*/ 688074 w 1530379"/>
                  <a:gd name="connsiteY240" fmla="*/ 153009 h 1493763"/>
                  <a:gd name="connsiteX241" fmla="*/ 710225 w 1530379"/>
                  <a:gd name="connsiteY241" fmla="*/ 120435 h 1493763"/>
                  <a:gd name="connsiteX242" fmla="*/ 741783 w 1530379"/>
                  <a:gd name="connsiteY242" fmla="*/ 108890 h 1493763"/>
                  <a:gd name="connsiteX243" fmla="*/ 761025 w 1530379"/>
                  <a:gd name="connsiteY243" fmla="*/ 112738 h 1493763"/>
                  <a:gd name="connsiteX244" fmla="*/ 777477 w 1530379"/>
                  <a:gd name="connsiteY244" fmla="*/ 113123 h 1493763"/>
                  <a:gd name="connsiteX245" fmla="*/ 785507 w 1530379"/>
                  <a:gd name="connsiteY245" fmla="*/ 107883 h 1493763"/>
                  <a:gd name="connsiteX246" fmla="*/ 785854 w 1530379"/>
                  <a:gd name="connsiteY246" fmla="*/ 89974 h 1493763"/>
                  <a:gd name="connsiteX247" fmla="*/ 779311 w 1530379"/>
                  <a:gd name="connsiteY247" fmla="*/ 69649 h 1493763"/>
                  <a:gd name="connsiteX248" fmla="*/ 765457 w 1530379"/>
                  <a:gd name="connsiteY248" fmla="*/ 45019 h 1493763"/>
                  <a:gd name="connsiteX249" fmla="*/ 765457 w 1530379"/>
                  <a:gd name="connsiteY249" fmla="*/ 28086 h 1493763"/>
                  <a:gd name="connsiteX250" fmla="*/ 786335 w 1530379"/>
                  <a:gd name="connsiteY250" fmla="*/ 29625 h 1493763"/>
                  <a:gd name="connsiteX251" fmla="*/ 790615 w 1530379"/>
                  <a:gd name="connsiteY251" fmla="*/ 34161 h 1493763"/>
                  <a:gd name="connsiteX252" fmla="*/ 791043 w 1530379"/>
                  <a:gd name="connsiteY252" fmla="*/ 33459 h 1493763"/>
                  <a:gd name="connsiteX253" fmla="*/ 804898 w 1530379"/>
                  <a:gd name="connsiteY253" fmla="*/ 16526 h 1493763"/>
                  <a:gd name="connsiteX254" fmla="*/ 844922 w 1530379"/>
                  <a:gd name="connsiteY254" fmla="*/ 1132 h 14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530379" h="1493763">
                    <a:moveTo>
                      <a:pt x="592378" y="720443"/>
                    </a:moveTo>
                    <a:lnTo>
                      <a:pt x="579959" y="723893"/>
                    </a:lnTo>
                    <a:cubicBezTo>
                      <a:pt x="575341" y="727741"/>
                      <a:pt x="571493" y="733129"/>
                      <a:pt x="574571" y="737747"/>
                    </a:cubicBezTo>
                    <a:cubicBezTo>
                      <a:pt x="578420" y="743135"/>
                      <a:pt x="586887" y="744675"/>
                      <a:pt x="593044" y="742366"/>
                    </a:cubicBezTo>
                    <a:lnTo>
                      <a:pt x="593988" y="742285"/>
                    </a:lnTo>
                    <a:lnTo>
                      <a:pt x="590922" y="726188"/>
                    </a:lnTo>
                    <a:close/>
                    <a:moveTo>
                      <a:pt x="666943" y="660814"/>
                    </a:moveTo>
                    <a:lnTo>
                      <a:pt x="660778" y="660873"/>
                    </a:lnTo>
                    <a:lnTo>
                      <a:pt x="658927" y="666832"/>
                    </a:lnTo>
                    <a:lnTo>
                      <a:pt x="661445" y="666247"/>
                    </a:lnTo>
                    <a:close/>
                    <a:moveTo>
                      <a:pt x="903082" y="269817"/>
                    </a:moveTo>
                    <a:lnTo>
                      <a:pt x="894766" y="278237"/>
                    </a:lnTo>
                    <a:cubicBezTo>
                      <a:pt x="887261" y="284010"/>
                      <a:pt x="881585" y="288868"/>
                      <a:pt x="877700" y="293366"/>
                    </a:cubicBezTo>
                    <a:lnTo>
                      <a:pt x="872132" y="304800"/>
                    </a:lnTo>
                    <a:lnTo>
                      <a:pt x="881098" y="302853"/>
                    </a:lnTo>
                    <a:cubicBezTo>
                      <a:pt x="892643" y="300544"/>
                      <a:pt x="903419" y="297465"/>
                      <a:pt x="914964" y="293617"/>
                    </a:cubicBezTo>
                    <a:cubicBezTo>
                      <a:pt x="920352" y="292077"/>
                      <a:pt x="928049" y="290538"/>
                      <a:pt x="928049" y="283611"/>
                    </a:cubicBezTo>
                    <a:cubicBezTo>
                      <a:pt x="928049" y="275914"/>
                      <a:pt x="921122" y="272835"/>
                      <a:pt x="914194" y="272065"/>
                    </a:cubicBezTo>
                    <a:close/>
                    <a:moveTo>
                      <a:pt x="718211" y="154398"/>
                    </a:moveTo>
                    <a:lnTo>
                      <a:pt x="695010" y="157470"/>
                    </a:lnTo>
                    <a:lnTo>
                      <a:pt x="700128" y="160762"/>
                    </a:lnTo>
                    <a:cubicBezTo>
                      <a:pt x="708306" y="163840"/>
                      <a:pt x="716773" y="165091"/>
                      <a:pt x="725047" y="164706"/>
                    </a:cubicBezTo>
                    <a:lnTo>
                      <a:pt x="731863" y="163023"/>
                    </a:lnTo>
                    <a:close/>
                    <a:moveTo>
                      <a:pt x="844922" y="1132"/>
                    </a:moveTo>
                    <a:cubicBezTo>
                      <a:pt x="878019" y="8059"/>
                      <a:pt x="911116" y="14217"/>
                      <a:pt x="943443" y="20375"/>
                    </a:cubicBezTo>
                    <a:cubicBezTo>
                      <a:pt x="970383" y="19605"/>
                      <a:pt x="996552" y="30380"/>
                      <a:pt x="1023493" y="21144"/>
                    </a:cubicBezTo>
                    <a:cubicBezTo>
                      <a:pt x="1029650" y="14217"/>
                      <a:pt x="1038117" y="11908"/>
                      <a:pt x="1045044" y="8059"/>
                    </a:cubicBezTo>
                    <a:cubicBezTo>
                      <a:pt x="1054280" y="1902"/>
                      <a:pt x="1059668" y="7290"/>
                      <a:pt x="1061977" y="16526"/>
                    </a:cubicBezTo>
                    <a:cubicBezTo>
                      <a:pt x="1064286" y="30380"/>
                      <a:pt x="1071214" y="38077"/>
                      <a:pt x="1086608" y="30380"/>
                    </a:cubicBezTo>
                    <a:cubicBezTo>
                      <a:pt x="1091996" y="28071"/>
                      <a:pt x="1098153" y="24992"/>
                      <a:pt x="1103541" y="28071"/>
                    </a:cubicBezTo>
                    <a:cubicBezTo>
                      <a:pt x="1121244" y="37308"/>
                      <a:pt x="1138178" y="46544"/>
                      <a:pt x="1155881" y="27302"/>
                    </a:cubicBezTo>
                    <a:cubicBezTo>
                      <a:pt x="1158959" y="23453"/>
                      <a:pt x="1164347" y="27302"/>
                      <a:pt x="1164347" y="32689"/>
                    </a:cubicBezTo>
                    <a:cubicBezTo>
                      <a:pt x="1164347" y="38847"/>
                      <a:pt x="1164347" y="44235"/>
                      <a:pt x="1164347" y="50393"/>
                    </a:cubicBezTo>
                    <a:cubicBezTo>
                      <a:pt x="1162038" y="78102"/>
                      <a:pt x="1170505" y="91956"/>
                      <a:pt x="1195905" y="102732"/>
                    </a:cubicBezTo>
                    <a:cubicBezTo>
                      <a:pt x="1208990" y="108120"/>
                      <a:pt x="1212068" y="97344"/>
                      <a:pt x="1216687" y="89647"/>
                    </a:cubicBezTo>
                    <a:cubicBezTo>
                      <a:pt x="1220535" y="83490"/>
                      <a:pt x="1222844" y="74253"/>
                      <a:pt x="1231311" y="75793"/>
                    </a:cubicBezTo>
                    <a:cubicBezTo>
                      <a:pt x="1239778" y="78102"/>
                      <a:pt x="1239778" y="87338"/>
                      <a:pt x="1239008" y="94265"/>
                    </a:cubicBezTo>
                    <a:cubicBezTo>
                      <a:pt x="1232850" y="141987"/>
                      <a:pt x="1264408" y="172774"/>
                      <a:pt x="1286729" y="208181"/>
                    </a:cubicBezTo>
                    <a:cubicBezTo>
                      <a:pt x="1292117" y="216647"/>
                      <a:pt x="1300583" y="214338"/>
                      <a:pt x="1308280" y="214338"/>
                    </a:cubicBezTo>
                    <a:cubicBezTo>
                      <a:pt x="1319056" y="215108"/>
                      <a:pt x="1333680" y="208950"/>
                      <a:pt x="1339068" y="219726"/>
                    </a:cubicBezTo>
                    <a:cubicBezTo>
                      <a:pt x="1345226" y="232811"/>
                      <a:pt x="1325983" y="235120"/>
                      <a:pt x="1322905" y="245126"/>
                    </a:cubicBezTo>
                    <a:cubicBezTo>
                      <a:pt x="1314438" y="268987"/>
                      <a:pt x="1318286" y="275914"/>
                      <a:pt x="1341377" y="282841"/>
                    </a:cubicBezTo>
                    <a:lnTo>
                      <a:pt x="1342025" y="283106"/>
                    </a:lnTo>
                    <a:lnTo>
                      <a:pt x="1364547" y="277545"/>
                    </a:lnTo>
                    <a:cubicBezTo>
                      <a:pt x="1371955" y="274081"/>
                      <a:pt x="1378690" y="269174"/>
                      <a:pt x="1384270" y="263017"/>
                    </a:cubicBezTo>
                    <a:cubicBezTo>
                      <a:pt x="1401204" y="243775"/>
                      <a:pt x="1408901" y="215296"/>
                      <a:pt x="1395046" y="188356"/>
                    </a:cubicBezTo>
                    <a:cubicBezTo>
                      <a:pt x="1391198" y="180659"/>
                      <a:pt x="1396586" y="166805"/>
                      <a:pt x="1381192" y="163726"/>
                    </a:cubicBezTo>
                    <a:cubicBezTo>
                      <a:pt x="1376573" y="162956"/>
                      <a:pt x="1371955" y="152180"/>
                      <a:pt x="1381192" y="146793"/>
                    </a:cubicBezTo>
                    <a:cubicBezTo>
                      <a:pt x="1395816" y="146023"/>
                      <a:pt x="1410440" y="146023"/>
                      <a:pt x="1416598" y="163726"/>
                    </a:cubicBezTo>
                    <a:cubicBezTo>
                      <a:pt x="1421985" y="179120"/>
                      <a:pt x="1415058" y="196053"/>
                      <a:pt x="1421216" y="210677"/>
                    </a:cubicBezTo>
                    <a:cubicBezTo>
                      <a:pt x="1424294" y="218374"/>
                      <a:pt x="1427373" y="229920"/>
                      <a:pt x="1438149" y="216065"/>
                    </a:cubicBezTo>
                    <a:cubicBezTo>
                      <a:pt x="1449694" y="214526"/>
                      <a:pt x="1465858" y="203750"/>
                      <a:pt x="1460470" y="229920"/>
                    </a:cubicBezTo>
                    <a:cubicBezTo>
                      <a:pt x="1460470" y="231459"/>
                      <a:pt x="1460470" y="232229"/>
                      <a:pt x="1458931" y="233768"/>
                    </a:cubicBezTo>
                    <a:cubicBezTo>
                      <a:pt x="1448155" y="240696"/>
                      <a:pt x="1446616" y="253781"/>
                      <a:pt x="1440458" y="263787"/>
                    </a:cubicBezTo>
                    <a:cubicBezTo>
                      <a:pt x="1435840" y="271483"/>
                      <a:pt x="1439688" y="278411"/>
                      <a:pt x="1450464" y="277641"/>
                    </a:cubicBezTo>
                    <a:cubicBezTo>
                      <a:pt x="1451234" y="278411"/>
                      <a:pt x="1452003" y="279950"/>
                      <a:pt x="1451234" y="281490"/>
                    </a:cubicBezTo>
                    <a:cubicBezTo>
                      <a:pt x="1455852" y="288417"/>
                      <a:pt x="1452773" y="298423"/>
                      <a:pt x="1461240" y="303811"/>
                    </a:cubicBezTo>
                    <a:cubicBezTo>
                      <a:pt x="1473555" y="319205"/>
                      <a:pt x="1485870" y="333059"/>
                      <a:pt x="1505113" y="341526"/>
                    </a:cubicBezTo>
                    <a:cubicBezTo>
                      <a:pt x="1537440" y="356920"/>
                      <a:pt x="1538210" y="375393"/>
                      <a:pt x="1510501" y="396944"/>
                    </a:cubicBezTo>
                    <a:cubicBezTo>
                      <a:pt x="1480482" y="420035"/>
                      <a:pt x="1479713" y="428502"/>
                      <a:pt x="1505882" y="457750"/>
                    </a:cubicBezTo>
                    <a:cubicBezTo>
                      <a:pt x="1506652" y="458520"/>
                      <a:pt x="1506652" y="458520"/>
                      <a:pt x="1507422" y="459290"/>
                    </a:cubicBezTo>
                    <a:cubicBezTo>
                      <a:pt x="1534361" y="492387"/>
                      <a:pt x="1536670" y="496235"/>
                      <a:pt x="1498955" y="519327"/>
                    </a:cubicBezTo>
                    <a:cubicBezTo>
                      <a:pt x="1488949" y="525484"/>
                      <a:pt x="1472016" y="527024"/>
                      <a:pt x="1472785" y="539339"/>
                    </a:cubicBezTo>
                    <a:cubicBezTo>
                      <a:pt x="1473555" y="554733"/>
                      <a:pt x="1492028" y="553963"/>
                      <a:pt x="1504343" y="558581"/>
                    </a:cubicBezTo>
                    <a:cubicBezTo>
                      <a:pt x="1510501" y="560891"/>
                      <a:pt x="1516658" y="562430"/>
                      <a:pt x="1522816" y="563969"/>
                    </a:cubicBezTo>
                    <a:cubicBezTo>
                      <a:pt x="1527434" y="571666"/>
                      <a:pt x="1522816" y="574745"/>
                      <a:pt x="1515889" y="574745"/>
                    </a:cubicBezTo>
                    <a:cubicBezTo>
                      <a:pt x="1510501" y="575515"/>
                      <a:pt x="1505882" y="573975"/>
                      <a:pt x="1501264" y="576285"/>
                    </a:cubicBezTo>
                    <a:cubicBezTo>
                      <a:pt x="1490488" y="577824"/>
                      <a:pt x="1479713" y="579363"/>
                      <a:pt x="1468937" y="581672"/>
                    </a:cubicBezTo>
                    <a:cubicBezTo>
                      <a:pt x="1446616" y="587060"/>
                      <a:pt x="1442767" y="595527"/>
                      <a:pt x="1454313" y="615539"/>
                    </a:cubicBezTo>
                    <a:cubicBezTo>
                      <a:pt x="1459700" y="624776"/>
                      <a:pt x="1468167" y="632473"/>
                      <a:pt x="1474325" y="641709"/>
                    </a:cubicBezTo>
                    <a:cubicBezTo>
                      <a:pt x="1478943" y="647867"/>
                      <a:pt x="1485870" y="654793"/>
                      <a:pt x="1482022" y="663260"/>
                    </a:cubicBezTo>
                    <a:cubicBezTo>
                      <a:pt x="1477404" y="672497"/>
                      <a:pt x="1468167" y="672497"/>
                      <a:pt x="1458931" y="673266"/>
                    </a:cubicBezTo>
                    <a:cubicBezTo>
                      <a:pt x="1447385" y="674036"/>
                      <a:pt x="1435840" y="673266"/>
                      <a:pt x="1423525" y="673266"/>
                    </a:cubicBezTo>
                    <a:cubicBezTo>
                      <a:pt x="1410440" y="673266"/>
                      <a:pt x="1403513" y="677884"/>
                      <a:pt x="1401204" y="691739"/>
                    </a:cubicBezTo>
                    <a:cubicBezTo>
                      <a:pt x="1397355" y="716369"/>
                      <a:pt x="1385040" y="725606"/>
                      <a:pt x="1361949" y="726376"/>
                    </a:cubicBezTo>
                    <a:cubicBezTo>
                      <a:pt x="1311149" y="728685"/>
                      <a:pt x="1308840" y="731763"/>
                      <a:pt x="1318846" y="782563"/>
                    </a:cubicBezTo>
                    <a:lnTo>
                      <a:pt x="1320024" y="791592"/>
                    </a:lnTo>
                    <a:lnTo>
                      <a:pt x="1331085" y="805161"/>
                    </a:lnTo>
                    <a:cubicBezTo>
                      <a:pt x="1338012" y="817477"/>
                      <a:pt x="1337242" y="832871"/>
                      <a:pt x="1333394" y="842877"/>
                    </a:cubicBezTo>
                    <a:cubicBezTo>
                      <a:pt x="1328776" y="854422"/>
                      <a:pt x="1329545" y="861350"/>
                      <a:pt x="1340321" y="873664"/>
                    </a:cubicBezTo>
                    <a:cubicBezTo>
                      <a:pt x="1314922" y="863659"/>
                      <a:pt x="1314922" y="872895"/>
                      <a:pt x="1321848" y="887519"/>
                    </a:cubicBezTo>
                    <a:cubicBezTo>
                      <a:pt x="1311458" y="887904"/>
                      <a:pt x="1301644" y="887711"/>
                      <a:pt x="1292408" y="889347"/>
                    </a:cubicBezTo>
                    <a:lnTo>
                      <a:pt x="1277207" y="896835"/>
                    </a:lnTo>
                    <a:lnTo>
                      <a:pt x="1279976" y="900712"/>
                    </a:lnTo>
                    <a:cubicBezTo>
                      <a:pt x="1284209" y="903598"/>
                      <a:pt x="1289597" y="904945"/>
                      <a:pt x="1296525" y="904945"/>
                    </a:cubicBezTo>
                    <a:cubicBezTo>
                      <a:pt x="1332700" y="904945"/>
                      <a:pt x="1335779" y="907254"/>
                      <a:pt x="1338858" y="945739"/>
                    </a:cubicBezTo>
                    <a:cubicBezTo>
                      <a:pt x="1339628" y="961903"/>
                      <a:pt x="1346555" y="961903"/>
                      <a:pt x="1357331" y="955745"/>
                    </a:cubicBezTo>
                    <a:cubicBezTo>
                      <a:pt x="1375804" y="954206"/>
                      <a:pt x="1367337" y="966521"/>
                      <a:pt x="1366567" y="974988"/>
                    </a:cubicBezTo>
                    <a:cubicBezTo>
                      <a:pt x="1355022" y="1010394"/>
                      <a:pt x="1364258" y="1034254"/>
                      <a:pt x="1397355" y="1055036"/>
                    </a:cubicBezTo>
                    <a:cubicBezTo>
                      <a:pt x="1425064" y="1072739"/>
                      <a:pt x="1428143" y="1078897"/>
                      <a:pt x="1415058" y="1097369"/>
                    </a:cubicBezTo>
                    <a:cubicBezTo>
                      <a:pt x="1406592" y="1101988"/>
                      <a:pt x="1395046" y="1102757"/>
                      <a:pt x="1392737" y="1115073"/>
                    </a:cubicBezTo>
                    <a:cubicBezTo>
                      <a:pt x="1387349" y="1128927"/>
                      <a:pt x="1392737" y="1139703"/>
                      <a:pt x="1401973" y="1150479"/>
                    </a:cubicBezTo>
                    <a:cubicBezTo>
                      <a:pt x="1410440" y="1160485"/>
                      <a:pt x="1423525" y="1168951"/>
                      <a:pt x="1418907" y="1185115"/>
                    </a:cubicBezTo>
                    <a:cubicBezTo>
                      <a:pt x="1409670" y="1190503"/>
                      <a:pt x="1400434" y="1195121"/>
                      <a:pt x="1392737" y="1202818"/>
                    </a:cubicBezTo>
                    <a:cubicBezTo>
                      <a:pt x="1388119" y="1207436"/>
                      <a:pt x="1375804" y="1205127"/>
                      <a:pt x="1379652" y="1217442"/>
                    </a:cubicBezTo>
                    <a:cubicBezTo>
                      <a:pt x="1382731" y="1222830"/>
                      <a:pt x="1388889" y="1224369"/>
                      <a:pt x="1392737" y="1228218"/>
                    </a:cubicBezTo>
                    <a:cubicBezTo>
                      <a:pt x="1393507" y="1228988"/>
                      <a:pt x="1395046" y="1228988"/>
                      <a:pt x="1396586" y="1228988"/>
                    </a:cubicBezTo>
                    <a:cubicBezTo>
                      <a:pt x="1404283" y="1233606"/>
                      <a:pt x="1415828" y="1227448"/>
                      <a:pt x="1421216" y="1238224"/>
                    </a:cubicBezTo>
                    <a:cubicBezTo>
                      <a:pt x="1418137" y="1247460"/>
                      <a:pt x="1409670" y="1245921"/>
                      <a:pt x="1402743" y="1246691"/>
                    </a:cubicBezTo>
                    <a:cubicBezTo>
                      <a:pt x="1395816" y="1247460"/>
                      <a:pt x="1388119" y="1248230"/>
                      <a:pt x="1381192" y="1249770"/>
                    </a:cubicBezTo>
                    <a:cubicBezTo>
                      <a:pt x="1354252" y="1255157"/>
                      <a:pt x="1351173" y="1263624"/>
                      <a:pt x="1367337" y="1285945"/>
                    </a:cubicBezTo>
                    <a:cubicBezTo>
                      <a:pt x="1371955" y="1291333"/>
                      <a:pt x="1377343" y="1296721"/>
                      <a:pt x="1382731" y="1301339"/>
                    </a:cubicBezTo>
                    <a:cubicBezTo>
                      <a:pt x="1388889" y="1316733"/>
                      <a:pt x="1381192" y="1323660"/>
                      <a:pt x="1366567" y="1324430"/>
                    </a:cubicBezTo>
                    <a:cubicBezTo>
                      <a:pt x="1358870" y="1325200"/>
                      <a:pt x="1350404" y="1325200"/>
                      <a:pt x="1342707" y="1324430"/>
                    </a:cubicBezTo>
                    <a:cubicBezTo>
                      <a:pt x="1330391" y="1323660"/>
                      <a:pt x="1322694" y="1325969"/>
                      <a:pt x="1321155" y="1341363"/>
                    </a:cubicBezTo>
                    <a:cubicBezTo>
                      <a:pt x="1319616" y="1358297"/>
                      <a:pt x="1305761" y="1365224"/>
                      <a:pt x="1289598" y="1365994"/>
                    </a:cubicBezTo>
                    <a:cubicBezTo>
                      <a:pt x="1251882" y="1368303"/>
                      <a:pt x="1251882" y="1368303"/>
                      <a:pt x="1252652" y="1404479"/>
                    </a:cubicBezTo>
                    <a:cubicBezTo>
                      <a:pt x="1252652" y="1412176"/>
                      <a:pt x="1261889" y="1424491"/>
                      <a:pt x="1243416" y="1422951"/>
                    </a:cubicBezTo>
                    <a:cubicBezTo>
                      <a:pt x="1240337" y="1419873"/>
                      <a:pt x="1237258" y="1416794"/>
                      <a:pt x="1234949" y="1413715"/>
                    </a:cubicBezTo>
                    <a:cubicBezTo>
                      <a:pt x="1222634" y="1404479"/>
                      <a:pt x="1220325" y="1413715"/>
                      <a:pt x="1217246" y="1422951"/>
                    </a:cubicBezTo>
                    <a:cubicBezTo>
                      <a:pt x="1214167" y="1439884"/>
                      <a:pt x="1208010" y="1451430"/>
                      <a:pt x="1187997" y="1450660"/>
                    </a:cubicBezTo>
                    <a:cubicBezTo>
                      <a:pt x="1179531" y="1449891"/>
                      <a:pt x="1171064" y="1455278"/>
                      <a:pt x="1162598" y="1457588"/>
                    </a:cubicBezTo>
                    <a:cubicBezTo>
                      <a:pt x="1149513" y="1460666"/>
                      <a:pt x="1138737" y="1458357"/>
                      <a:pt x="1129501" y="1447581"/>
                    </a:cubicBezTo>
                    <a:cubicBezTo>
                      <a:pt x="1111028" y="1427569"/>
                      <a:pt x="1096404" y="1426800"/>
                      <a:pt x="1074852" y="1443733"/>
                    </a:cubicBezTo>
                    <a:cubicBezTo>
                      <a:pt x="1069464" y="1447581"/>
                      <a:pt x="1064846" y="1452200"/>
                      <a:pt x="1059458" y="1456048"/>
                    </a:cubicBezTo>
                    <a:cubicBezTo>
                      <a:pt x="1047143" y="1465285"/>
                      <a:pt x="1035597" y="1464515"/>
                      <a:pt x="1024052" y="1453739"/>
                    </a:cubicBezTo>
                    <a:cubicBezTo>
                      <a:pt x="1014046" y="1443733"/>
                      <a:pt x="1004810" y="1429878"/>
                      <a:pt x="987107" y="1442194"/>
                    </a:cubicBezTo>
                    <a:cubicBezTo>
                      <a:pt x="971713" y="1452969"/>
                      <a:pt x="956319" y="1463745"/>
                      <a:pt x="964785" y="1486066"/>
                    </a:cubicBezTo>
                    <a:cubicBezTo>
                      <a:pt x="965555" y="1488376"/>
                      <a:pt x="966325" y="1492224"/>
                      <a:pt x="962476" y="1493763"/>
                    </a:cubicBezTo>
                    <a:cubicBezTo>
                      <a:pt x="955549" y="1492994"/>
                      <a:pt x="955549" y="1486066"/>
                      <a:pt x="953240" y="1481448"/>
                    </a:cubicBezTo>
                    <a:cubicBezTo>
                      <a:pt x="938616" y="1464515"/>
                      <a:pt x="933997" y="1443733"/>
                      <a:pt x="927840" y="1423721"/>
                    </a:cubicBezTo>
                    <a:cubicBezTo>
                      <a:pt x="922452" y="1413715"/>
                      <a:pt x="912446" y="1413715"/>
                      <a:pt x="902440" y="1413715"/>
                    </a:cubicBezTo>
                    <a:cubicBezTo>
                      <a:pt x="893204" y="1413715"/>
                      <a:pt x="883198" y="1414485"/>
                      <a:pt x="873961" y="1414485"/>
                    </a:cubicBezTo>
                    <a:cubicBezTo>
                      <a:pt x="840094" y="1415255"/>
                      <a:pt x="839325" y="1414485"/>
                      <a:pt x="836246" y="1382157"/>
                    </a:cubicBezTo>
                    <a:cubicBezTo>
                      <a:pt x="810076" y="1390624"/>
                      <a:pt x="810076" y="1390624"/>
                      <a:pt x="808537" y="1362145"/>
                    </a:cubicBezTo>
                    <a:cubicBezTo>
                      <a:pt x="808537" y="1356757"/>
                      <a:pt x="807767" y="1351369"/>
                      <a:pt x="802379" y="1349060"/>
                    </a:cubicBezTo>
                    <a:cubicBezTo>
                      <a:pt x="796991" y="1346751"/>
                      <a:pt x="794682" y="1352139"/>
                      <a:pt x="791603" y="1355218"/>
                    </a:cubicBezTo>
                    <a:cubicBezTo>
                      <a:pt x="786215" y="1361376"/>
                      <a:pt x="780828" y="1367533"/>
                      <a:pt x="774670" y="1372921"/>
                    </a:cubicBezTo>
                    <a:cubicBezTo>
                      <a:pt x="763125" y="1383697"/>
                      <a:pt x="760816" y="1394473"/>
                      <a:pt x="770822" y="1407558"/>
                    </a:cubicBezTo>
                    <a:cubicBezTo>
                      <a:pt x="777749" y="1416794"/>
                      <a:pt x="779288" y="1426030"/>
                      <a:pt x="771591" y="1435266"/>
                    </a:cubicBezTo>
                    <a:cubicBezTo>
                      <a:pt x="763125" y="1440654"/>
                      <a:pt x="756967" y="1435266"/>
                      <a:pt x="752349" y="1429878"/>
                    </a:cubicBezTo>
                    <a:cubicBezTo>
                      <a:pt x="723101" y="1396782"/>
                      <a:pt x="683846" y="1391394"/>
                      <a:pt x="643052" y="1388315"/>
                    </a:cubicBezTo>
                    <a:cubicBezTo>
                      <a:pt x="614573" y="1386776"/>
                      <a:pt x="610725" y="1379848"/>
                      <a:pt x="620731" y="1352139"/>
                    </a:cubicBezTo>
                    <a:cubicBezTo>
                      <a:pt x="627658" y="1345982"/>
                      <a:pt x="636125" y="1349830"/>
                      <a:pt x="643052" y="1350600"/>
                    </a:cubicBezTo>
                    <a:cubicBezTo>
                      <a:pt x="674609" y="1364454"/>
                      <a:pt x="703858" y="1346751"/>
                      <a:pt x="720022" y="1325200"/>
                    </a:cubicBezTo>
                    <a:cubicBezTo>
                      <a:pt x="724640" y="1319812"/>
                      <a:pt x="726949" y="1311345"/>
                      <a:pt x="734646" y="1309806"/>
                    </a:cubicBezTo>
                    <a:cubicBezTo>
                      <a:pt x="737340" y="1309036"/>
                      <a:pt x="738495" y="1308651"/>
                      <a:pt x="738495" y="1308170"/>
                    </a:cubicBezTo>
                    <a:lnTo>
                      <a:pt x="737082" y="1307155"/>
                    </a:lnTo>
                    <a:lnTo>
                      <a:pt x="726872" y="1307774"/>
                    </a:lnTo>
                    <a:cubicBezTo>
                      <a:pt x="716096" y="1311622"/>
                      <a:pt x="705320" y="1307004"/>
                      <a:pt x="695314" y="1300846"/>
                    </a:cubicBezTo>
                    <a:cubicBezTo>
                      <a:pt x="681460" y="1292380"/>
                      <a:pt x="667605" y="1292380"/>
                      <a:pt x="653751" y="1301616"/>
                    </a:cubicBezTo>
                    <a:cubicBezTo>
                      <a:pt x="641436" y="1310083"/>
                      <a:pt x="628351" y="1310853"/>
                      <a:pt x="614496" y="1313162"/>
                    </a:cubicBezTo>
                    <a:lnTo>
                      <a:pt x="593949" y="1322974"/>
                    </a:lnTo>
                    <a:lnTo>
                      <a:pt x="593237" y="1324737"/>
                    </a:lnTo>
                    <a:lnTo>
                      <a:pt x="591071" y="1325482"/>
                    </a:lnTo>
                    <a:lnTo>
                      <a:pt x="594484" y="1350107"/>
                    </a:lnTo>
                    <a:cubicBezTo>
                      <a:pt x="596793" y="1354725"/>
                      <a:pt x="599102" y="1359343"/>
                      <a:pt x="601411" y="1363962"/>
                    </a:cubicBezTo>
                    <a:cubicBezTo>
                      <a:pt x="614496" y="1393210"/>
                      <a:pt x="604490" y="1410913"/>
                      <a:pt x="572163" y="1413992"/>
                    </a:cubicBezTo>
                    <a:cubicBezTo>
                      <a:pt x="558308" y="1415531"/>
                      <a:pt x="544453" y="1413222"/>
                      <a:pt x="530599" y="1417840"/>
                    </a:cubicBezTo>
                    <a:cubicBezTo>
                      <a:pt x="506739" y="1425537"/>
                      <a:pt x="502890" y="1434004"/>
                      <a:pt x="517514" y="1454016"/>
                    </a:cubicBezTo>
                    <a:cubicBezTo>
                      <a:pt x="521363" y="1460174"/>
                      <a:pt x="526751" y="1465562"/>
                      <a:pt x="531369" y="1470949"/>
                    </a:cubicBezTo>
                    <a:cubicBezTo>
                      <a:pt x="535987" y="1475568"/>
                      <a:pt x="540605" y="1480186"/>
                      <a:pt x="545223" y="1486344"/>
                    </a:cubicBezTo>
                    <a:cubicBezTo>
                      <a:pt x="500581" y="1480186"/>
                      <a:pt x="485187" y="1462483"/>
                      <a:pt x="486726" y="1420919"/>
                    </a:cubicBezTo>
                    <a:cubicBezTo>
                      <a:pt x="487496" y="1400907"/>
                      <a:pt x="481339" y="1395519"/>
                      <a:pt x="466714" y="1401677"/>
                    </a:cubicBezTo>
                    <a:cubicBezTo>
                      <a:pt x="459017" y="1405525"/>
                      <a:pt x="448241" y="1419380"/>
                      <a:pt x="443623" y="1409374"/>
                    </a:cubicBezTo>
                    <a:cubicBezTo>
                      <a:pt x="437466" y="1397828"/>
                      <a:pt x="435157" y="1380125"/>
                      <a:pt x="445932" y="1367810"/>
                    </a:cubicBezTo>
                    <a:cubicBezTo>
                      <a:pt x="454784" y="1358189"/>
                      <a:pt x="461519" y="1347221"/>
                      <a:pt x="467676" y="1335964"/>
                    </a:cubicBezTo>
                    <a:lnTo>
                      <a:pt x="477919" y="1317150"/>
                    </a:lnTo>
                    <a:lnTo>
                      <a:pt x="459117" y="1325026"/>
                    </a:lnTo>
                    <a:cubicBezTo>
                      <a:pt x="453729" y="1328874"/>
                      <a:pt x="449111" y="1333493"/>
                      <a:pt x="443723" y="1337341"/>
                    </a:cubicBezTo>
                    <a:cubicBezTo>
                      <a:pt x="431408" y="1346578"/>
                      <a:pt x="419862" y="1345808"/>
                      <a:pt x="408317" y="1335032"/>
                    </a:cubicBezTo>
                    <a:cubicBezTo>
                      <a:pt x="398311" y="1325026"/>
                      <a:pt x="389075" y="1311171"/>
                      <a:pt x="371372" y="1323487"/>
                    </a:cubicBezTo>
                    <a:cubicBezTo>
                      <a:pt x="355978" y="1334262"/>
                      <a:pt x="340584" y="1345038"/>
                      <a:pt x="349050" y="1367359"/>
                    </a:cubicBezTo>
                    <a:cubicBezTo>
                      <a:pt x="349820" y="1369669"/>
                      <a:pt x="350590" y="1373517"/>
                      <a:pt x="346741" y="1375056"/>
                    </a:cubicBezTo>
                    <a:cubicBezTo>
                      <a:pt x="339814" y="1374287"/>
                      <a:pt x="339814" y="1367359"/>
                      <a:pt x="337505" y="1362741"/>
                    </a:cubicBezTo>
                    <a:cubicBezTo>
                      <a:pt x="322881" y="1345808"/>
                      <a:pt x="318262" y="1325026"/>
                      <a:pt x="312105" y="1305014"/>
                    </a:cubicBezTo>
                    <a:cubicBezTo>
                      <a:pt x="306717" y="1295008"/>
                      <a:pt x="296711" y="1295008"/>
                      <a:pt x="286705" y="1295008"/>
                    </a:cubicBezTo>
                    <a:cubicBezTo>
                      <a:pt x="277469" y="1295008"/>
                      <a:pt x="267463" y="1295778"/>
                      <a:pt x="258226" y="1295778"/>
                    </a:cubicBezTo>
                    <a:cubicBezTo>
                      <a:pt x="224359" y="1296548"/>
                      <a:pt x="223590" y="1295778"/>
                      <a:pt x="220511" y="1263450"/>
                    </a:cubicBezTo>
                    <a:cubicBezTo>
                      <a:pt x="194341" y="1271917"/>
                      <a:pt x="194341" y="1271917"/>
                      <a:pt x="192802" y="1243438"/>
                    </a:cubicBezTo>
                    <a:cubicBezTo>
                      <a:pt x="192802" y="1238050"/>
                      <a:pt x="192032" y="1232662"/>
                      <a:pt x="186644" y="1230353"/>
                    </a:cubicBezTo>
                    <a:cubicBezTo>
                      <a:pt x="181256" y="1228044"/>
                      <a:pt x="178947" y="1233432"/>
                      <a:pt x="175868" y="1236511"/>
                    </a:cubicBezTo>
                    <a:cubicBezTo>
                      <a:pt x="170480" y="1242669"/>
                      <a:pt x="165093" y="1248826"/>
                      <a:pt x="158935" y="1254214"/>
                    </a:cubicBezTo>
                    <a:cubicBezTo>
                      <a:pt x="147390" y="1264990"/>
                      <a:pt x="145081" y="1275766"/>
                      <a:pt x="155087" y="1288851"/>
                    </a:cubicBezTo>
                    <a:cubicBezTo>
                      <a:pt x="162014" y="1298087"/>
                      <a:pt x="163553" y="1307323"/>
                      <a:pt x="155856" y="1316559"/>
                    </a:cubicBezTo>
                    <a:cubicBezTo>
                      <a:pt x="147390" y="1321947"/>
                      <a:pt x="141232" y="1316559"/>
                      <a:pt x="136614" y="1311171"/>
                    </a:cubicBezTo>
                    <a:cubicBezTo>
                      <a:pt x="107366" y="1278075"/>
                      <a:pt x="68111" y="1272687"/>
                      <a:pt x="27317" y="1269608"/>
                    </a:cubicBezTo>
                    <a:cubicBezTo>
                      <a:pt x="-1162" y="1268069"/>
                      <a:pt x="-5010" y="1261141"/>
                      <a:pt x="4996" y="1233432"/>
                    </a:cubicBezTo>
                    <a:cubicBezTo>
                      <a:pt x="11923" y="1227275"/>
                      <a:pt x="20390" y="1231123"/>
                      <a:pt x="27317" y="1231893"/>
                    </a:cubicBezTo>
                    <a:cubicBezTo>
                      <a:pt x="58874" y="1245747"/>
                      <a:pt x="88123" y="1228044"/>
                      <a:pt x="104287" y="1206493"/>
                    </a:cubicBezTo>
                    <a:cubicBezTo>
                      <a:pt x="108905" y="1201105"/>
                      <a:pt x="111214" y="1192638"/>
                      <a:pt x="118911" y="1191099"/>
                    </a:cubicBezTo>
                    <a:cubicBezTo>
                      <a:pt x="124299" y="1189559"/>
                      <a:pt x="123529" y="1189559"/>
                      <a:pt x="119681" y="1187250"/>
                    </a:cubicBezTo>
                    <a:cubicBezTo>
                      <a:pt x="116602" y="1185711"/>
                      <a:pt x="114293" y="1182632"/>
                      <a:pt x="115832" y="1180323"/>
                    </a:cubicBezTo>
                    <a:cubicBezTo>
                      <a:pt x="125069" y="1157232"/>
                      <a:pt x="107366" y="1146457"/>
                      <a:pt x="94281" y="1134141"/>
                    </a:cubicBezTo>
                    <a:cubicBezTo>
                      <a:pt x="90432" y="1130293"/>
                      <a:pt x="85814" y="1125675"/>
                      <a:pt x="84275" y="1120287"/>
                    </a:cubicBezTo>
                    <a:cubicBezTo>
                      <a:pt x="82735" y="1111820"/>
                      <a:pt x="85044" y="1103353"/>
                      <a:pt x="93511" y="1100275"/>
                    </a:cubicBezTo>
                    <a:cubicBezTo>
                      <a:pt x="125838" y="1088729"/>
                      <a:pt x="131226" y="1057171"/>
                      <a:pt x="142772" y="1031772"/>
                    </a:cubicBezTo>
                    <a:cubicBezTo>
                      <a:pt x="142002" y="1028693"/>
                      <a:pt x="141232" y="1021766"/>
                      <a:pt x="149699" y="1020996"/>
                    </a:cubicBezTo>
                    <a:cubicBezTo>
                      <a:pt x="169711" y="1029463"/>
                      <a:pt x="185874" y="1042547"/>
                      <a:pt x="202038" y="1056402"/>
                    </a:cubicBezTo>
                    <a:cubicBezTo>
                      <a:pt x="207426" y="1061020"/>
                      <a:pt x="214353" y="1067947"/>
                      <a:pt x="221281" y="1061790"/>
                    </a:cubicBezTo>
                    <a:cubicBezTo>
                      <a:pt x="226669" y="1056402"/>
                      <a:pt x="219741" y="1049474"/>
                      <a:pt x="216662" y="1044087"/>
                    </a:cubicBezTo>
                    <a:cubicBezTo>
                      <a:pt x="209735" y="1030232"/>
                      <a:pt x="202038" y="1017147"/>
                      <a:pt x="194341" y="1003293"/>
                    </a:cubicBezTo>
                    <a:cubicBezTo>
                      <a:pt x="191262" y="997135"/>
                      <a:pt x="186644" y="990208"/>
                      <a:pt x="192802" y="982511"/>
                    </a:cubicBezTo>
                    <a:cubicBezTo>
                      <a:pt x="198959" y="975584"/>
                      <a:pt x="206656" y="974044"/>
                      <a:pt x="215123" y="975584"/>
                    </a:cubicBezTo>
                    <a:cubicBezTo>
                      <a:pt x="222050" y="977123"/>
                      <a:pt x="228978" y="979432"/>
                      <a:pt x="236675" y="980972"/>
                    </a:cubicBezTo>
                    <a:cubicBezTo>
                      <a:pt x="267463" y="988669"/>
                      <a:pt x="277469" y="983281"/>
                      <a:pt x="287475" y="952493"/>
                    </a:cubicBezTo>
                    <a:cubicBezTo>
                      <a:pt x="292862" y="936329"/>
                      <a:pt x="296711" y="920165"/>
                      <a:pt x="302099" y="904002"/>
                    </a:cubicBezTo>
                    <a:cubicBezTo>
                      <a:pt x="312105" y="877063"/>
                      <a:pt x="325190" y="870135"/>
                      <a:pt x="352899" y="874753"/>
                    </a:cubicBezTo>
                    <a:cubicBezTo>
                      <a:pt x="371372" y="877832"/>
                      <a:pt x="382917" y="871675"/>
                      <a:pt x="389844" y="853202"/>
                    </a:cubicBezTo>
                    <a:cubicBezTo>
                      <a:pt x="399081" y="825493"/>
                      <a:pt x="397541" y="797014"/>
                      <a:pt x="399851" y="768535"/>
                    </a:cubicBezTo>
                    <a:cubicBezTo>
                      <a:pt x="402160" y="742366"/>
                      <a:pt x="412166" y="725432"/>
                      <a:pt x="436796" y="716965"/>
                    </a:cubicBezTo>
                    <a:cubicBezTo>
                      <a:pt x="459887" y="709268"/>
                      <a:pt x="482978" y="700802"/>
                      <a:pt x="507608" y="709268"/>
                    </a:cubicBezTo>
                    <a:cubicBezTo>
                      <a:pt x="518384" y="704650"/>
                      <a:pt x="530699" y="713117"/>
                      <a:pt x="541475" y="706190"/>
                    </a:cubicBezTo>
                    <a:cubicBezTo>
                      <a:pt x="558408" y="696953"/>
                      <a:pt x="577650" y="703881"/>
                      <a:pt x="595353" y="701571"/>
                    </a:cubicBezTo>
                    <a:lnTo>
                      <a:pt x="597182" y="701484"/>
                    </a:lnTo>
                    <a:lnTo>
                      <a:pt x="598042" y="698094"/>
                    </a:lnTo>
                    <a:lnTo>
                      <a:pt x="608477" y="689201"/>
                    </a:lnTo>
                    <a:lnTo>
                      <a:pt x="517614" y="661547"/>
                    </a:lnTo>
                    <a:cubicBezTo>
                      <a:pt x="497602" y="655390"/>
                      <a:pt x="477590" y="647693"/>
                      <a:pt x="459117" y="636917"/>
                    </a:cubicBezTo>
                    <a:cubicBezTo>
                      <a:pt x="441414" y="626911"/>
                      <a:pt x="429099" y="612287"/>
                      <a:pt x="432947" y="590735"/>
                    </a:cubicBezTo>
                    <a:cubicBezTo>
                      <a:pt x="436026" y="569953"/>
                      <a:pt x="449881" y="559177"/>
                      <a:pt x="468353" y="552250"/>
                    </a:cubicBezTo>
                    <a:cubicBezTo>
                      <a:pt x="496063" y="541474"/>
                      <a:pt x="525311" y="532238"/>
                      <a:pt x="553020" y="522232"/>
                    </a:cubicBezTo>
                    <a:cubicBezTo>
                      <a:pt x="565335" y="517614"/>
                      <a:pt x="584578" y="516075"/>
                      <a:pt x="583808" y="502220"/>
                    </a:cubicBezTo>
                    <a:cubicBezTo>
                      <a:pt x="582268" y="487596"/>
                      <a:pt x="563026" y="490675"/>
                      <a:pt x="550711" y="489135"/>
                    </a:cubicBezTo>
                    <a:cubicBezTo>
                      <a:pt x="531469" y="486826"/>
                      <a:pt x="511457" y="483747"/>
                      <a:pt x="492214" y="481438"/>
                    </a:cubicBezTo>
                    <a:cubicBezTo>
                      <a:pt x="475281" y="479129"/>
                      <a:pt x="468353" y="469893"/>
                      <a:pt x="468353" y="452958"/>
                    </a:cubicBezTo>
                    <a:cubicBezTo>
                      <a:pt x="468353" y="445261"/>
                      <a:pt x="468353" y="436795"/>
                      <a:pt x="466044" y="429098"/>
                    </a:cubicBezTo>
                    <a:cubicBezTo>
                      <a:pt x="462196" y="412934"/>
                      <a:pt x="453729" y="401389"/>
                      <a:pt x="435256" y="400619"/>
                    </a:cubicBezTo>
                    <a:cubicBezTo>
                      <a:pt x="427559" y="400619"/>
                      <a:pt x="419093" y="398310"/>
                      <a:pt x="411396" y="396771"/>
                    </a:cubicBezTo>
                    <a:cubicBezTo>
                      <a:pt x="389075" y="393692"/>
                      <a:pt x="380608" y="384456"/>
                      <a:pt x="379838" y="357516"/>
                    </a:cubicBezTo>
                    <a:cubicBezTo>
                      <a:pt x="390614" y="365213"/>
                      <a:pt x="399851" y="372910"/>
                      <a:pt x="410626" y="378298"/>
                    </a:cubicBezTo>
                    <a:cubicBezTo>
                      <a:pt x="429099" y="388304"/>
                      <a:pt x="443723" y="381377"/>
                      <a:pt x="449881" y="362134"/>
                    </a:cubicBezTo>
                    <a:cubicBezTo>
                      <a:pt x="450650" y="359055"/>
                      <a:pt x="450650" y="355977"/>
                      <a:pt x="451420" y="353668"/>
                    </a:cubicBezTo>
                    <a:cubicBezTo>
                      <a:pt x="456808" y="342122"/>
                      <a:pt x="452190" y="322110"/>
                      <a:pt x="467584" y="320570"/>
                    </a:cubicBezTo>
                    <a:cubicBezTo>
                      <a:pt x="479129" y="319801"/>
                      <a:pt x="482208" y="338274"/>
                      <a:pt x="488366" y="348280"/>
                    </a:cubicBezTo>
                    <a:cubicBezTo>
                      <a:pt x="490675" y="352128"/>
                      <a:pt x="492214" y="355977"/>
                      <a:pt x="494523" y="359825"/>
                    </a:cubicBezTo>
                    <a:cubicBezTo>
                      <a:pt x="511457" y="391383"/>
                      <a:pt x="512996" y="392153"/>
                      <a:pt x="544554" y="375219"/>
                    </a:cubicBezTo>
                    <a:cubicBezTo>
                      <a:pt x="560717" y="366752"/>
                      <a:pt x="575341" y="366752"/>
                      <a:pt x="592275" y="373680"/>
                    </a:cubicBezTo>
                    <a:cubicBezTo>
                      <a:pt x="613056" y="382916"/>
                      <a:pt x="633069" y="394462"/>
                      <a:pt x="655390" y="399080"/>
                    </a:cubicBezTo>
                    <a:cubicBezTo>
                      <a:pt x="662317" y="400619"/>
                      <a:pt x="669245" y="401389"/>
                      <a:pt x="673093" y="395231"/>
                    </a:cubicBezTo>
                    <a:cubicBezTo>
                      <a:pt x="677711" y="387534"/>
                      <a:pt x="674632" y="381377"/>
                      <a:pt x="669245" y="375219"/>
                    </a:cubicBezTo>
                    <a:cubicBezTo>
                      <a:pt x="652311" y="357516"/>
                      <a:pt x="635378" y="341352"/>
                      <a:pt x="622293" y="319801"/>
                    </a:cubicBezTo>
                    <a:cubicBezTo>
                      <a:pt x="601511" y="285164"/>
                      <a:pt x="604590" y="271310"/>
                      <a:pt x="639996" y="254377"/>
                    </a:cubicBezTo>
                    <a:cubicBezTo>
                      <a:pt x="666935" y="241292"/>
                      <a:pt x="696184" y="238983"/>
                      <a:pt x="724662" y="232055"/>
                    </a:cubicBezTo>
                    <a:cubicBezTo>
                      <a:pt x="736208" y="229746"/>
                      <a:pt x="755450" y="228977"/>
                      <a:pt x="754681" y="215892"/>
                    </a:cubicBezTo>
                    <a:cubicBezTo>
                      <a:pt x="754681" y="203577"/>
                      <a:pt x="736208" y="202807"/>
                      <a:pt x="723893" y="201268"/>
                    </a:cubicBezTo>
                    <a:cubicBezTo>
                      <a:pt x="706190" y="198189"/>
                      <a:pt x="687717" y="195110"/>
                      <a:pt x="670014" y="191261"/>
                    </a:cubicBezTo>
                    <a:cubicBezTo>
                      <a:pt x="660008" y="188952"/>
                      <a:pt x="648463" y="186643"/>
                      <a:pt x="647693" y="173558"/>
                    </a:cubicBezTo>
                    <a:cubicBezTo>
                      <a:pt x="646923" y="159704"/>
                      <a:pt x="656929" y="148928"/>
                      <a:pt x="665396" y="139692"/>
                    </a:cubicBezTo>
                    <a:cubicBezTo>
                      <a:pt x="670784" y="134304"/>
                      <a:pt x="673093" y="142771"/>
                      <a:pt x="676941" y="145849"/>
                    </a:cubicBezTo>
                    <a:lnTo>
                      <a:pt x="688074" y="153009"/>
                    </a:lnTo>
                    <a:lnTo>
                      <a:pt x="710225" y="120435"/>
                    </a:lnTo>
                    <a:cubicBezTo>
                      <a:pt x="717922" y="110429"/>
                      <a:pt x="729467" y="107350"/>
                      <a:pt x="741783" y="108890"/>
                    </a:cubicBezTo>
                    <a:cubicBezTo>
                      <a:pt x="747940" y="109659"/>
                      <a:pt x="754868" y="111968"/>
                      <a:pt x="761025" y="112738"/>
                    </a:cubicBezTo>
                    <a:cubicBezTo>
                      <a:pt x="766413" y="113123"/>
                      <a:pt x="772185" y="113893"/>
                      <a:pt x="777477" y="113123"/>
                    </a:cubicBezTo>
                    <a:lnTo>
                      <a:pt x="785507" y="107883"/>
                    </a:lnTo>
                    <a:lnTo>
                      <a:pt x="785854" y="89974"/>
                    </a:lnTo>
                    <a:cubicBezTo>
                      <a:pt x="784891" y="83215"/>
                      <a:pt x="782775" y="76384"/>
                      <a:pt x="779311" y="69649"/>
                    </a:cubicBezTo>
                    <a:cubicBezTo>
                      <a:pt x="775463" y="61952"/>
                      <a:pt x="780851" y="48098"/>
                      <a:pt x="765457" y="45019"/>
                    </a:cubicBezTo>
                    <a:cubicBezTo>
                      <a:pt x="760838" y="44249"/>
                      <a:pt x="756220" y="33473"/>
                      <a:pt x="765457" y="28086"/>
                    </a:cubicBezTo>
                    <a:cubicBezTo>
                      <a:pt x="772769" y="27701"/>
                      <a:pt x="780081" y="27508"/>
                      <a:pt x="786335" y="29625"/>
                    </a:cubicBezTo>
                    <a:lnTo>
                      <a:pt x="790615" y="34161"/>
                    </a:lnTo>
                    <a:lnTo>
                      <a:pt x="791043" y="33459"/>
                    </a:lnTo>
                    <a:cubicBezTo>
                      <a:pt x="796431" y="28841"/>
                      <a:pt x="800279" y="21914"/>
                      <a:pt x="804898" y="16526"/>
                    </a:cubicBezTo>
                    <a:cubicBezTo>
                      <a:pt x="814904" y="3441"/>
                      <a:pt x="827219" y="-2716"/>
                      <a:pt x="844922" y="1132"/>
                    </a:cubicBezTo>
                    <a:close/>
                  </a:path>
                </a:pathLst>
              </a:custGeom>
              <a:solidFill>
                <a:schemeClr val="accent2"/>
              </a:solidFill>
              <a:ln w="7692" cap="flat">
                <a:noFill/>
                <a:prstDash val="solid"/>
                <a:miter/>
              </a:ln>
            </p:spPr>
            <p:txBody>
              <a:bodyPr rtlCol="0" anchor="ctr"/>
              <a:lstStyle/>
              <a:p>
                <a:endParaRPr lang="en-US" dirty="0"/>
              </a:p>
            </p:txBody>
          </p:sp>
          <p:sp>
            <p:nvSpPr>
              <p:cNvPr id="13" name="Freeform: Shape 8">
                <a:extLst>
                  <a:ext uri="{FF2B5EF4-FFF2-40B4-BE49-F238E27FC236}">
                    <a16:creationId xmlns="" xmlns:a16="http://schemas.microsoft.com/office/drawing/2014/main" id="{C3E1EBAA-E877-4464-B9B5-EF288986AE71}"/>
                  </a:ext>
                </a:extLst>
              </p:cNvPr>
              <p:cNvSpPr/>
              <p:nvPr/>
            </p:nvSpPr>
            <p:spPr>
              <a:xfrm rot="16200000">
                <a:off x="6082131" y="1612875"/>
                <a:ext cx="1546554" cy="1293408"/>
              </a:xfrm>
              <a:custGeom>
                <a:avLst/>
                <a:gdLst>
                  <a:gd name="connsiteX0" fmla="*/ 1658032 w 1871671"/>
                  <a:gd name="connsiteY0" fmla="*/ 170642 h 1565309"/>
                  <a:gd name="connsiteX1" fmla="*/ 1664022 w 1871671"/>
                  <a:gd name="connsiteY1" fmla="*/ 186763 h 1565309"/>
                  <a:gd name="connsiteX2" fmla="*/ 1667412 w 1871671"/>
                  <a:gd name="connsiteY2" fmla="*/ 192211 h 1565309"/>
                  <a:gd name="connsiteX3" fmla="*/ 1684422 w 1871671"/>
                  <a:gd name="connsiteY3" fmla="*/ 193100 h 1565309"/>
                  <a:gd name="connsiteX4" fmla="*/ 1689986 w 1871671"/>
                  <a:gd name="connsiteY4" fmla="*/ 189789 h 1565309"/>
                  <a:gd name="connsiteX5" fmla="*/ 1696534 w 1871671"/>
                  <a:gd name="connsiteY5" fmla="*/ 191679 h 1565309"/>
                  <a:gd name="connsiteX6" fmla="*/ 1698538 w 1871671"/>
                  <a:gd name="connsiteY6" fmla="*/ 193839 h 1565309"/>
                  <a:gd name="connsiteX7" fmla="*/ 1711764 w 1871671"/>
                  <a:gd name="connsiteY7" fmla="*/ 194536 h 1565309"/>
                  <a:gd name="connsiteX8" fmla="*/ 1724882 w 1871671"/>
                  <a:gd name="connsiteY8" fmla="*/ 185434 h 1565309"/>
                  <a:gd name="connsiteX9" fmla="*/ 1698792 w 1871671"/>
                  <a:gd name="connsiteY9" fmla="*/ 163501 h 1565309"/>
                  <a:gd name="connsiteX10" fmla="*/ 1674063 w 1871671"/>
                  <a:gd name="connsiteY10" fmla="*/ 151882 h 1565309"/>
                  <a:gd name="connsiteX11" fmla="*/ 1670423 w 1871671"/>
                  <a:gd name="connsiteY11" fmla="*/ 159487 h 1565309"/>
                  <a:gd name="connsiteX12" fmla="*/ 1658032 w 1871671"/>
                  <a:gd name="connsiteY12" fmla="*/ 170642 h 1565309"/>
                  <a:gd name="connsiteX13" fmla="*/ 1622735 w 1871671"/>
                  <a:gd name="connsiteY13" fmla="*/ 171115 h 1565309"/>
                  <a:gd name="connsiteX14" fmla="*/ 1620302 w 1871671"/>
                  <a:gd name="connsiteY14" fmla="*/ 178240 h 1565309"/>
                  <a:gd name="connsiteX15" fmla="*/ 1617947 w 1871671"/>
                  <a:gd name="connsiteY15" fmla="*/ 192895 h 1565309"/>
                  <a:gd name="connsiteX16" fmla="*/ 1629543 w 1871671"/>
                  <a:gd name="connsiteY16" fmla="*/ 192240 h 1565309"/>
                  <a:gd name="connsiteX17" fmla="*/ 1626305 w 1871671"/>
                  <a:gd name="connsiteY17" fmla="*/ 187427 h 1565309"/>
                  <a:gd name="connsiteX18" fmla="*/ 1628474 w 1871671"/>
                  <a:gd name="connsiteY18" fmla="*/ 165172 h 1565309"/>
                  <a:gd name="connsiteX19" fmla="*/ 1622735 w 1871671"/>
                  <a:gd name="connsiteY19" fmla="*/ 171115 h 1565309"/>
                  <a:gd name="connsiteX20" fmla="*/ 1516850 w 1871671"/>
                  <a:gd name="connsiteY20" fmla="*/ 256260 h 1565309"/>
                  <a:gd name="connsiteX21" fmla="*/ 1509790 w 1871671"/>
                  <a:gd name="connsiteY21" fmla="*/ 275237 h 1565309"/>
                  <a:gd name="connsiteX22" fmla="*/ 1508128 w 1871671"/>
                  <a:gd name="connsiteY22" fmla="*/ 285328 h 1565309"/>
                  <a:gd name="connsiteX23" fmla="*/ 1509612 w 1871671"/>
                  <a:gd name="connsiteY23" fmla="*/ 287996 h 1565309"/>
                  <a:gd name="connsiteX24" fmla="*/ 1512358 w 1871671"/>
                  <a:gd name="connsiteY24" fmla="*/ 289356 h 1565309"/>
                  <a:gd name="connsiteX25" fmla="*/ 1511135 w 1871671"/>
                  <a:gd name="connsiteY25" fmla="*/ 275987 h 1565309"/>
                  <a:gd name="connsiteX26" fmla="*/ 1523713 w 1871671"/>
                  <a:gd name="connsiteY26" fmla="*/ 264496 h 1565309"/>
                  <a:gd name="connsiteX27" fmla="*/ 1516850 w 1871671"/>
                  <a:gd name="connsiteY27" fmla="*/ 256260 h 1565309"/>
                  <a:gd name="connsiteX28" fmla="*/ 1002172 w 1871671"/>
                  <a:gd name="connsiteY28" fmla="*/ 520370 h 1565309"/>
                  <a:gd name="connsiteX29" fmla="*/ 1002782 w 1871671"/>
                  <a:gd name="connsiteY29" fmla="*/ 520831 h 1565309"/>
                  <a:gd name="connsiteX30" fmla="*/ 1013655 w 1871671"/>
                  <a:gd name="connsiteY30" fmla="*/ 509559 h 1565309"/>
                  <a:gd name="connsiteX31" fmla="*/ 1043544 w 1871671"/>
                  <a:gd name="connsiteY31" fmla="*/ 474343 h 1565309"/>
                  <a:gd name="connsiteX32" fmla="*/ 1047888 w 1871671"/>
                  <a:gd name="connsiteY32" fmla="*/ 469714 h 1565309"/>
                  <a:gd name="connsiteX33" fmla="*/ 1050888 w 1871671"/>
                  <a:gd name="connsiteY33" fmla="*/ 464337 h 1565309"/>
                  <a:gd name="connsiteX34" fmla="*/ 1026465 w 1871671"/>
                  <a:gd name="connsiteY34" fmla="*/ 493900 h 1565309"/>
                  <a:gd name="connsiteX35" fmla="*/ 743374 w 1871671"/>
                  <a:gd name="connsiteY35" fmla="*/ 659170 h 1565309"/>
                  <a:gd name="connsiteX36" fmla="*/ 748536 w 1871671"/>
                  <a:gd name="connsiteY36" fmla="*/ 661672 h 1565309"/>
                  <a:gd name="connsiteX37" fmla="*/ 755415 w 1871671"/>
                  <a:gd name="connsiteY37" fmla="*/ 651176 h 1565309"/>
                  <a:gd name="connsiteX38" fmla="*/ 260404 w 1871671"/>
                  <a:gd name="connsiteY38" fmla="*/ 967747 h 1565309"/>
                  <a:gd name="connsiteX39" fmla="*/ 256791 w 1871671"/>
                  <a:gd name="connsiteY39" fmla="*/ 977070 h 1565309"/>
                  <a:gd name="connsiteX40" fmla="*/ 262050 w 1871671"/>
                  <a:gd name="connsiteY40" fmla="*/ 974628 h 1565309"/>
                  <a:gd name="connsiteX41" fmla="*/ 265598 w 1871671"/>
                  <a:gd name="connsiteY41" fmla="*/ 969446 h 1565309"/>
                  <a:gd name="connsiteX42" fmla="*/ 32 w 1871671"/>
                  <a:gd name="connsiteY42" fmla="*/ 832161 h 1565309"/>
                  <a:gd name="connsiteX43" fmla="*/ 10947 w 1871671"/>
                  <a:gd name="connsiteY43" fmla="*/ 830813 h 1565309"/>
                  <a:gd name="connsiteX44" fmla="*/ 34734 w 1871671"/>
                  <a:gd name="connsiteY44" fmla="*/ 822929 h 1565309"/>
                  <a:gd name="connsiteX45" fmla="*/ 92304 w 1871671"/>
                  <a:gd name="connsiteY45" fmla="*/ 776603 h 1565309"/>
                  <a:gd name="connsiteX46" fmla="*/ 122827 w 1871671"/>
                  <a:gd name="connsiteY46" fmla="*/ 764544 h 1565309"/>
                  <a:gd name="connsiteX47" fmla="*/ 230889 w 1871671"/>
                  <a:gd name="connsiteY47" fmla="*/ 744621 h 1565309"/>
                  <a:gd name="connsiteX48" fmla="*/ 302968 w 1871671"/>
                  <a:gd name="connsiteY48" fmla="*/ 651743 h 1565309"/>
                  <a:gd name="connsiteX49" fmla="*/ 445280 w 1871671"/>
                  <a:gd name="connsiteY49" fmla="*/ 712618 h 1565309"/>
                  <a:gd name="connsiteX50" fmla="*/ 544723 w 1871671"/>
                  <a:gd name="connsiteY50" fmla="*/ 662326 h 1565309"/>
                  <a:gd name="connsiteX51" fmla="*/ 548289 w 1871671"/>
                  <a:gd name="connsiteY51" fmla="*/ 674892 h 1565309"/>
                  <a:gd name="connsiteX52" fmla="*/ 570344 w 1871671"/>
                  <a:gd name="connsiteY52" fmla="*/ 674855 h 1565309"/>
                  <a:gd name="connsiteX53" fmla="*/ 603014 w 1871671"/>
                  <a:gd name="connsiteY53" fmla="*/ 656412 h 1565309"/>
                  <a:gd name="connsiteX54" fmla="*/ 608176 w 1871671"/>
                  <a:gd name="connsiteY54" fmla="*/ 635675 h 1565309"/>
                  <a:gd name="connsiteX55" fmla="*/ 650433 w 1871671"/>
                  <a:gd name="connsiteY55" fmla="*/ 615342 h 1565309"/>
                  <a:gd name="connsiteX56" fmla="*/ 660890 w 1871671"/>
                  <a:gd name="connsiteY56" fmla="*/ 619428 h 1565309"/>
                  <a:gd name="connsiteX57" fmla="*/ 677065 w 1871671"/>
                  <a:gd name="connsiteY57" fmla="*/ 608353 h 1565309"/>
                  <a:gd name="connsiteX58" fmla="*/ 718138 w 1871671"/>
                  <a:gd name="connsiteY58" fmla="*/ 591603 h 1565309"/>
                  <a:gd name="connsiteX59" fmla="*/ 719106 w 1871671"/>
                  <a:gd name="connsiteY59" fmla="*/ 593025 h 1565309"/>
                  <a:gd name="connsiteX60" fmla="*/ 717607 w 1871671"/>
                  <a:gd name="connsiteY60" fmla="*/ 595713 h 1565309"/>
                  <a:gd name="connsiteX61" fmla="*/ 719624 w 1871671"/>
                  <a:gd name="connsiteY61" fmla="*/ 596838 h 1565309"/>
                  <a:gd name="connsiteX62" fmla="*/ 723377 w 1871671"/>
                  <a:gd name="connsiteY62" fmla="*/ 587696 h 1565309"/>
                  <a:gd name="connsiteX63" fmla="*/ 717318 w 1871671"/>
                  <a:gd name="connsiteY63" fmla="*/ 578526 h 1565309"/>
                  <a:gd name="connsiteX64" fmla="*/ 742155 w 1871671"/>
                  <a:gd name="connsiteY64" fmla="*/ 552362 h 1565309"/>
                  <a:gd name="connsiteX65" fmla="*/ 761692 w 1871671"/>
                  <a:gd name="connsiteY65" fmla="*/ 542850 h 1565309"/>
                  <a:gd name="connsiteX66" fmla="*/ 764768 w 1871671"/>
                  <a:gd name="connsiteY66" fmla="*/ 515909 h 1565309"/>
                  <a:gd name="connsiteX67" fmla="*/ 735127 w 1871671"/>
                  <a:gd name="connsiteY67" fmla="*/ 497198 h 1565309"/>
                  <a:gd name="connsiteX68" fmla="*/ 707560 w 1871671"/>
                  <a:gd name="connsiteY68" fmla="*/ 460889 h 1565309"/>
                  <a:gd name="connsiteX69" fmla="*/ 669838 w 1871671"/>
                  <a:gd name="connsiteY69" fmla="*/ 411633 h 1565309"/>
                  <a:gd name="connsiteX70" fmla="*/ 714859 w 1871671"/>
                  <a:gd name="connsiteY70" fmla="*/ 399839 h 1565309"/>
                  <a:gd name="connsiteX71" fmla="*/ 746229 w 1871671"/>
                  <a:gd name="connsiteY71" fmla="*/ 411888 h 1565309"/>
                  <a:gd name="connsiteX72" fmla="*/ 758198 w 1871671"/>
                  <a:gd name="connsiteY72" fmla="*/ 427437 h 1565309"/>
                  <a:gd name="connsiteX73" fmla="*/ 786383 w 1871671"/>
                  <a:gd name="connsiteY73" fmla="*/ 440793 h 1565309"/>
                  <a:gd name="connsiteX74" fmla="*/ 798948 w 1871671"/>
                  <a:gd name="connsiteY74" fmla="*/ 417025 h 1565309"/>
                  <a:gd name="connsiteX75" fmla="*/ 832938 w 1871671"/>
                  <a:gd name="connsiteY75" fmla="*/ 387435 h 1565309"/>
                  <a:gd name="connsiteX76" fmla="*/ 854510 w 1871671"/>
                  <a:gd name="connsiteY76" fmla="*/ 383784 h 1565309"/>
                  <a:gd name="connsiteX77" fmla="*/ 894789 w 1871671"/>
                  <a:gd name="connsiteY77" fmla="*/ 398498 h 1565309"/>
                  <a:gd name="connsiteX78" fmla="*/ 898420 w 1871671"/>
                  <a:gd name="connsiteY78" fmla="*/ 403171 h 1565309"/>
                  <a:gd name="connsiteX79" fmla="*/ 978354 w 1871671"/>
                  <a:gd name="connsiteY79" fmla="*/ 300488 h 1565309"/>
                  <a:gd name="connsiteX80" fmla="*/ 1003001 w 1871671"/>
                  <a:gd name="connsiteY80" fmla="*/ 227864 h 1565309"/>
                  <a:gd name="connsiteX81" fmla="*/ 1006946 w 1871671"/>
                  <a:gd name="connsiteY81" fmla="*/ 193930 h 1565309"/>
                  <a:gd name="connsiteX82" fmla="*/ 1022991 w 1871671"/>
                  <a:gd name="connsiteY82" fmla="*/ 166745 h 1565309"/>
                  <a:gd name="connsiteX83" fmla="*/ 1077177 w 1871671"/>
                  <a:gd name="connsiteY83" fmla="*/ 88565 h 1565309"/>
                  <a:gd name="connsiteX84" fmla="*/ 1117682 w 1871671"/>
                  <a:gd name="connsiteY84" fmla="*/ 53871 h 1565309"/>
                  <a:gd name="connsiteX85" fmla="*/ 1221766 w 1871671"/>
                  <a:gd name="connsiteY85" fmla="*/ 0 h 1565309"/>
                  <a:gd name="connsiteX86" fmla="*/ 1159943 w 1871671"/>
                  <a:gd name="connsiteY86" fmla="*/ 41310 h 1565309"/>
                  <a:gd name="connsiteX87" fmla="*/ 1113905 w 1871671"/>
                  <a:gd name="connsiteY87" fmla="*/ 76443 h 1565309"/>
                  <a:gd name="connsiteX88" fmla="*/ 1188061 w 1871671"/>
                  <a:gd name="connsiteY88" fmla="*/ 36723 h 1565309"/>
                  <a:gd name="connsiteX89" fmla="*/ 1255454 w 1871671"/>
                  <a:gd name="connsiteY89" fmla="*/ 17028 h 1565309"/>
                  <a:gd name="connsiteX90" fmla="*/ 1305703 w 1871671"/>
                  <a:gd name="connsiteY90" fmla="*/ 10685 h 1565309"/>
                  <a:gd name="connsiteX91" fmla="*/ 1319974 w 1871671"/>
                  <a:gd name="connsiteY91" fmla="*/ 15120 h 1565309"/>
                  <a:gd name="connsiteX92" fmla="*/ 1298423 w 1871671"/>
                  <a:gd name="connsiteY92" fmla="*/ 26895 h 1565309"/>
                  <a:gd name="connsiteX93" fmla="*/ 1237405 w 1871671"/>
                  <a:gd name="connsiteY93" fmla="*/ 35164 h 1565309"/>
                  <a:gd name="connsiteX94" fmla="*/ 1161169 w 1871671"/>
                  <a:gd name="connsiteY94" fmla="*/ 67553 h 1565309"/>
                  <a:gd name="connsiteX95" fmla="*/ 1163858 w 1871671"/>
                  <a:gd name="connsiteY95" fmla="*/ 69053 h 1565309"/>
                  <a:gd name="connsiteX96" fmla="*/ 1181440 w 1871671"/>
                  <a:gd name="connsiteY96" fmla="*/ 61233 h 1565309"/>
                  <a:gd name="connsiteX97" fmla="*/ 1182488 w 1871671"/>
                  <a:gd name="connsiteY97" fmla="*/ 60936 h 1565309"/>
                  <a:gd name="connsiteX98" fmla="*/ 1244942 w 1871671"/>
                  <a:gd name="connsiteY98" fmla="*/ 43774 h 1565309"/>
                  <a:gd name="connsiteX99" fmla="*/ 1363680 w 1871671"/>
                  <a:gd name="connsiteY99" fmla="*/ 31568 h 1565309"/>
                  <a:gd name="connsiteX100" fmla="*/ 1369886 w 1871671"/>
                  <a:gd name="connsiteY100" fmla="*/ 31504 h 1565309"/>
                  <a:gd name="connsiteX101" fmla="*/ 1385177 w 1871671"/>
                  <a:gd name="connsiteY101" fmla="*/ 51491 h 1565309"/>
                  <a:gd name="connsiteX102" fmla="*/ 1386069 w 1871671"/>
                  <a:gd name="connsiteY102" fmla="*/ 54633 h 1565309"/>
                  <a:gd name="connsiteX103" fmla="*/ 1386741 w 1871671"/>
                  <a:gd name="connsiteY103" fmla="*/ 55008 h 1565309"/>
                  <a:gd name="connsiteX104" fmla="*/ 1407387 w 1871671"/>
                  <a:gd name="connsiteY104" fmla="*/ 48016 h 1565309"/>
                  <a:gd name="connsiteX105" fmla="*/ 1411717 w 1871671"/>
                  <a:gd name="connsiteY105" fmla="*/ 51313 h 1565309"/>
                  <a:gd name="connsiteX106" fmla="*/ 1397625 w 1871671"/>
                  <a:gd name="connsiteY106" fmla="*/ 73418 h 1565309"/>
                  <a:gd name="connsiteX107" fmla="*/ 1403816 w 1871671"/>
                  <a:gd name="connsiteY107" fmla="*/ 81278 h 1565309"/>
                  <a:gd name="connsiteX108" fmla="*/ 1407254 w 1871671"/>
                  <a:gd name="connsiteY108" fmla="*/ 81433 h 1565309"/>
                  <a:gd name="connsiteX109" fmla="*/ 1418215 w 1871671"/>
                  <a:gd name="connsiteY109" fmla="*/ 98124 h 1565309"/>
                  <a:gd name="connsiteX110" fmla="*/ 1425984 w 1871671"/>
                  <a:gd name="connsiteY110" fmla="*/ 101576 h 1565309"/>
                  <a:gd name="connsiteX111" fmla="*/ 1478831 w 1871671"/>
                  <a:gd name="connsiteY111" fmla="*/ 106376 h 1565309"/>
                  <a:gd name="connsiteX112" fmla="*/ 1484442 w 1871671"/>
                  <a:gd name="connsiteY112" fmla="*/ 104218 h 1565309"/>
                  <a:gd name="connsiteX113" fmla="*/ 1513039 w 1871671"/>
                  <a:gd name="connsiteY113" fmla="*/ 81391 h 1565309"/>
                  <a:gd name="connsiteX114" fmla="*/ 1522258 w 1871671"/>
                  <a:gd name="connsiteY114" fmla="*/ 68025 h 1565309"/>
                  <a:gd name="connsiteX115" fmla="*/ 1528243 w 1871671"/>
                  <a:gd name="connsiteY115" fmla="*/ 65194 h 1565309"/>
                  <a:gd name="connsiteX116" fmla="*/ 1532341 w 1871671"/>
                  <a:gd name="connsiteY116" fmla="*/ 73650 h 1565309"/>
                  <a:gd name="connsiteX117" fmla="*/ 1524079 w 1871671"/>
                  <a:gd name="connsiteY117" fmla="*/ 96362 h 1565309"/>
                  <a:gd name="connsiteX118" fmla="*/ 1530749 w 1871671"/>
                  <a:gd name="connsiteY118" fmla="*/ 85982 h 1565309"/>
                  <a:gd name="connsiteX119" fmla="*/ 1536594 w 1871671"/>
                  <a:gd name="connsiteY119" fmla="*/ 78666 h 1565309"/>
                  <a:gd name="connsiteX120" fmla="*/ 1542204 w 1871671"/>
                  <a:gd name="connsiteY120" fmla="*/ 76507 h 1565309"/>
                  <a:gd name="connsiteX121" fmla="*/ 1569105 w 1871671"/>
                  <a:gd name="connsiteY121" fmla="*/ 83580 h 1565309"/>
                  <a:gd name="connsiteX122" fmla="*/ 1569169 w 1871671"/>
                  <a:gd name="connsiteY122" fmla="*/ 89786 h 1565309"/>
                  <a:gd name="connsiteX123" fmla="*/ 1566970 w 1871671"/>
                  <a:gd name="connsiteY123" fmla="*/ 107949 h 1565309"/>
                  <a:gd name="connsiteX124" fmla="*/ 1626438 w 1871671"/>
                  <a:gd name="connsiteY124" fmla="*/ 88240 h 1565309"/>
                  <a:gd name="connsiteX125" fmla="*/ 1633974 w 1871671"/>
                  <a:gd name="connsiteY125" fmla="*/ 96851 h 1565309"/>
                  <a:gd name="connsiteX126" fmla="*/ 1632899 w 1871671"/>
                  <a:gd name="connsiteY126" fmla="*/ 112997 h 1565309"/>
                  <a:gd name="connsiteX127" fmla="*/ 1637572 w 1871671"/>
                  <a:gd name="connsiteY127" fmla="*/ 108184 h 1565309"/>
                  <a:gd name="connsiteX128" fmla="*/ 1642006 w 1871671"/>
                  <a:gd name="connsiteY128" fmla="*/ 100729 h 1565309"/>
                  <a:gd name="connsiteX129" fmla="*/ 1646842 w 1871671"/>
                  <a:gd name="connsiteY129" fmla="*/ 97171 h 1565309"/>
                  <a:gd name="connsiteX130" fmla="*/ 1647431 w 1871671"/>
                  <a:gd name="connsiteY130" fmla="*/ 96425 h 1565309"/>
                  <a:gd name="connsiteX131" fmla="*/ 1648835 w 1871671"/>
                  <a:gd name="connsiteY131" fmla="*/ 95705 h 1565309"/>
                  <a:gd name="connsiteX132" fmla="*/ 1657764 w 1871671"/>
                  <a:gd name="connsiteY132" fmla="*/ 89136 h 1565309"/>
                  <a:gd name="connsiteX133" fmla="*/ 1661838 w 1871671"/>
                  <a:gd name="connsiteY133" fmla="*/ 90134 h 1565309"/>
                  <a:gd name="connsiteX134" fmla="*/ 1665919 w 1871671"/>
                  <a:gd name="connsiteY134" fmla="*/ 83822 h 1565309"/>
                  <a:gd name="connsiteX135" fmla="*/ 1688865 w 1871671"/>
                  <a:gd name="connsiteY135" fmla="*/ 86927 h 1565309"/>
                  <a:gd name="connsiteX136" fmla="*/ 1686035 w 1871671"/>
                  <a:gd name="connsiteY136" fmla="*/ 118069 h 1565309"/>
                  <a:gd name="connsiteX137" fmla="*/ 1685979 w 1871671"/>
                  <a:gd name="connsiteY137" fmla="*/ 118235 h 1565309"/>
                  <a:gd name="connsiteX138" fmla="*/ 1686041 w 1871671"/>
                  <a:gd name="connsiteY138" fmla="*/ 118302 h 1565309"/>
                  <a:gd name="connsiteX139" fmla="*/ 1756385 w 1871671"/>
                  <a:gd name="connsiteY139" fmla="*/ 119681 h 1565309"/>
                  <a:gd name="connsiteX140" fmla="*/ 1785688 w 1871671"/>
                  <a:gd name="connsiteY140" fmla="*/ 50170 h 1565309"/>
                  <a:gd name="connsiteX141" fmla="*/ 1778511 w 1871671"/>
                  <a:gd name="connsiteY141" fmla="*/ 22838 h 1565309"/>
                  <a:gd name="connsiteX142" fmla="*/ 1782792 w 1871671"/>
                  <a:gd name="connsiteY142" fmla="*/ 6455 h 1565309"/>
                  <a:gd name="connsiteX143" fmla="*/ 1812767 w 1871671"/>
                  <a:gd name="connsiteY143" fmla="*/ 31789 h 1565309"/>
                  <a:gd name="connsiteX144" fmla="*/ 1805364 w 1871671"/>
                  <a:gd name="connsiteY144" fmla="*/ 78382 h 1565309"/>
                  <a:gd name="connsiteX145" fmla="*/ 1820384 w 1871671"/>
                  <a:gd name="connsiteY145" fmla="*/ 87877 h 1565309"/>
                  <a:gd name="connsiteX146" fmla="*/ 1838477 w 1871671"/>
                  <a:gd name="connsiteY146" fmla="*/ 106925 h 1565309"/>
                  <a:gd name="connsiteX147" fmla="*/ 1836015 w 1871671"/>
                  <a:gd name="connsiteY147" fmla="*/ 110259 h 1565309"/>
                  <a:gd name="connsiteX148" fmla="*/ 1810552 w 1871671"/>
                  <a:gd name="connsiteY148" fmla="*/ 134632 h 1565309"/>
                  <a:gd name="connsiteX149" fmla="*/ 1816731 w 1871671"/>
                  <a:gd name="connsiteY149" fmla="*/ 150566 h 1565309"/>
                  <a:gd name="connsiteX150" fmla="*/ 1816502 w 1871671"/>
                  <a:gd name="connsiteY150" fmla="*/ 154484 h 1565309"/>
                  <a:gd name="connsiteX151" fmla="*/ 1820540 w 1871671"/>
                  <a:gd name="connsiteY151" fmla="*/ 178610 h 1565309"/>
                  <a:gd name="connsiteX152" fmla="*/ 1853452 w 1871671"/>
                  <a:gd name="connsiteY152" fmla="*/ 226193 h 1565309"/>
                  <a:gd name="connsiteX153" fmla="*/ 1844653 w 1871671"/>
                  <a:gd name="connsiteY153" fmla="*/ 281172 h 1565309"/>
                  <a:gd name="connsiteX154" fmla="*/ 1824810 w 1871671"/>
                  <a:gd name="connsiteY154" fmla="*/ 338835 h 1565309"/>
                  <a:gd name="connsiteX155" fmla="*/ 1825910 w 1871671"/>
                  <a:gd name="connsiteY155" fmla="*/ 340714 h 1565309"/>
                  <a:gd name="connsiteX156" fmla="*/ 1802539 w 1871671"/>
                  <a:gd name="connsiteY156" fmla="*/ 396659 h 1565309"/>
                  <a:gd name="connsiteX157" fmla="*/ 1772160 w 1871671"/>
                  <a:gd name="connsiteY157" fmla="*/ 409404 h 1565309"/>
                  <a:gd name="connsiteX158" fmla="*/ 1797828 w 1871671"/>
                  <a:gd name="connsiteY158" fmla="*/ 436000 h 1565309"/>
                  <a:gd name="connsiteX159" fmla="*/ 1814338 w 1871671"/>
                  <a:gd name="connsiteY159" fmla="*/ 445883 h 1565309"/>
                  <a:gd name="connsiteX160" fmla="*/ 1804912 w 1871671"/>
                  <a:gd name="connsiteY160" fmla="*/ 454558 h 1565309"/>
                  <a:gd name="connsiteX161" fmla="*/ 1790372 w 1871671"/>
                  <a:gd name="connsiteY161" fmla="*/ 452350 h 1565309"/>
                  <a:gd name="connsiteX162" fmla="*/ 1757734 w 1871671"/>
                  <a:gd name="connsiteY162" fmla="*/ 449389 h 1565309"/>
                  <a:gd name="connsiteX163" fmla="*/ 1735022 w 1871671"/>
                  <a:gd name="connsiteY163" fmla="*/ 478458 h 1565309"/>
                  <a:gd name="connsiteX164" fmla="*/ 1747767 w 1871671"/>
                  <a:gd name="connsiteY164" fmla="*/ 508837 h 1565309"/>
                  <a:gd name="connsiteX165" fmla="*/ 1749765 w 1871671"/>
                  <a:gd name="connsiteY165" fmla="*/ 531634 h 1565309"/>
                  <a:gd name="connsiteX166" fmla="*/ 1738202 w 1871671"/>
                  <a:gd name="connsiteY166" fmla="*/ 537066 h 1565309"/>
                  <a:gd name="connsiteX167" fmla="*/ 1737990 w 1871671"/>
                  <a:gd name="connsiteY167" fmla="*/ 537040 h 1565309"/>
                  <a:gd name="connsiteX168" fmla="*/ 1727348 w 1871671"/>
                  <a:gd name="connsiteY168" fmla="*/ 547683 h 1565309"/>
                  <a:gd name="connsiteX169" fmla="*/ 1744494 w 1871671"/>
                  <a:gd name="connsiteY169" fmla="*/ 582691 h 1565309"/>
                  <a:gd name="connsiteX170" fmla="*/ 1775930 w 1871671"/>
                  <a:gd name="connsiteY170" fmla="*/ 595551 h 1565309"/>
                  <a:gd name="connsiteX171" fmla="*/ 1828084 w 1871671"/>
                  <a:gd name="connsiteY171" fmla="*/ 640560 h 1565309"/>
                  <a:gd name="connsiteX172" fmla="*/ 1830228 w 1871671"/>
                  <a:gd name="connsiteY172" fmla="*/ 675569 h 1565309"/>
                  <a:gd name="connsiteX173" fmla="*/ 1836657 w 1871671"/>
                  <a:gd name="connsiteY173" fmla="*/ 704146 h 1565309"/>
                  <a:gd name="connsiteX174" fmla="*/ 1819510 w 1871671"/>
                  <a:gd name="connsiteY174" fmla="*/ 717006 h 1565309"/>
                  <a:gd name="connsiteX175" fmla="*/ 1768071 w 1871671"/>
                  <a:gd name="connsiteY175" fmla="*/ 730581 h 1565309"/>
                  <a:gd name="connsiteX176" fmla="*/ 1733063 w 1871671"/>
                  <a:gd name="connsiteY176" fmla="*/ 752014 h 1565309"/>
                  <a:gd name="connsiteX177" fmla="*/ 1704485 w 1871671"/>
                  <a:gd name="connsiteY177" fmla="*/ 814171 h 1565309"/>
                  <a:gd name="connsiteX178" fmla="*/ 1706628 w 1871671"/>
                  <a:gd name="connsiteY178" fmla="*/ 832747 h 1565309"/>
                  <a:gd name="connsiteX179" fmla="*/ 1703056 w 1871671"/>
                  <a:gd name="connsiteY179" fmla="*/ 855609 h 1565309"/>
                  <a:gd name="connsiteX180" fmla="*/ 1684481 w 1871671"/>
                  <a:gd name="connsiteY180" fmla="*/ 847036 h 1565309"/>
                  <a:gd name="connsiteX181" fmla="*/ 1673765 w 1871671"/>
                  <a:gd name="connsiteY181" fmla="*/ 843463 h 1565309"/>
                  <a:gd name="connsiteX182" fmla="*/ 1673050 w 1871671"/>
                  <a:gd name="connsiteY182" fmla="*/ 854180 h 1565309"/>
                  <a:gd name="connsiteX183" fmla="*/ 1645900 w 1871671"/>
                  <a:gd name="connsiteY183" fmla="*/ 919195 h 1565309"/>
                  <a:gd name="connsiteX184" fmla="*/ 1611608 w 1871671"/>
                  <a:gd name="connsiteY184" fmla="*/ 936342 h 1565309"/>
                  <a:gd name="connsiteX185" fmla="*/ 1554452 w 1871671"/>
                  <a:gd name="connsiteY185" fmla="*/ 953845 h 1565309"/>
                  <a:gd name="connsiteX186" fmla="*/ 1546673 w 1871671"/>
                  <a:gd name="connsiteY186" fmla="*/ 954145 h 1565309"/>
                  <a:gd name="connsiteX187" fmla="*/ 1543541 w 1871671"/>
                  <a:gd name="connsiteY187" fmla="*/ 964219 h 1565309"/>
                  <a:gd name="connsiteX188" fmla="*/ 1545758 w 1871671"/>
                  <a:gd name="connsiteY188" fmla="*/ 971581 h 1565309"/>
                  <a:gd name="connsiteX189" fmla="*/ 1553690 w 1871671"/>
                  <a:gd name="connsiteY189" fmla="*/ 979530 h 1565309"/>
                  <a:gd name="connsiteX190" fmla="*/ 1553351 w 1871671"/>
                  <a:gd name="connsiteY190" fmla="*/ 986035 h 1565309"/>
                  <a:gd name="connsiteX191" fmla="*/ 1551411 w 1871671"/>
                  <a:gd name="connsiteY191" fmla="*/ 987248 h 1565309"/>
                  <a:gd name="connsiteX192" fmla="*/ 1558275 w 1871671"/>
                  <a:gd name="connsiteY192" fmla="*/ 1000687 h 1565309"/>
                  <a:gd name="connsiteX193" fmla="*/ 1556757 w 1871671"/>
                  <a:gd name="connsiteY193" fmla="*/ 1020576 h 1565309"/>
                  <a:gd name="connsiteX194" fmla="*/ 1526961 w 1871671"/>
                  <a:gd name="connsiteY194" fmla="*/ 1031087 h 1565309"/>
                  <a:gd name="connsiteX195" fmla="*/ 1510604 w 1871671"/>
                  <a:gd name="connsiteY195" fmla="*/ 1041928 h 1565309"/>
                  <a:gd name="connsiteX196" fmla="*/ 1520539 w 1871671"/>
                  <a:gd name="connsiteY196" fmla="*/ 1055662 h 1565309"/>
                  <a:gd name="connsiteX197" fmla="*/ 1524069 w 1871671"/>
                  <a:gd name="connsiteY197" fmla="*/ 1057380 h 1565309"/>
                  <a:gd name="connsiteX198" fmla="*/ 1545563 w 1871671"/>
                  <a:gd name="connsiteY198" fmla="*/ 1072544 h 1565309"/>
                  <a:gd name="connsiteX199" fmla="*/ 1525549 w 1871671"/>
                  <a:gd name="connsiteY199" fmla="*/ 1076065 h 1565309"/>
                  <a:gd name="connsiteX200" fmla="*/ 1503920 w 1871671"/>
                  <a:gd name="connsiteY200" fmla="*/ 1073595 h 1565309"/>
                  <a:gd name="connsiteX201" fmla="*/ 1481369 w 1871671"/>
                  <a:gd name="connsiteY201" fmla="*/ 1105092 h 1565309"/>
                  <a:gd name="connsiteX202" fmla="*/ 1492371 w 1871671"/>
                  <a:gd name="connsiteY202" fmla="*/ 1123877 h 1565309"/>
                  <a:gd name="connsiteX203" fmla="*/ 1470894 w 1871671"/>
                  <a:gd name="connsiteY203" fmla="*/ 1142132 h 1565309"/>
                  <a:gd name="connsiteX204" fmla="*/ 1447809 w 1871671"/>
                  <a:gd name="connsiteY204" fmla="*/ 1136099 h 1565309"/>
                  <a:gd name="connsiteX205" fmla="*/ 1432865 w 1871671"/>
                  <a:gd name="connsiteY205" fmla="*/ 1134679 h 1565309"/>
                  <a:gd name="connsiteX206" fmla="*/ 1423800 w 1871671"/>
                  <a:gd name="connsiteY206" fmla="*/ 1145670 h 1565309"/>
                  <a:gd name="connsiteX207" fmla="*/ 1425154 w 1871671"/>
                  <a:gd name="connsiteY207" fmla="*/ 1146298 h 1565309"/>
                  <a:gd name="connsiteX208" fmla="*/ 1416275 w 1871671"/>
                  <a:gd name="connsiteY208" fmla="*/ 1164232 h 1565309"/>
                  <a:gd name="connsiteX209" fmla="*/ 1361685 w 1871671"/>
                  <a:gd name="connsiteY209" fmla="*/ 1275020 h 1565309"/>
                  <a:gd name="connsiteX210" fmla="*/ 1371191 w 1871671"/>
                  <a:gd name="connsiteY210" fmla="*/ 1295318 h 1565309"/>
                  <a:gd name="connsiteX211" fmla="*/ 1387341 w 1871671"/>
                  <a:gd name="connsiteY211" fmla="*/ 1322078 h 1565309"/>
                  <a:gd name="connsiteX212" fmla="*/ 1357571 w 1871671"/>
                  <a:gd name="connsiteY212" fmla="*/ 1326563 h 1565309"/>
                  <a:gd name="connsiteX213" fmla="*/ 1341252 w 1871671"/>
                  <a:gd name="connsiteY213" fmla="*/ 1365259 h 1565309"/>
                  <a:gd name="connsiteX214" fmla="*/ 1353038 w 1871671"/>
                  <a:gd name="connsiteY214" fmla="*/ 1399900 h 1565309"/>
                  <a:gd name="connsiteX215" fmla="*/ 1353356 w 1871671"/>
                  <a:gd name="connsiteY215" fmla="*/ 1474118 h 1565309"/>
                  <a:gd name="connsiteX216" fmla="*/ 1326424 w 1871671"/>
                  <a:gd name="connsiteY216" fmla="*/ 1500623 h 1565309"/>
                  <a:gd name="connsiteX217" fmla="*/ 1307751 w 1871671"/>
                  <a:gd name="connsiteY217" fmla="*/ 1526062 h 1565309"/>
                  <a:gd name="connsiteX218" fmla="*/ 1285172 w 1871671"/>
                  <a:gd name="connsiteY218" fmla="*/ 1521225 h 1565309"/>
                  <a:gd name="connsiteX219" fmla="*/ 1237756 w 1871671"/>
                  <a:gd name="connsiteY219" fmla="*/ 1489028 h 1565309"/>
                  <a:gd name="connsiteX220" fmla="*/ 1195576 w 1871671"/>
                  <a:gd name="connsiteY220" fmla="*/ 1475742 h 1565309"/>
                  <a:gd name="connsiteX221" fmla="*/ 1124852 w 1871671"/>
                  <a:gd name="connsiteY221" fmla="*/ 1496486 h 1565309"/>
                  <a:gd name="connsiteX222" fmla="*/ 1111275 w 1871671"/>
                  <a:gd name="connsiteY222" fmla="*/ 1511367 h 1565309"/>
                  <a:gd name="connsiteX223" fmla="*/ 1090171 w 1871671"/>
                  <a:gd name="connsiteY223" fmla="*/ 1524637 h 1565309"/>
                  <a:gd name="connsiteX224" fmla="*/ 1083997 w 1871671"/>
                  <a:gd name="connsiteY224" fmla="*/ 1503478 h 1565309"/>
                  <a:gd name="connsiteX225" fmla="*/ 1079321 w 1871671"/>
                  <a:gd name="connsiteY225" fmla="*/ 1492243 h 1565309"/>
                  <a:gd name="connsiteX226" fmla="*/ 1070106 w 1871671"/>
                  <a:gd name="connsiteY226" fmla="*/ 1499243 h 1565309"/>
                  <a:gd name="connsiteX227" fmla="*/ 998072 w 1871671"/>
                  <a:gd name="connsiteY227" fmla="*/ 1523169 h 1565309"/>
                  <a:gd name="connsiteX228" fmla="*/ 959881 w 1871671"/>
                  <a:gd name="connsiteY228" fmla="*/ 1507432 h 1565309"/>
                  <a:gd name="connsiteX229" fmla="*/ 854284 w 1871671"/>
                  <a:gd name="connsiteY229" fmla="*/ 1433017 h 1565309"/>
                  <a:gd name="connsiteX230" fmla="*/ 837620 w 1871671"/>
                  <a:gd name="connsiteY230" fmla="*/ 1437318 h 1565309"/>
                  <a:gd name="connsiteX231" fmla="*/ 821686 w 1871671"/>
                  <a:gd name="connsiteY231" fmla="*/ 1438943 h 1565309"/>
                  <a:gd name="connsiteX232" fmla="*/ 815083 w 1871671"/>
                  <a:gd name="connsiteY232" fmla="*/ 1431358 h 1565309"/>
                  <a:gd name="connsiteX233" fmla="*/ 795498 w 1871671"/>
                  <a:gd name="connsiteY233" fmla="*/ 1437357 h 1565309"/>
                  <a:gd name="connsiteX234" fmla="*/ 790547 w 1871671"/>
                  <a:gd name="connsiteY234" fmla="*/ 1434220 h 1565309"/>
                  <a:gd name="connsiteX235" fmla="*/ 779724 w 1871671"/>
                  <a:gd name="connsiteY235" fmla="*/ 1454041 h 1565309"/>
                  <a:gd name="connsiteX236" fmla="*/ 769563 w 1871671"/>
                  <a:gd name="connsiteY236" fmla="*/ 1435334 h 1565309"/>
                  <a:gd name="connsiteX237" fmla="*/ 752241 w 1871671"/>
                  <a:gd name="connsiteY237" fmla="*/ 1441227 h 1565309"/>
                  <a:gd name="connsiteX238" fmla="*/ 751780 w 1871671"/>
                  <a:gd name="connsiteY238" fmla="*/ 1439334 h 1565309"/>
                  <a:gd name="connsiteX239" fmla="*/ 744070 w 1871671"/>
                  <a:gd name="connsiteY239" fmla="*/ 1455986 h 1565309"/>
                  <a:gd name="connsiteX240" fmla="*/ 724681 w 1871671"/>
                  <a:gd name="connsiteY240" fmla="*/ 1489310 h 1565309"/>
                  <a:gd name="connsiteX241" fmla="*/ 695421 w 1871671"/>
                  <a:gd name="connsiteY241" fmla="*/ 1477387 h 1565309"/>
                  <a:gd name="connsiteX242" fmla="*/ 675992 w 1871671"/>
                  <a:gd name="connsiteY242" fmla="*/ 1474633 h 1565309"/>
                  <a:gd name="connsiteX243" fmla="*/ 674303 w 1871671"/>
                  <a:gd name="connsiteY243" fmla="*/ 1491499 h 1565309"/>
                  <a:gd name="connsiteX244" fmla="*/ 675801 w 1871671"/>
                  <a:gd name="connsiteY244" fmla="*/ 1495127 h 1565309"/>
                  <a:gd name="connsiteX245" fmla="*/ 681806 w 1871671"/>
                  <a:gd name="connsiteY245" fmla="*/ 1520737 h 1565309"/>
                  <a:gd name="connsiteX246" fmla="*/ 664503 w 1871671"/>
                  <a:gd name="connsiteY246" fmla="*/ 1510083 h 1565309"/>
                  <a:gd name="connsiteX247" fmla="*/ 649969 w 1871671"/>
                  <a:gd name="connsiteY247" fmla="*/ 1493875 h 1565309"/>
                  <a:gd name="connsiteX248" fmla="*/ 612193 w 1871671"/>
                  <a:gd name="connsiteY248" fmla="*/ 1502454 h 1565309"/>
                  <a:gd name="connsiteX249" fmla="*/ 607947 w 1871671"/>
                  <a:gd name="connsiteY249" fmla="*/ 1523807 h 1565309"/>
                  <a:gd name="connsiteX250" fmla="*/ 579768 w 1871671"/>
                  <a:gd name="connsiteY250" fmla="*/ 1523197 h 1565309"/>
                  <a:gd name="connsiteX251" fmla="*/ 566510 w 1871671"/>
                  <a:gd name="connsiteY251" fmla="*/ 1503358 h 1565309"/>
                  <a:gd name="connsiteX252" fmla="*/ 540457 w 1871671"/>
                  <a:gd name="connsiteY252" fmla="*/ 1494847 h 1565309"/>
                  <a:gd name="connsiteX253" fmla="*/ 502445 w 1871671"/>
                  <a:gd name="connsiteY253" fmla="*/ 1482295 h 1565309"/>
                  <a:gd name="connsiteX254" fmla="*/ 449919 w 1871671"/>
                  <a:gd name="connsiteY254" fmla="*/ 1472959 h 1565309"/>
                  <a:gd name="connsiteX255" fmla="*/ 429429 w 1871671"/>
                  <a:gd name="connsiteY255" fmla="*/ 1475543 h 1565309"/>
                  <a:gd name="connsiteX256" fmla="*/ 432404 w 1871671"/>
                  <a:gd name="connsiteY256" fmla="*/ 1463371 h 1565309"/>
                  <a:gd name="connsiteX257" fmla="*/ 414888 w 1871671"/>
                  <a:gd name="connsiteY257" fmla="*/ 1453784 h 1565309"/>
                  <a:gd name="connsiteX258" fmla="*/ 375599 w 1871671"/>
                  <a:gd name="connsiteY258" fmla="*/ 1444860 h 1565309"/>
                  <a:gd name="connsiteX259" fmla="*/ 355727 w 1871671"/>
                  <a:gd name="connsiteY259" fmla="*/ 1427592 h 1565309"/>
                  <a:gd name="connsiteX260" fmla="*/ 345658 w 1871671"/>
                  <a:gd name="connsiteY260" fmla="*/ 1394514 h 1565309"/>
                  <a:gd name="connsiteX261" fmla="*/ 318494 w 1871671"/>
                  <a:gd name="connsiteY261" fmla="*/ 1346938 h 1565309"/>
                  <a:gd name="connsiteX262" fmla="*/ 299702 w 1871671"/>
                  <a:gd name="connsiteY262" fmla="*/ 1340981 h 1565309"/>
                  <a:gd name="connsiteX263" fmla="*/ 281950 w 1871671"/>
                  <a:gd name="connsiteY263" fmla="*/ 1310260 h 1565309"/>
                  <a:gd name="connsiteX264" fmla="*/ 271022 w 1871671"/>
                  <a:gd name="connsiteY264" fmla="*/ 1273128 h 1565309"/>
                  <a:gd name="connsiteX265" fmla="*/ 264384 w 1871671"/>
                  <a:gd name="connsiteY265" fmla="*/ 1271344 h 1565309"/>
                  <a:gd name="connsiteX266" fmla="*/ 264571 w 1871671"/>
                  <a:gd name="connsiteY266" fmla="*/ 1318216 h 1565309"/>
                  <a:gd name="connsiteX267" fmla="*/ 265775 w 1871671"/>
                  <a:gd name="connsiteY267" fmla="*/ 1367802 h 1565309"/>
                  <a:gd name="connsiteX268" fmla="*/ 291071 w 1871671"/>
                  <a:gd name="connsiteY268" fmla="*/ 1395133 h 1565309"/>
                  <a:gd name="connsiteX269" fmla="*/ 297560 w 1871671"/>
                  <a:gd name="connsiteY269" fmla="*/ 1404041 h 1565309"/>
                  <a:gd name="connsiteX270" fmla="*/ 261129 w 1871671"/>
                  <a:gd name="connsiteY270" fmla="*/ 1417211 h 1565309"/>
                  <a:gd name="connsiteX271" fmla="*/ 237018 w 1871671"/>
                  <a:gd name="connsiteY271" fmla="*/ 1439896 h 1565309"/>
                  <a:gd name="connsiteX272" fmla="*/ 240764 w 1871671"/>
                  <a:gd name="connsiteY272" fmla="*/ 1479002 h 1565309"/>
                  <a:gd name="connsiteX273" fmla="*/ 226606 w 1871671"/>
                  <a:gd name="connsiteY273" fmla="*/ 1494901 h 1565309"/>
                  <a:gd name="connsiteX274" fmla="*/ 194936 w 1871671"/>
                  <a:gd name="connsiteY274" fmla="*/ 1478997 h 1565309"/>
                  <a:gd name="connsiteX275" fmla="*/ 206080 w 1871671"/>
                  <a:gd name="connsiteY275" fmla="*/ 1476400 h 1565309"/>
                  <a:gd name="connsiteX276" fmla="*/ 201781 w 1871671"/>
                  <a:gd name="connsiteY276" fmla="*/ 1411427 h 1565309"/>
                  <a:gd name="connsiteX277" fmla="*/ 176658 w 1871671"/>
                  <a:gd name="connsiteY277" fmla="*/ 1456464 h 1565309"/>
                  <a:gd name="connsiteX278" fmla="*/ 166713 w 1871671"/>
                  <a:gd name="connsiteY278" fmla="*/ 1501153 h 1565309"/>
                  <a:gd name="connsiteX279" fmla="*/ 151807 w 1871671"/>
                  <a:gd name="connsiteY279" fmla="*/ 1518396 h 1565309"/>
                  <a:gd name="connsiteX280" fmla="*/ 145433 w 1871671"/>
                  <a:gd name="connsiteY280" fmla="*/ 1529823 h 1565309"/>
                  <a:gd name="connsiteX281" fmla="*/ 123027 w 1871671"/>
                  <a:gd name="connsiteY281" fmla="*/ 1560512 h 1565309"/>
                  <a:gd name="connsiteX282" fmla="*/ 97237 w 1871671"/>
                  <a:gd name="connsiteY282" fmla="*/ 1559346 h 1565309"/>
                  <a:gd name="connsiteX283" fmla="*/ 109591 w 1871671"/>
                  <a:gd name="connsiteY283" fmla="*/ 1461357 h 1565309"/>
                  <a:gd name="connsiteX284" fmla="*/ 105699 w 1871671"/>
                  <a:gd name="connsiteY284" fmla="*/ 1463593 h 1565309"/>
                  <a:gd name="connsiteX285" fmla="*/ 117669 w 1871671"/>
                  <a:gd name="connsiteY285" fmla="*/ 1328374 h 1565309"/>
                  <a:gd name="connsiteX286" fmla="*/ 98619 w 1871671"/>
                  <a:gd name="connsiteY286" fmla="*/ 1277204 h 1565309"/>
                  <a:gd name="connsiteX287" fmla="*/ 87658 w 1871671"/>
                  <a:gd name="connsiteY287" fmla="*/ 1260514 h 1565309"/>
                  <a:gd name="connsiteX288" fmla="*/ 12336 w 1871671"/>
                  <a:gd name="connsiteY288" fmla="*/ 1196465 h 1565309"/>
                  <a:gd name="connsiteX289" fmla="*/ 52232 w 1871671"/>
                  <a:gd name="connsiteY289" fmla="*/ 1167602 h 1565309"/>
                  <a:gd name="connsiteX290" fmla="*/ 56499 w 1871671"/>
                  <a:gd name="connsiteY290" fmla="*/ 1164694 h 1565309"/>
                  <a:gd name="connsiteX291" fmla="*/ 103263 w 1871671"/>
                  <a:gd name="connsiteY291" fmla="*/ 1098238 h 1565309"/>
                  <a:gd name="connsiteX292" fmla="*/ 106560 w 1871671"/>
                  <a:gd name="connsiteY292" fmla="*/ 1093908 h 1565309"/>
                  <a:gd name="connsiteX293" fmla="*/ 112934 w 1871671"/>
                  <a:gd name="connsiteY293" fmla="*/ 1082480 h 1565309"/>
                  <a:gd name="connsiteX294" fmla="*/ 108088 w 1871671"/>
                  <a:gd name="connsiteY294" fmla="*/ 1075370 h 1565309"/>
                  <a:gd name="connsiteX295" fmla="*/ 118668 w 1871671"/>
                  <a:gd name="connsiteY295" fmla="*/ 1009001 h 1565309"/>
                  <a:gd name="connsiteX296" fmla="*/ 116729 w 1871671"/>
                  <a:gd name="connsiteY296" fmla="*/ 1006157 h 1565309"/>
                  <a:gd name="connsiteX297" fmla="*/ 110722 w 1871671"/>
                  <a:gd name="connsiteY297" fmla="*/ 983175 h 1565309"/>
                  <a:gd name="connsiteX298" fmla="*/ 104564 w 1871671"/>
                  <a:gd name="connsiteY298" fmla="*/ 978731 h 1565309"/>
                  <a:gd name="connsiteX299" fmla="*/ 70921 w 1871671"/>
                  <a:gd name="connsiteY299" fmla="*/ 997388 h 1565309"/>
                  <a:gd name="connsiteX300" fmla="*/ 70229 w 1871671"/>
                  <a:gd name="connsiteY300" fmla="*/ 1019256 h 1565309"/>
                  <a:gd name="connsiteX301" fmla="*/ 70547 w 1871671"/>
                  <a:gd name="connsiteY301" fmla="*/ 1039964 h 1565309"/>
                  <a:gd name="connsiteX302" fmla="*/ 69481 w 1871671"/>
                  <a:gd name="connsiteY302" fmla="*/ 952207 h 1565309"/>
                  <a:gd name="connsiteX303" fmla="*/ 67052 w 1871671"/>
                  <a:gd name="connsiteY303" fmla="*/ 924552 h 1565309"/>
                  <a:gd name="connsiteX304" fmla="*/ 44593 w 1871671"/>
                  <a:gd name="connsiteY304" fmla="*/ 915171 h 1565309"/>
                  <a:gd name="connsiteX305" fmla="*/ 54152 w 1871671"/>
                  <a:gd name="connsiteY305" fmla="*/ 896313 h 1565309"/>
                  <a:gd name="connsiteX306" fmla="*/ 64228 w 1871671"/>
                  <a:gd name="connsiteY306" fmla="*/ 890660 h 1565309"/>
                  <a:gd name="connsiteX307" fmla="*/ 56396 w 1871671"/>
                  <a:gd name="connsiteY307" fmla="*/ 877317 h 1565309"/>
                  <a:gd name="connsiteX308" fmla="*/ 56849 w 1871671"/>
                  <a:gd name="connsiteY308" fmla="*/ 874925 h 1565309"/>
                  <a:gd name="connsiteX309" fmla="*/ 53785 w 1871671"/>
                  <a:gd name="connsiteY309" fmla="*/ 874098 h 1565309"/>
                  <a:gd name="connsiteX310" fmla="*/ 1961 w 1871671"/>
                  <a:gd name="connsiteY310" fmla="*/ 839021 h 1565309"/>
                  <a:gd name="connsiteX311" fmla="*/ 32 w 1871671"/>
                  <a:gd name="connsiteY311" fmla="*/ 832161 h 156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Lst>
                <a:rect l="l" t="t" r="r" b="b"/>
                <a:pathLst>
                  <a:path w="1871671" h="1565309">
                    <a:moveTo>
                      <a:pt x="1658032" y="170642"/>
                    </a:moveTo>
                    <a:cubicBezTo>
                      <a:pt x="1656118" y="174862"/>
                      <a:pt x="1657268" y="179911"/>
                      <a:pt x="1664022" y="186763"/>
                    </a:cubicBezTo>
                    <a:lnTo>
                      <a:pt x="1667412" y="192211"/>
                    </a:lnTo>
                    <a:lnTo>
                      <a:pt x="1684422" y="193100"/>
                    </a:lnTo>
                    <a:lnTo>
                      <a:pt x="1689986" y="189789"/>
                    </a:lnTo>
                    <a:cubicBezTo>
                      <a:pt x="1692950" y="189018"/>
                      <a:pt x="1695603" y="189397"/>
                      <a:pt x="1696534" y="191679"/>
                    </a:cubicBezTo>
                    <a:lnTo>
                      <a:pt x="1698538" y="193839"/>
                    </a:lnTo>
                    <a:lnTo>
                      <a:pt x="1711764" y="194536"/>
                    </a:lnTo>
                    <a:cubicBezTo>
                      <a:pt x="1718256" y="194045"/>
                      <a:pt x="1723600" y="191861"/>
                      <a:pt x="1724882" y="185434"/>
                    </a:cubicBezTo>
                    <a:cubicBezTo>
                      <a:pt x="1727996" y="173519"/>
                      <a:pt x="1710318" y="168104"/>
                      <a:pt x="1698792" y="163501"/>
                    </a:cubicBezTo>
                    <a:lnTo>
                      <a:pt x="1674063" y="151882"/>
                    </a:lnTo>
                    <a:lnTo>
                      <a:pt x="1670423" y="159487"/>
                    </a:lnTo>
                    <a:cubicBezTo>
                      <a:pt x="1664922" y="163028"/>
                      <a:pt x="1659945" y="166421"/>
                      <a:pt x="1658032" y="170642"/>
                    </a:cubicBezTo>
                    <a:close/>
                    <a:moveTo>
                      <a:pt x="1622735" y="171115"/>
                    </a:moveTo>
                    <a:cubicBezTo>
                      <a:pt x="1621637" y="173477"/>
                      <a:pt x="1621091" y="176036"/>
                      <a:pt x="1620302" y="178240"/>
                    </a:cubicBezTo>
                    <a:lnTo>
                      <a:pt x="1617947" y="192895"/>
                    </a:lnTo>
                    <a:lnTo>
                      <a:pt x="1629543" y="192240"/>
                    </a:lnTo>
                    <a:lnTo>
                      <a:pt x="1626305" y="187427"/>
                    </a:lnTo>
                    <a:cubicBezTo>
                      <a:pt x="1625195" y="180529"/>
                      <a:pt x="1626405" y="172831"/>
                      <a:pt x="1628474" y="165172"/>
                    </a:cubicBezTo>
                    <a:cubicBezTo>
                      <a:pt x="1625481" y="166587"/>
                      <a:pt x="1623832" y="168752"/>
                      <a:pt x="1622735" y="171115"/>
                    </a:cubicBezTo>
                    <a:close/>
                    <a:moveTo>
                      <a:pt x="1516850" y="256260"/>
                    </a:moveTo>
                    <a:cubicBezTo>
                      <a:pt x="1513475" y="262310"/>
                      <a:pt x="1510773" y="268735"/>
                      <a:pt x="1509790" y="275237"/>
                    </a:cubicBezTo>
                    <a:cubicBezTo>
                      <a:pt x="1508775" y="278637"/>
                      <a:pt x="1507928" y="282131"/>
                      <a:pt x="1508128" y="285328"/>
                    </a:cubicBezTo>
                    <a:lnTo>
                      <a:pt x="1509612" y="287996"/>
                    </a:lnTo>
                    <a:lnTo>
                      <a:pt x="1512358" y="289356"/>
                    </a:lnTo>
                    <a:lnTo>
                      <a:pt x="1511135" y="275987"/>
                    </a:lnTo>
                    <a:cubicBezTo>
                      <a:pt x="1513462" y="270235"/>
                      <a:pt x="1518103" y="266655"/>
                      <a:pt x="1523713" y="264496"/>
                    </a:cubicBezTo>
                    <a:cubicBezTo>
                      <a:pt x="1519680" y="262247"/>
                      <a:pt x="1517366" y="260074"/>
                      <a:pt x="1516850" y="256260"/>
                    </a:cubicBezTo>
                    <a:close/>
                    <a:moveTo>
                      <a:pt x="1002172" y="520370"/>
                    </a:moveTo>
                    <a:lnTo>
                      <a:pt x="1002782" y="520831"/>
                    </a:lnTo>
                    <a:lnTo>
                      <a:pt x="1013655" y="509559"/>
                    </a:lnTo>
                    <a:cubicBezTo>
                      <a:pt x="1024197" y="498363"/>
                      <a:pt x="1034365" y="486849"/>
                      <a:pt x="1043544" y="474343"/>
                    </a:cubicBezTo>
                    <a:cubicBezTo>
                      <a:pt x="1044670" y="472325"/>
                      <a:pt x="1046092" y="471356"/>
                      <a:pt x="1047888" y="469714"/>
                    </a:cubicBezTo>
                    <a:cubicBezTo>
                      <a:pt x="1049013" y="467698"/>
                      <a:pt x="1049763" y="466353"/>
                      <a:pt x="1050888" y="464337"/>
                    </a:cubicBezTo>
                    <a:cubicBezTo>
                      <a:pt x="1041230" y="472170"/>
                      <a:pt x="1035154" y="484644"/>
                      <a:pt x="1026465" y="493900"/>
                    </a:cubicBezTo>
                    <a:close/>
                    <a:moveTo>
                      <a:pt x="743374" y="659170"/>
                    </a:moveTo>
                    <a:lnTo>
                      <a:pt x="748536" y="661672"/>
                    </a:lnTo>
                    <a:lnTo>
                      <a:pt x="755415" y="651176"/>
                    </a:lnTo>
                    <a:close/>
                    <a:moveTo>
                      <a:pt x="260404" y="967747"/>
                    </a:moveTo>
                    <a:lnTo>
                      <a:pt x="256791" y="977070"/>
                    </a:lnTo>
                    <a:lnTo>
                      <a:pt x="262050" y="974628"/>
                    </a:lnTo>
                    <a:lnTo>
                      <a:pt x="265598" y="969446"/>
                    </a:lnTo>
                    <a:close/>
                    <a:moveTo>
                      <a:pt x="32" y="832161"/>
                    </a:moveTo>
                    <a:cubicBezTo>
                      <a:pt x="566" y="827501"/>
                      <a:pt x="7418" y="828845"/>
                      <a:pt x="10947" y="830813"/>
                    </a:cubicBezTo>
                    <a:cubicBezTo>
                      <a:pt x="22671" y="838235"/>
                      <a:pt x="26795" y="830840"/>
                      <a:pt x="34734" y="822929"/>
                    </a:cubicBezTo>
                    <a:cubicBezTo>
                      <a:pt x="51735" y="805092"/>
                      <a:pt x="68064" y="786878"/>
                      <a:pt x="92304" y="776603"/>
                    </a:cubicBezTo>
                    <a:cubicBezTo>
                      <a:pt x="102181" y="771537"/>
                      <a:pt x="110792" y="764001"/>
                      <a:pt x="122827" y="764544"/>
                    </a:cubicBezTo>
                    <a:cubicBezTo>
                      <a:pt x="160871" y="769021"/>
                      <a:pt x="196694" y="761681"/>
                      <a:pt x="230889" y="744621"/>
                    </a:cubicBezTo>
                    <a:cubicBezTo>
                      <a:pt x="264645" y="722026"/>
                      <a:pt x="288098" y="691041"/>
                      <a:pt x="302968" y="651743"/>
                    </a:cubicBezTo>
                    <a:cubicBezTo>
                      <a:pt x="341617" y="696217"/>
                      <a:pt x="388231" y="716931"/>
                      <a:pt x="445280" y="712618"/>
                    </a:cubicBezTo>
                    <a:cubicBezTo>
                      <a:pt x="484167" y="706105"/>
                      <a:pt x="515970" y="688591"/>
                      <a:pt x="544723" y="662326"/>
                    </a:cubicBezTo>
                    <a:cubicBezTo>
                      <a:pt x="546959" y="666217"/>
                      <a:pt x="546053" y="671001"/>
                      <a:pt x="548289" y="674892"/>
                    </a:cubicBezTo>
                    <a:cubicBezTo>
                      <a:pt x="555528" y="682455"/>
                      <a:pt x="564655" y="678733"/>
                      <a:pt x="570344" y="674855"/>
                    </a:cubicBezTo>
                    <a:lnTo>
                      <a:pt x="603014" y="656412"/>
                    </a:lnTo>
                    <a:lnTo>
                      <a:pt x="608176" y="635675"/>
                    </a:lnTo>
                    <a:cubicBezTo>
                      <a:pt x="616187" y="617128"/>
                      <a:pt x="629281" y="609145"/>
                      <a:pt x="650433" y="615342"/>
                    </a:cubicBezTo>
                    <a:lnTo>
                      <a:pt x="660890" y="619428"/>
                    </a:lnTo>
                    <a:lnTo>
                      <a:pt x="677065" y="608353"/>
                    </a:lnTo>
                    <a:cubicBezTo>
                      <a:pt x="687848" y="598504"/>
                      <a:pt x="700724" y="588059"/>
                      <a:pt x="718138" y="591603"/>
                    </a:cubicBezTo>
                    <a:cubicBezTo>
                      <a:pt x="718513" y="590931"/>
                      <a:pt x="718809" y="591978"/>
                      <a:pt x="719106" y="593025"/>
                    </a:cubicBezTo>
                    <a:cubicBezTo>
                      <a:pt x="719404" y="594072"/>
                      <a:pt x="719029" y="594744"/>
                      <a:pt x="717607" y="595713"/>
                    </a:cubicBezTo>
                    <a:cubicBezTo>
                      <a:pt x="718280" y="596089"/>
                      <a:pt x="718951" y="596463"/>
                      <a:pt x="719624" y="596838"/>
                    </a:cubicBezTo>
                    <a:lnTo>
                      <a:pt x="723377" y="587696"/>
                    </a:lnTo>
                    <a:lnTo>
                      <a:pt x="717318" y="578526"/>
                    </a:lnTo>
                    <a:cubicBezTo>
                      <a:pt x="710378" y="564857"/>
                      <a:pt x="717350" y="560598"/>
                      <a:pt x="742155" y="552362"/>
                    </a:cubicBezTo>
                    <a:cubicBezTo>
                      <a:pt x="749104" y="550253"/>
                      <a:pt x="755398" y="546551"/>
                      <a:pt x="761692" y="542850"/>
                    </a:cubicBezTo>
                    <a:cubicBezTo>
                      <a:pt x="774787" y="534866"/>
                      <a:pt x="773615" y="525672"/>
                      <a:pt x="764768" y="515909"/>
                    </a:cubicBezTo>
                    <a:cubicBezTo>
                      <a:pt x="756500" y="506653"/>
                      <a:pt x="745776" y="501383"/>
                      <a:pt x="735127" y="497198"/>
                    </a:cubicBezTo>
                    <a:cubicBezTo>
                      <a:pt x="717738" y="490199"/>
                      <a:pt x="708238" y="478846"/>
                      <a:pt x="707560" y="460889"/>
                    </a:cubicBezTo>
                    <a:cubicBezTo>
                      <a:pt x="706514" y="437503"/>
                      <a:pt x="697148" y="420139"/>
                      <a:pt x="669838" y="411633"/>
                    </a:cubicBezTo>
                    <a:cubicBezTo>
                      <a:pt x="687499" y="406612"/>
                      <a:pt x="701395" y="402393"/>
                      <a:pt x="714859" y="399839"/>
                    </a:cubicBezTo>
                    <a:cubicBezTo>
                      <a:pt x="727237" y="397360"/>
                      <a:pt x="737961" y="402630"/>
                      <a:pt x="746229" y="411888"/>
                    </a:cubicBezTo>
                    <a:cubicBezTo>
                      <a:pt x="750363" y="416515"/>
                      <a:pt x="754065" y="422809"/>
                      <a:pt x="758198" y="427437"/>
                    </a:cubicBezTo>
                    <a:cubicBezTo>
                      <a:pt x="765811" y="435102"/>
                      <a:pt x="773573" y="444938"/>
                      <a:pt x="786383" y="440793"/>
                    </a:cubicBezTo>
                    <a:cubicBezTo>
                      <a:pt x="798181" y="437807"/>
                      <a:pt x="797947" y="426367"/>
                      <a:pt x="798948" y="417025"/>
                    </a:cubicBezTo>
                    <a:cubicBezTo>
                      <a:pt x="801382" y="396675"/>
                      <a:pt x="812810" y="388260"/>
                      <a:pt x="832938" y="387435"/>
                    </a:cubicBezTo>
                    <a:cubicBezTo>
                      <a:pt x="840034" y="387497"/>
                      <a:pt x="847487" y="384808"/>
                      <a:pt x="854510" y="383784"/>
                    </a:cubicBezTo>
                    <a:cubicBezTo>
                      <a:pt x="870652" y="380503"/>
                      <a:pt x="883980" y="383960"/>
                      <a:pt x="894789" y="398498"/>
                    </a:cubicBezTo>
                    <a:lnTo>
                      <a:pt x="898420" y="403171"/>
                    </a:lnTo>
                    <a:lnTo>
                      <a:pt x="978354" y="300488"/>
                    </a:lnTo>
                    <a:cubicBezTo>
                      <a:pt x="993042" y="280478"/>
                      <a:pt x="1001459" y="254326"/>
                      <a:pt x="1003001" y="227864"/>
                    </a:cubicBezTo>
                    <a:cubicBezTo>
                      <a:pt x="1004216" y="216203"/>
                      <a:pt x="1005730" y="205590"/>
                      <a:pt x="1006946" y="193930"/>
                    </a:cubicBezTo>
                    <a:cubicBezTo>
                      <a:pt x="1024592" y="192316"/>
                      <a:pt x="1021555" y="175639"/>
                      <a:pt x="1022991" y="166745"/>
                    </a:cubicBezTo>
                    <a:cubicBezTo>
                      <a:pt x="1028062" y="130795"/>
                      <a:pt x="1053143" y="109531"/>
                      <a:pt x="1077177" y="88565"/>
                    </a:cubicBezTo>
                    <a:cubicBezTo>
                      <a:pt x="1090428" y="77448"/>
                      <a:pt x="1101741" y="63488"/>
                      <a:pt x="1117682" y="53871"/>
                    </a:cubicBezTo>
                    <a:cubicBezTo>
                      <a:pt x="1151361" y="32997"/>
                      <a:pt x="1183694" y="11372"/>
                      <a:pt x="1221766" y="0"/>
                    </a:cubicBezTo>
                    <a:cubicBezTo>
                      <a:pt x="1202451" y="15667"/>
                      <a:pt x="1182464" y="30957"/>
                      <a:pt x="1159943" y="41310"/>
                    </a:cubicBezTo>
                    <a:cubicBezTo>
                      <a:pt x="1141314" y="49427"/>
                      <a:pt x="1125671" y="60091"/>
                      <a:pt x="1113905" y="76443"/>
                    </a:cubicBezTo>
                    <a:cubicBezTo>
                      <a:pt x="1138973" y="63104"/>
                      <a:pt x="1163963" y="51485"/>
                      <a:pt x="1188061" y="36723"/>
                    </a:cubicBezTo>
                    <a:cubicBezTo>
                      <a:pt x="1209315" y="23902"/>
                      <a:pt x="1230258" y="17957"/>
                      <a:pt x="1255454" y="17028"/>
                    </a:cubicBezTo>
                    <a:cubicBezTo>
                      <a:pt x="1272350" y="16759"/>
                      <a:pt x="1287915" y="7814"/>
                      <a:pt x="1305703" y="10685"/>
                    </a:cubicBezTo>
                    <a:cubicBezTo>
                      <a:pt x="1310486" y="11591"/>
                      <a:pt x="1315269" y="12496"/>
                      <a:pt x="1319974" y="15120"/>
                    </a:cubicBezTo>
                    <a:cubicBezTo>
                      <a:pt x="1316366" y="26329"/>
                      <a:pt x="1306723" y="26237"/>
                      <a:pt x="1298423" y="26895"/>
                    </a:cubicBezTo>
                    <a:cubicBezTo>
                      <a:pt x="1277636" y="29401"/>
                      <a:pt x="1257818" y="33330"/>
                      <a:pt x="1237405" y="35164"/>
                    </a:cubicBezTo>
                    <a:cubicBezTo>
                      <a:pt x="1209366" y="38031"/>
                      <a:pt x="1185565" y="53839"/>
                      <a:pt x="1161169" y="67553"/>
                    </a:cubicBezTo>
                    <a:cubicBezTo>
                      <a:pt x="1162513" y="68303"/>
                      <a:pt x="1163186" y="68678"/>
                      <a:pt x="1163858" y="69053"/>
                    </a:cubicBezTo>
                    <a:cubicBezTo>
                      <a:pt x="1169469" y="66895"/>
                      <a:pt x="1174860" y="61969"/>
                      <a:pt x="1181440" y="61233"/>
                    </a:cubicBezTo>
                    <a:cubicBezTo>
                      <a:pt x="1182112" y="61608"/>
                      <a:pt x="1182488" y="60936"/>
                      <a:pt x="1182488" y="60936"/>
                    </a:cubicBezTo>
                    <a:cubicBezTo>
                      <a:pt x="1201350" y="47661"/>
                      <a:pt x="1224826" y="46655"/>
                      <a:pt x="1244942" y="43774"/>
                    </a:cubicBezTo>
                    <a:cubicBezTo>
                      <a:pt x="1283827" y="37262"/>
                      <a:pt x="1323024" y="23873"/>
                      <a:pt x="1363680" y="31568"/>
                    </a:cubicBezTo>
                    <a:cubicBezTo>
                      <a:pt x="1365025" y="32319"/>
                      <a:pt x="1367792" y="32099"/>
                      <a:pt x="1369886" y="31504"/>
                    </a:cubicBezTo>
                    <a:cubicBezTo>
                      <a:pt x="1392018" y="29748"/>
                      <a:pt x="1392018" y="29748"/>
                      <a:pt x="1385177" y="51491"/>
                    </a:cubicBezTo>
                    <a:cubicBezTo>
                      <a:pt x="1385475" y="52539"/>
                      <a:pt x="1385771" y="53586"/>
                      <a:pt x="1386069" y="54633"/>
                    </a:cubicBezTo>
                    <a:cubicBezTo>
                      <a:pt x="1386069" y="54633"/>
                      <a:pt x="1386741" y="55008"/>
                      <a:pt x="1386741" y="55008"/>
                    </a:cubicBezTo>
                    <a:cubicBezTo>
                      <a:pt x="1396152" y="60257"/>
                      <a:pt x="1400135" y="48377"/>
                      <a:pt x="1407387" y="48016"/>
                    </a:cubicBezTo>
                    <a:cubicBezTo>
                      <a:pt x="1409107" y="48094"/>
                      <a:pt x="1411123" y="49219"/>
                      <a:pt x="1411717" y="51313"/>
                    </a:cubicBezTo>
                    <a:cubicBezTo>
                      <a:pt x="1406920" y="58332"/>
                      <a:pt x="1402421" y="66399"/>
                      <a:pt x="1397625" y="73418"/>
                    </a:cubicBezTo>
                    <a:cubicBezTo>
                      <a:pt x="1399563" y="76262"/>
                      <a:pt x="1401877" y="78434"/>
                      <a:pt x="1403816" y="81278"/>
                    </a:cubicBezTo>
                    <a:cubicBezTo>
                      <a:pt x="1404862" y="80981"/>
                      <a:pt x="1405910" y="80683"/>
                      <a:pt x="1407254" y="81433"/>
                    </a:cubicBezTo>
                    <a:cubicBezTo>
                      <a:pt x="1415023" y="84886"/>
                      <a:pt x="1420698" y="88932"/>
                      <a:pt x="1418215" y="98124"/>
                    </a:cubicBezTo>
                    <a:cubicBezTo>
                      <a:pt x="1421654" y="98279"/>
                      <a:pt x="1424717" y="99107"/>
                      <a:pt x="1425984" y="101576"/>
                    </a:cubicBezTo>
                    <a:cubicBezTo>
                      <a:pt x="1441792" y="125377"/>
                      <a:pt x="1460577" y="113821"/>
                      <a:pt x="1478831" y="106376"/>
                    </a:cubicBezTo>
                    <a:cubicBezTo>
                      <a:pt x="1480926" y="105783"/>
                      <a:pt x="1482347" y="104813"/>
                      <a:pt x="1484442" y="104218"/>
                    </a:cubicBezTo>
                    <a:cubicBezTo>
                      <a:pt x="1497680" y="101027"/>
                      <a:pt x="1507635" y="94241"/>
                      <a:pt x="1513039" y="81391"/>
                    </a:cubicBezTo>
                    <a:cubicBezTo>
                      <a:pt x="1515664" y="76686"/>
                      <a:pt x="1518288" y="71981"/>
                      <a:pt x="1522258" y="68025"/>
                    </a:cubicBezTo>
                    <a:cubicBezTo>
                      <a:pt x="1524055" y="66384"/>
                      <a:pt x="1526150" y="65789"/>
                      <a:pt x="1528243" y="65194"/>
                    </a:cubicBezTo>
                    <a:cubicBezTo>
                      <a:pt x="1531605" y="67070"/>
                      <a:pt x="1532497" y="70211"/>
                      <a:pt x="1532341" y="73650"/>
                    </a:cubicBezTo>
                    <a:cubicBezTo>
                      <a:pt x="1531280" y="81871"/>
                      <a:pt x="1526483" y="88890"/>
                      <a:pt x="1524079" y="96362"/>
                    </a:cubicBezTo>
                    <a:cubicBezTo>
                      <a:pt x="1526625" y="93376"/>
                      <a:pt x="1528500" y="90015"/>
                      <a:pt x="1530749" y="85982"/>
                    </a:cubicBezTo>
                    <a:cubicBezTo>
                      <a:pt x="1532249" y="83293"/>
                      <a:pt x="1534421" y="80980"/>
                      <a:pt x="1536594" y="78666"/>
                    </a:cubicBezTo>
                    <a:cubicBezTo>
                      <a:pt x="1538016" y="77696"/>
                      <a:pt x="1540110" y="77102"/>
                      <a:pt x="1542204" y="76507"/>
                    </a:cubicBezTo>
                    <a:cubicBezTo>
                      <a:pt x="1551473" y="77271"/>
                      <a:pt x="1560664" y="79753"/>
                      <a:pt x="1569105" y="83580"/>
                    </a:cubicBezTo>
                    <a:cubicBezTo>
                      <a:pt x="1569700" y="85675"/>
                      <a:pt x="1569247" y="88067"/>
                      <a:pt x="1569169" y="89786"/>
                    </a:cubicBezTo>
                    <a:cubicBezTo>
                      <a:pt x="1567514" y="95914"/>
                      <a:pt x="1562795" y="101213"/>
                      <a:pt x="1566970" y="107949"/>
                    </a:cubicBezTo>
                    <a:cubicBezTo>
                      <a:pt x="1586944" y="100582"/>
                      <a:pt x="1606245" y="92841"/>
                      <a:pt x="1626438" y="88240"/>
                    </a:cubicBezTo>
                    <a:cubicBezTo>
                      <a:pt x="1631221" y="89146"/>
                      <a:pt x="1633832" y="92365"/>
                      <a:pt x="1633974" y="96851"/>
                    </a:cubicBezTo>
                    <a:cubicBezTo>
                      <a:pt x="1634413" y="102384"/>
                      <a:pt x="1630444" y="106339"/>
                      <a:pt x="1632899" y="112997"/>
                    </a:cubicBezTo>
                    <a:lnTo>
                      <a:pt x="1637572" y="108184"/>
                    </a:lnTo>
                    <a:lnTo>
                      <a:pt x="1642006" y="100729"/>
                    </a:lnTo>
                    <a:lnTo>
                      <a:pt x="1646842" y="97171"/>
                    </a:lnTo>
                    <a:lnTo>
                      <a:pt x="1647431" y="96425"/>
                    </a:lnTo>
                    <a:lnTo>
                      <a:pt x="1648835" y="95705"/>
                    </a:lnTo>
                    <a:lnTo>
                      <a:pt x="1657764" y="89136"/>
                    </a:lnTo>
                    <a:lnTo>
                      <a:pt x="1661838" y="90134"/>
                    </a:lnTo>
                    <a:lnTo>
                      <a:pt x="1665919" y="83822"/>
                    </a:lnTo>
                    <a:cubicBezTo>
                      <a:pt x="1672655" y="79648"/>
                      <a:pt x="1678187" y="79209"/>
                      <a:pt x="1688865" y="86927"/>
                    </a:cubicBezTo>
                    <a:cubicBezTo>
                      <a:pt x="1692322" y="98110"/>
                      <a:pt x="1689800" y="108161"/>
                      <a:pt x="1686035" y="118069"/>
                    </a:cubicBezTo>
                    <a:lnTo>
                      <a:pt x="1685979" y="118235"/>
                    </a:lnTo>
                    <a:lnTo>
                      <a:pt x="1686041" y="118302"/>
                    </a:lnTo>
                    <a:cubicBezTo>
                      <a:pt x="1707442" y="133442"/>
                      <a:pt x="1735517" y="133321"/>
                      <a:pt x="1756385" y="119681"/>
                    </a:cubicBezTo>
                    <a:cubicBezTo>
                      <a:pt x="1777634" y="105346"/>
                      <a:pt x="1792281" y="79738"/>
                      <a:pt x="1785688" y="50170"/>
                    </a:cubicBezTo>
                    <a:cubicBezTo>
                      <a:pt x="1783911" y="41750"/>
                      <a:pt x="1792626" y="29709"/>
                      <a:pt x="1778511" y="22838"/>
                    </a:cubicBezTo>
                    <a:cubicBezTo>
                      <a:pt x="1774237" y="20925"/>
                      <a:pt x="1772493" y="9331"/>
                      <a:pt x="1782792" y="6455"/>
                    </a:cubicBezTo>
                    <a:cubicBezTo>
                      <a:pt x="1797136" y="9407"/>
                      <a:pt x="1811285" y="13104"/>
                      <a:pt x="1812767" y="31789"/>
                    </a:cubicBezTo>
                    <a:cubicBezTo>
                      <a:pt x="1814086" y="48045"/>
                      <a:pt x="1803103" y="62677"/>
                      <a:pt x="1805364" y="78382"/>
                    </a:cubicBezTo>
                    <a:cubicBezTo>
                      <a:pt x="1806395" y="86608"/>
                      <a:pt x="1806455" y="98557"/>
                      <a:pt x="1820384" y="87877"/>
                    </a:cubicBezTo>
                    <a:cubicBezTo>
                      <a:pt x="1831943" y="89307"/>
                      <a:pt x="1850307" y="82968"/>
                      <a:pt x="1838477" y="106925"/>
                    </a:cubicBezTo>
                    <a:cubicBezTo>
                      <a:pt x="1838088" y="108414"/>
                      <a:pt x="1837893" y="109159"/>
                      <a:pt x="1836015" y="110259"/>
                    </a:cubicBezTo>
                    <a:cubicBezTo>
                      <a:pt x="1823838" y="114237"/>
                      <a:pt x="1819040" y="126508"/>
                      <a:pt x="1810552" y="134632"/>
                    </a:cubicBezTo>
                    <a:cubicBezTo>
                      <a:pt x="1804139" y="140910"/>
                      <a:pt x="1806110" y="148586"/>
                      <a:pt x="1816731" y="150566"/>
                    </a:cubicBezTo>
                    <a:cubicBezTo>
                      <a:pt x="1817281" y="151506"/>
                      <a:pt x="1817636" y="153189"/>
                      <a:pt x="1816502" y="154484"/>
                    </a:cubicBezTo>
                    <a:cubicBezTo>
                      <a:pt x="1819219" y="162354"/>
                      <a:pt x="1813710" y="171256"/>
                      <a:pt x="1820540" y="178610"/>
                    </a:cubicBezTo>
                    <a:cubicBezTo>
                      <a:pt x="1828562" y="196618"/>
                      <a:pt x="1836975" y="213135"/>
                      <a:pt x="1853452" y="226193"/>
                    </a:cubicBezTo>
                    <a:cubicBezTo>
                      <a:pt x="1880836" y="249260"/>
                      <a:pt x="1876910" y="267327"/>
                      <a:pt x="1844653" y="281172"/>
                    </a:cubicBezTo>
                    <a:cubicBezTo>
                      <a:pt x="1809771" y="295923"/>
                      <a:pt x="1806886" y="303921"/>
                      <a:pt x="1824810" y="338835"/>
                    </a:cubicBezTo>
                    <a:cubicBezTo>
                      <a:pt x="1825360" y="339775"/>
                      <a:pt x="1825360" y="339775"/>
                      <a:pt x="1825910" y="340714"/>
                    </a:cubicBezTo>
                    <a:cubicBezTo>
                      <a:pt x="1843606" y="379547"/>
                      <a:pt x="1844867" y="383854"/>
                      <a:pt x="1802539" y="396659"/>
                    </a:cubicBezTo>
                    <a:cubicBezTo>
                      <a:pt x="1791302" y="400086"/>
                      <a:pt x="1774529" y="397294"/>
                      <a:pt x="1772160" y="409404"/>
                    </a:cubicBezTo>
                    <a:cubicBezTo>
                      <a:pt x="1769013" y="424492"/>
                      <a:pt x="1787080" y="428418"/>
                      <a:pt x="1797828" y="436000"/>
                    </a:cubicBezTo>
                    <a:cubicBezTo>
                      <a:pt x="1803201" y="439791"/>
                      <a:pt x="1808769" y="442837"/>
                      <a:pt x="1814338" y="445883"/>
                    </a:cubicBezTo>
                    <a:cubicBezTo>
                      <a:pt x="1816860" y="454498"/>
                      <a:pt x="1811613" y="456309"/>
                      <a:pt x="1804912" y="454558"/>
                    </a:cubicBezTo>
                    <a:cubicBezTo>
                      <a:pt x="1799504" y="453940"/>
                      <a:pt x="1795424" y="451283"/>
                      <a:pt x="1790372" y="452350"/>
                    </a:cubicBezTo>
                    <a:cubicBezTo>
                      <a:pt x="1779557" y="451114"/>
                      <a:pt x="1768743" y="449879"/>
                      <a:pt x="1757734" y="449389"/>
                    </a:cubicBezTo>
                    <a:cubicBezTo>
                      <a:pt x="1734776" y="448958"/>
                      <a:pt x="1728911" y="456177"/>
                      <a:pt x="1735022" y="478458"/>
                    </a:cubicBezTo>
                    <a:cubicBezTo>
                      <a:pt x="1737898" y="488757"/>
                      <a:pt x="1744145" y="498344"/>
                      <a:pt x="1747767" y="508837"/>
                    </a:cubicBezTo>
                    <a:cubicBezTo>
                      <a:pt x="1750678" y="515963"/>
                      <a:pt x="1755629" y="524415"/>
                      <a:pt x="1749765" y="531634"/>
                    </a:cubicBezTo>
                    <a:cubicBezTo>
                      <a:pt x="1746364" y="535519"/>
                      <a:pt x="1742428" y="536877"/>
                      <a:pt x="1738202" y="537066"/>
                    </a:cubicBezTo>
                    <a:lnTo>
                      <a:pt x="1737990" y="537040"/>
                    </a:lnTo>
                    <a:lnTo>
                      <a:pt x="1727348" y="547683"/>
                    </a:lnTo>
                    <a:cubicBezTo>
                      <a:pt x="1719488" y="569831"/>
                      <a:pt x="1723060" y="576261"/>
                      <a:pt x="1744494" y="582691"/>
                    </a:cubicBezTo>
                    <a:cubicBezTo>
                      <a:pt x="1755211" y="585549"/>
                      <a:pt x="1765213" y="592693"/>
                      <a:pt x="1775930" y="595551"/>
                    </a:cubicBezTo>
                    <a:cubicBezTo>
                      <a:pt x="1798078" y="605553"/>
                      <a:pt x="1816653" y="618413"/>
                      <a:pt x="1828084" y="640560"/>
                    </a:cubicBezTo>
                    <a:cubicBezTo>
                      <a:pt x="1834514" y="651992"/>
                      <a:pt x="1833800" y="666281"/>
                      <a:pt x="1830228" y="675569"/>
                    </a:cubicBezTo>
                    <a:cubicBezTo>
                      <a:pt x="1825941" y="686285"/>
                      <a:pt x="1826655" y="692716"/>
                      <a:pt x="1836657" y="704146"/>
                    </a:cubicBezTo>
                    <a:cubicBezTo>
                      <a:pt x="1813081" y="694859"/>
                      <a:pt x="1813081" y="703432"/>
                      <a:pt x="1819510" y="717006"/>
                    </a:cubicBezTo>
                    <a:cubicBezTo>
                      <a:pt x="1800221" y="717721"/>
                      <a:pt x="1783074" y="716292"/>
                      <a:pt x="1768071" y="730581"/>
                    </a:cubicBezTo>
                    <a:cubicBezTo>
                      <a:pt x="1758783" y="739869"/>
                      <a:pt x="1745209" y="744870"/>
                      <a:pt x="1733063" y="752014"/>
                    </a:cubicBezTo>
                    <a:cubicBezTo>
                      <a:pt x="1708771" y="765588"/>
                      <a:pt x="1699484" y="786308"/>
                      <a:pt x="1704485" y="814171"/>
                    </a:cubicBezTo>
                    <a:cubicBezTo>
                      <a:pt x="1705200" y="819887"/>
                      <a:pt x="1705914" y="826317"/>
                      <a:pt x="1706628" y="832747"/>
                    </a:cubicBezTo>
                    <a:cubicBezTo>
                      <a:pt x="1707343" y="840606"/>
                      <a:pt x="1711629" y="850608"/>
                      <a:pt x="1703056" y="855609"/>
                    </a:cubicBezTo>
                    <a:cubicBezTo>
                      <a:pt x="1695197" y="860610"/>
                      <a:pt x="1690197" y="850608"/>
                      <a:pt x="1684481" y="847036"/>
                    </a:cubicBezTo>
                    <a:cubicBezTo>
                      <a:pt x="1680909" y="844893"/>
                      <a:pt x="1677336" y="841320"/>
                      <a:pt x="1673765" y="843463"/>
                    </a:cubicBezTo>
                    <a:cubicBezTo>
                      <a:pt x="1668763" y="846321"/>
                      <a:pt x="1672335" y="851322"/>
                      <a:pt x="1673050" y="854180"/>
                    </a:cubicBezTo>
                    <a:cubicBezTo>
                      <a:pt x="1683052" y="884187"/>
                      <a:pt x="1663047" y="902048"/>
                      <a:pt x="1645900" y="919195"/>
                    </a:cubicBezTo>
                    <a:cubicBezTo>
                      <a:pt x="1638042" y="927768"/>
                      <a:pt x="1629468" y="943486"/>
                      <a:pt x="1611608" y="936342"/>
                    </a:cubicBezTo>
                    <a:cubicBezTo>
                      <a:pt x="1595175" y="952416"/>
                      <a:pt x="1574992" y="953666"/>
                      <a:pt x="1554452" y="953845"/>
                    </a:cubicBezTo>
                    <a:lnTo>
                      <a:pt x="1546673" y="954145"/>
                    </a:lnTo>
                    <a:lnTo>
                      <a:pt x="1543541" y="964219"/>
                    </a:lnTo>
                    <a:lnTo>
                      <a:pt x="1545758" y="971581"/>
                    </a:lnTo>
                    <a:lnTo>
                      <a:pt x="1553690" y="979530"/>
                    </a:lnTo>
                    <a:cubicBezTo>
                      <a:pt x="1554867" y="981637"/>
                      <a:pt x="1555029" y="983785"/>
                      <a:pt x="1553351" y="986035"/>
                    </a:cubicBezTo>
                    <a:lnTo>
                      <a:pt x="1551411" y="987248"/>
                    </a:lnTo>
                    <a:lnTo>
                      <a:pt x="1558275" y="1000687"/>
                    </a:lnTo>
                    <a:cubicBezTo>
                      <a:pt x="1560543" y="1006848"/>
                      <a:pt x="1561035" y="1013341"/>
                      <a:pt x="1556757" y="1020576"/>
                    </a:cubicBezTo>
                    <a:cubicBezTo>
                      <a:pt x="1546458" y="1023454"/>
                      <a:pt x="1536354" y="1025586"/>
                      <a:pt x="1526961" y="1031087"/>
                    </a:cubicBezTo>
                    <a:cubicBezTo>
                      <a:pt x="1521326" y="1034388"/>
                      <a:pt x="1509995" y="1029040"/>
                      <a:pt x="1510604" y="1041928"/>
                    </a:cubicBezTo>
                    <a:cubicBezTo>
                      <a:pt x="1512221" y="1047919"/>
                      <a:pt x="1517790" y="1050965"/>
                      <a:pt x="1520539" y="1055662"/>
                    </a:cubicBezTo>
                    <a:cubicBezTo>
                      <a:pt x="1521089" y="1056602"/>
                      <a:pt x="1522578" y="1056991"/>
                      <a:pt x="1524069" y="1057380"/>
                    </a:cubicBezTo>
                    <a:cubicBezTo>
                      <a:pt x="1530348" y="1063794"/>
                      <a:pt x="1543075" y="1060755"/>
                      <a:pt x="1545563" y="1072544"/>
                    </a:cubicBezTo>
                    <a:cubicBezTo>
                      <a:pt x="1540249" y="1080701"/>
                      <a:pt x="1532446" y="1077071"/>
                      <a:pt x="1525549" y="1076065"/>
                    </a:cubicBezTo>
                    <a:cubicBezTo>
                      <a:pt x="1518653" y="1075057"/>
                      <a:pt x="1511012" y="1073856"/>
                      <a:pt x="1503920" y="1073595"/>
                    </a:cubicBezTo>
                    <a:cubicBezTo>
                      <a:pt x="1476493" y="1071995"/>
                      <a:pt x="1471374" y="1079409"/>
                      <a:pt x="1481369" y="1105092"/>
                    </a:cubicBezTo>
                    <a:cubicBezTo>
                      <a:pt x="1484475" y="1111472"/>
                      <a:pt x="1488325" y="1118047"/>
                      <a:pt x="1492371" y="1123877"/>
                    </a:cubicBezTo>
                    <a:cubicBezTo>
                      <a:pt x="1494437" y="1140328"/>
                      <a:pt x="1485238" y="1145084"/>
                      <a:pt x="1470894" y="1142132"/>
                    </a:cubicBezTo>
                    <a:cubicBezTo>
                      <a:pt x="1463252" y="1140930"/>
                      <a:pt x="1455061" y="1138790"/>
                      <a:pt x="1447809" y="1136099"/>
                    </a:cubicBezTo>
                    <a:cubicBezTo>
                      <a:pt x="1441948" y="1134169"/>
                      <a:pt x="1437010" y="1133276"/>
                      <a:pt x="1432865" y="1134679"/>
                    </a:cubicBezTo>
                    <a:lnTo>
                      <a:pt x="1423800" y="1145670"/>
                    </a:lnTo>
                    <a:lnTo>
                      <a:pt x="1425154" y="1146298"/>
                    </a:lnTo>
                    <a:cubicBezTo>
                      <a:pt x="1428972" y="1154200"/>
                      <a:pt x="1422005" y="1160264"/>
                      <a:pt x="1416275" y="1164232"/>
                    </a:cubicBezTo>
                    <a:cubicBezTo>
                      <a:pt x="1376237" y="1190920"/>
                      <a:pt x="1373736" y="1234937"/>
                      <a:pt x="1361685" y="1275020"/>
                    </a:cubicBezTo>
                    <a:cubicBezTo>
                      <a:pt x="1358837" y="1284643"/>
                      <a:pt x="1366137" y="1289512"/>
                      <a:pt x="1371191" y="1295318"/>
                    </a:cubicBezTo>
                    <a:cubicBezTo>
                      <a:pt x="1377685" y="1303951"/>
                      <a:pt x="1391932" y="1310938"/>
                      <a:pt x="1387341" y="1322078"/>
                    </a:cubicBezTo>
                    <a:cubicBezTo>
                      <a:pt x="1381515" y="1335314"/>
                      <a:pt x="1367139" y="1322316"/>
                      <a:pt x="1357571" y="1326563"/>
                    </a:cubicBezTo>
                    <a:cubicBezTo>
                      <a:pt x="1334014" y="1335844"/>
                      <a:pt x="1331316" y="1343294"/>
                      <a:pt x="1341252" y="1365259"/>
                    </a:cubicBezTo>
                    <a:cubicBezTo>
                      <a:pt x="1346510" y="1375989"/>
                      <a:pt x="1347780" y="1389171"/>
                      <a:pt x="1353038" y="1399900"/>
                    </a:cubicBezTo>
                    <a:cubicBezTo>
                      <a:pt x="1360577" y="1424972"/>
                      <a:pt x="1363267" y="1449164"/>
                      <a:pt x="1353356" y="1474118"/>
                    </a:cubicBezTo>
                    <a:cubicBezTo>
                      <a:pt x="1348614" y="1487429"/>
                      <a:pt x="1336498" y="1496956"/>
                      <a:pt x="1326424" y="1500623"/>
                    </a:cubicBezTo>
                    <a:cubicBezTo>
                      <a:pt x="1314684" y="1504720"/>
                      <a:pt x="1309964" y="1509849"/>
                      <a:pt x="1307751" y="1526062"/>
                    </a:cubicBezTo>
                    <a:cubicBezTo>
                      <a:pt x="1298621" y="1500335"/>
                      <a:pt x="1291655" y="1506400"/>
                      <a:pt x="1285172" y="1521225"/>
                    </a:cubicBezTo>
                    <a:cubicBezTo>
                      <a:pt x="1270946" y="1506057"/>
                      <a:pt x="1259979" y="1491112"/>
                      <a:pt x="1237756" y="1489028"/>
                    </a:cubicBezTo>
                    <a:cubicBezTo>
                      <a:pt x="1223638" y="1488050"/>
                      <a:pt x="1209973" y="1480557"/>
                      <a:pt x="1195576" y="1475742"/>
                    </a:cubicBezTo>
                    <a:cubicBezTo>
                      <a:pt x="1167363" y="1465604"/>
                      <a:pt x="1143957" y="1472713"/>
                      <a:pt x="1124852" y="1496486"/>
                    </a:cubicBezTo>
                    <a:cubicBezTo>
                      <a:pt x="1120714" y="1501110"/>
                      <a:pt x="1115994" y="1506239"/>
                      <a:pt x="1111275" y="1511367"/>
                    </a:cubicBezTo>
                    <a:cubicBezTo>
                      <a:pt x="1105394" y="1517507"/>
                      <a:pt x="1100298" y="1528065"/>
                      <a:pt x="1090171" y="1524637"/>
                    </a:cubicBezTo>
                    <a:cubicBezTo>
                      <a:pt x="1080547" y="1521788"/>
                      <a:pt x="1085138" y="1510649"/>
                      <a:pt x="1083997" y="1503478"/>
                    </a:cubicBezTo>
                    <a:cubicBezTo>
                      <a:pt x="1083212" y="1499059"/>
                      <a:pt x="1083588" y="1493629"/>
                      <a:pt x="1079321" y="1492243"/>
                    </a:cubicBezTo>
                    <a:cubicBezTo>
                      <a:pt x="1073460" y="1490200"/>
                      <a:pt x="1071923" y="1496641"/>
                      <a:pt x="1070106" y="1499243"/>
                    </a:cubicBezTo>
                    <a:cubicBezTo>
                      <a:pt x="1052798" y="1528596"/>
                      <a:pt x="1024134" y="1524975"/>
                      <a:pt x="998072" y="1523169"/>
                    </a:cubicBezTo>
                    <a:cubicBezTo>
                      <a:pt x="985546" y="1522849"/>
                      <a:pt x="966710" y="1526999"/>
                      <a:pt x="959881" y="1507432"/>
                    </a:cubicBezTo>
                    <a:cubicBezTo>
                      <a:pt x="910510" y="1503468"/>
                      <a:pt x="898711" y="1445367"/>
                      <a:pt x="854284" y="1433017"/>
                    </a:cubicBezTo>
                    <a:cubicBezTo>
                      <a:pt x="846759" y="1431405"/>
                      <a:pt x="840619" y="1425524"/>
                      <a:pt x="837620" y="1437318"/>
                    </a:cubicBezTo>
                    <a:cubicBezTo>
                      <a:pt x="833815" y="1452877"/>
                      <a:pt x="827245" y="1445329"/>
                      <a:pt x="821686" y="1438943"/>
                    </a:cubicBezTo>
                    <a:lnTo>
                      <a:pt x="815083" y="1431358"/>
                    </a:lnTo>
                    <a:lnTo>
                      <a:pt x="795498" y="1437357"/>
                    </a:lnTo>
                    <a:lnTo>
                      <a:pt x="790547" y="1434220"/>
                    </a:lnTo>
                    <a:lnTo>
                      <a:pt x="779724" y="1454041"/>
                    </a:lnTo>
                    <a:cubicBezTo>
                      <a:pt x="764445" y="1454074"/>
                      <a:pt x="771864" y="1441494"/>
                      <a:pt x="769563" y="1435334"/>
                    </a:cubicBezTo>
                    <a:cubicBezTo>
                      <a:pt x="762971" y="1435969"/>
                      <a:pt x="759468" y="1447183"/>
                      <a:pt x="752241" y="1441227"/>
                    </a:cubicBezTo>
                    <a:lnTo>
                      <a:pt x="751780" y="1439334"/>
                    </a:lnTo>
                    <a:lnTo>
                      <a:pt x="744070" y="1455986"/>
                    </a:lnTo>
                    <a:cubicBezTo>
                      <a:pt x="740455" y="1468585"/>
                      <a:pt x="740686" y="1484169"/>
                      <a:pt x="724681" y="1489310"/>
                    </a:cubicBezTo>
                    <a:cubicBezTo>
                      <a:pt x="715068" y="1484623"/>
                      <a:pt x="706097" y="1479510"/>
                      <a:pt x="695421" y="1477387"/>
                    </a:cubicBezTo>
                    <a:cubicBezTo>
                      <a:pt x="689016" y="1476113"/>
                      <a:pt x="684093" y="1464591"/>
                      <a:pt x="675992" y="1474633"/>
                    </a:cubicBezTo>
                    <a:cubicBezTo>
                      <a:pt x="673223" y="1480186"/>
                      <a:pt x="675365" y="1486161"/>
                      <a:pt x="674303" y="1491499"/>
                    </a:cubicBezTo>
                    <a:cubicBezTo>
                      <a:pt x="674090" y="1492568"/>
                      <a:pt x="674945" y="1493847"/>
                      <a:pt x="675801" y="1495127"/>
                    </a:cubicBezTo>
                    <a:cubicBezTo>
                      <a:pt x="676238" y="1504093"/>
                      <a:pt x="687772" y="1510270"/>
                      <a:pt x="681806" y="1520737"/>
                    </a:cubicBezTo>
                    <a:cubicBezTo>
                      <a:pt x="672416" y="1523309"/>
                      <a:pt x="668992" y="1515414"/>
                      <a:pt x="664503" y="1510083"/>
                    </a:cubicBezTo>
                    <a:cubicBezTo>
                      <a:pt x="660014" y="1504750"/>
                      <a:pt x="655098" y="1498778"/>
                      <a:pt x="649969" y="1493875"/>
                    </a:cubicBezTo>
                    <a:cubicBezTo>
                      <a:pt x="630522" y="1474469"/>
                      <a:pt x="621771" y="1476613"/>
                      <a:pt x="612193" y="1502454"/>
                    </a:cubicBezTo>
                    <a:cubicBezTo>
                      <a:pt x="610279" y="1509287"/>
                      <a:pt x="608793" y="1516761"/>
                      <a:pt x="607947" y="1523807"/>
                    </a:cubicBezTo>
                    <a:cubicBezTo>
                      <a:pt x="598570" y="1537480"/>
                      <a:pt x="588533" y="1534929"/>
                      <a:pt x="579768" y="1523197"/>
                    </a:cubicBezTo>
                    <a:cubicBezTo>
                      <a:pt x="574851" y="1517225"/>
                      <a:pt x="570147" y="1510186"/>
                      <a:pt x="566510" y="1503358"/>
                    </a:cubicBezTo>
                    <a:cubicBezTo>
                      <a:pt x="560308" y="1492691"/>
                      <a:pt x="554112" y="1487574"/>
                      <a:pt x="540457" y="1494847"/>
                    </a:cubicBezTo>
                    <a:cubicBezTo>
                      <a:pt x="525523" y="1502976"/>
                      <a:pt x="512065" y="1495305"/>
                      <a:pt x="502445" y="1482295"/>
                    </a:cubicBezTo>
                    <a:cubicBezTo>
                      <a:pt x="479570" y="1452219"/>
                      <a:pt x="479570" y="1452219"/>
                      <a:pt x="449919" y="1472959"/>
                    </a:cubicBezTo>
                    <a:cubicBezTo>
                      <a:pt x="443519" y="1477235"/>
                      <a:pt x="438412" y="1491758"/>
                      <a:pt x="429429" y="1475543"/>
                    </a:cubicBezTo>
                    <a:cubicBezTo>
                      <a:pt x="430277" y="1471273"/>
                      <a:pt x="431126" y="1467002"/>
                      <a:pt x="432404" y="1463371"/>
                    </a:cubicBezTo>
                    <a:cubicBezTo>
                      <a:pt x="433241" y="1448000"/>
                      <a:pt x="424278" y="1451212"/>
                      <a:pt x="414888" y="1453784"/>
                    </a:cubicBezTo>
                    <a:cubicBezTo>
                      <a:pt x="399099" y="1460632"/>
                      <a:pt x="386078" y="1461928"/>
                      <a:pt x="375599" y="1444860"/>
                    </a:cubicBezTo>
                    <a:cubicBezTo>
                      <a:pt x="371535" y="1437394"/>
                      <a:pt x="362351" y="1433347"/>
                      <a:pt x="355727" y="1427592"/>
                    </a:cubicBezTo>
                    <a:cubicBezTo>
                      <a:pt x="345898" y="1418423"/>
                      <a:pt x="341830" y="1408180"/>
                      <a:pt x="345658" y="1394514"/>
                    </a:cubicBezTo>
                    <a:cubicBezTo>
                      <a:pt x="352033" y="1368036"/>
                      <a:pt x="344547" y="1355449"/>
                      <a:pt x="318494" y="1346938"/>
                    </a:cubicBezTo>
                    <a:cubicBezTo>
                      <a:pt x="312301" y="1344596"/>
                      <a:pt x="305895" y="1343323"/>
                      <a:pt x="299702" y="1340981"/>
                    </a:cubicBezTo>
                    <a:cubicBezTo>
                      <a:pt x="285179" y="1335874"/>
                      <a:pt x="279404" y="1325846"/>
                      <a:pt x="281950" y="1310260"/>
                    </a:cubicBezTo>
                    <a:cubicBezTo>
                      <a:pt x="284710" y="1296381"/>
                      <a:pt x="291098" y="1281004"/>
                      <a:pt x="271022" y="1273128"/>
                    </a:cubicBezTo>
                    <a:lnTo>
                      <a:pt x="264384" y="1271344"/>
                    </a:lnTo>
                    <a:lnTo>
                      <a:pt x="264571" y="1318216"/>
                    </a:lnTo>
                    <a:cubicBezTo>
                      <a:pt x="265982" y="1334646"/>
                      <a:pt x="267561" y="1351171"/>
                      <a:pt x="265775" y="1367802"/>
                    </a:cubicBezTo>
                    <a:cubicBezTo>
                      <a:pt x="265089" y="1375352"/>
                      <a:pt x="263846" y="1402861"/>
                      <a:pt x="291071" y="1395133"/>
                    </a:cubicBezTo>
                    <a:cubicBezTo>
                      <a:pt x="297355" y="1393350"/>
                      <a:pt x="294575" y="1401494"/>
                      <a:pt x="297560" y="1404041"/>
                    </a:cubicBezTo>
                    <a:cubicBezTo>
                      <a:pt x="287825" y="1413593"/>
                      <a:pt x="272726" y="1412221"/>
                      <a:pt x="261129" y="1417211"/>
                    </a:cubicBezTo>
                    <a:cubicBezTo>
                      <a:pt x="249533" y="1422199"/>
                      <a:pt x="241001" y="1428016"/>
                      <a:pt x="237018" y="1439896"/>
                    </a:cubicBezTo>
                    <a:cubicBezTo>
                      <a:pt x="238490" y="1453056"/>
                      <a:pt x="241010" y="1465919"/>
                      <a:pt x="240764" y="1479002"/>
                    </a:cubicBezTo>
                    <a:cubicBezTo>
                      <a:pt x="241048" y="1487973"/>
                      <a:pt x="240581" y="1498290"/>
                      <a:pt x="226606" y="1494901"/>
                    </a:cubicBezTo>
                    <a:cubicBezTo>
                      <a:pt x="214274" y="1493310"/>
                      <a:pt x="205691" y="1484996"/>
                      <a:pt x="194936" y="1478997"/>
                    </a:cubicBezTo>
                    <a:cubicBezTo>
                      <a:pt x="200780" y="1471681"/>
                      <a:pt x="203765" y="1474228"/>
                      <a:pt x="206080" y="1476400"/>
                    </a:cubicBezTo>
                    <a:cubicBezTo>
                      <a:pt x="189069" y="1456335"/>
                      <a:pt x="203912" y="1432886"/>
                      <a:pt x="201781" y="1411427"/>
                    </a:cubicBezTo>
                    <a:cubicBezTo>
                      <a:pt x="193532" y="1426215"/>
                      <a:pt x="184908" y="1441675"/>
                      <a:pt x="176658" y="1456464"/>
                    </a:cubicBezTo>
                    <a:cubicBezTo>
                      <a:pt x="172223" y="1470735"/>
                      <a:pt x="161958" y="1484398"/>
                      <a:pt x="166713" y="1501153"/>
                    </a:cubicBezTo>
                    <a:cubicBezTo>
                      <a:pt x="161619" y="1507125"/>
                      <a:pt x="156900" y="1512425"/>
                      <a:pt x="151807" y="1518396"/>
                    </a:cubicBezTo>
                    <a:cubicBezTo>
                      <a:pt x="149557" y="1522430"/>
                      <a:pt x="147682" y="1525790"/>
                      <a:pt x="145433" y="1529823"/>
                    </a:cubicBezTo>
                    <a:cubicBezTo>
                      <a:pt x="143763" y="1543875"/>
                      <a:pt x="133059" y="1552006"/>
                      <a:pt x="123027" y="1560512"/>
                    </a:cubicBezTo>
                    <a:cubicBezTo>
                      <a:pt x="114572" y="1564609"/>
                      <a:pt x="105742" y="1569378"/>
                      <a:pt x="97237" y="1559346"/>
                    </a:cubicBezTo>
                    <a:cubicBezTo>
                      <a:pt x="94305" y="1525100"/>
                      <a:pt x="95859" y="1490713"/>
                      <a:pt x="109591" y="1461357"/>
                    </a:cubicBezTo>
                    <a:cubicBezTo>
                      <a:pt x="108841" y="1462702"/>
                      <a:pt x="107793" y="1462998"/>
                      <a:pt x="105699" y="1463593"/>
                    </a:cubicBezTo>
                    <a:cubicBezTo>
                      <a:pt x="122522" y="1419215"/>
                      <a:pt x="129701" y="1374745"/>
                      <a:pt x="117669" y="1328374"/>
                    </a:cubicBezTo>
                    <a:cubicBezTo>
                      <a:pt x="112616" y="1310572"/>
                      <a:pt x="104047" y="1294335"/>
                      <a:pt x="98619" y="1277204"/>
                    </a:cubicBezTo>
                    <a:cubicBezTo>
                      <a:pt x="93319" y="1272486"/>
                      <a:pt x="89066" y="1267470"/>
                      <a:pt x="87658" y="1260514"/>
                    </a:cubicBezTo>
                    <a:cubicBezTo>
                      <a:pt x="67817" y="1234464"/>
                      <a:pt x="42584" y="1213337"/>
                      <a:pt x="12336" y="1196465"/>
                    </a:cubicBezTo>
                    <a:cubicBezTo>
                      <a:pt x="26932" y="1186099"/>
                      <a:pt x="39059" y="1176999"/>
                      <a:pt x="52232" y="1167602"/>
                    </a:cubicBezTo>
                    <a:cubicBezTo>
                      <a:pt x="53655" y="1166632"/>
                      <a:pt x="54405" y="1165288"/>
                      <a:pt x="56499" y="1164694"/>
                    </a:cubicBezTo>
                    <a:cubicBezTo>
                      <a:pt x="73280" y="1144089"/>
                      <a:pt x="91109" y="1123187"/>
                      <a:pt x="103263" y="1098238"/>
                    </a:cubicBezTo>
                    <a:cubicBezTo>
                      <a:pt x="104091" y="1095174"/>
                      <a:pt x="104841" y="1093829"/>
                      <a:pt x="106560" y="1093908"/>
                    </a:cubicBezTo>
                    <a:cubicBezTo>
                      <a:pt x="108138" y="1089500"/>
                      <a:pt x="110013" y="1086139"/>
                      <a:pt x="112934" y="1082480"/>
                    </a:cubicBezTo>
                    <a:cubicBezTo>
                      <a:pt x="123045" y="1072255"/>
                      <a:pt x="107932" y="1078808"/>
                      <a:pt x="108088" y="1075370"/>
                    </a:cubicBezTo>
                    <a:cubicBezTo>
                      <a:pt x="110145" y="1052721"/>
                      <a:pt x="107044" y="1029840"/>
                      <a:pt x="118668" y="1009001"/>
                    </a:cubicBezTo>
                    <a:cubicBezTo>
                      <a:pt x="117996" y="1008626"/>
                      <a:pt x="117026" y="1007205"/>
                      <a:pt x="116729" y="1006157"/>
                    </a:cubicBezTo>
                    <a:lnTo>
                      <a:pt x="110722" y="983175"/>
                    </a:lnTo>
                    <a:lnTo>
                      <a:pt x="104564" y="978731"/>
                    </a:lnTo>
                    <a:cubicBezTo>
                      <a:pt x="81525" y="968845"/>
                      <a:pt x="73059" y="972694"/>
                      <a:pt x="70921" y="997388"/>
                    </a:cubicBezTo>
                    <a:cubicBezTo>
                      <a:pt x="69773" y="1004558"/>
                      <a:pt x="70291" y="1012160"/>
                      <a:pt x="70229" y="1019256"/>
                    </a:cubicBezTo>
                    <a:cubicBezTo>
                      <a:pt x="70672" y="1025772"/>
                      <a:pt x="71115" y="1032288"/>
                      <a:pt x="70547" y="1039964"/>
                    </a:cubicBezTo>
                    <a:cubicBezTo>
                      <a:pt x="40957" y="1005975"/>
                      <a:pt x="40996" y="982515"/>
                      <a:pt x="69481" y="952207"/>
                    </a:cubicBezTo>
                    <a:cubicBezTo>
                      <a:pt x="83218" y="937635"/>
                      <a:pt x="82121" y="929527"/>
                      <a:pt x="67052" y="924552"/>
                    </a:cubicBezTo>
                    <a:cubicBezTo>
                      <a:pt x="58723" y="922391"/>
                      <a:pt x="41494" y="925746"/>
                      <a:pt x="44593" y="915171"/>
                    </a:cubicBezTo>
                    <a:cubicBezTo>
                      <a:pt x="46069" y="908797"/>
                      <a:pt x="49281" y="901896"/>
                      <a:pt x="54152" y="896313"/>
                    </a:cubicBezTo>
                    <a:lnTo>
                      <a:pt x="64228" y="890660"/>
                    </a:lnTo>
                    <a:lnTo>
                      <a:pt x="56396" y="877317"/>
                    </a:lnTo>
                    <a:cubicBezTo>
                      <a:pt x="56771" y="876645"/>
                      <a:pt x="56474" y="875598"/>
                      <a:pt x="56849" y="874925"/>
                    </a:cubicBezTo>
                    <a:cubicBezTo>
                      <a:pt x="56176" y="874550"/>
                      <a:pt x="54457" y="874473"/>
                      <a:pt x="53785" y="874098"/>
                    </a:cubicBezTo>
                    <a:cubicBezTo>
                      <a:pt x="37885" y="859941"/>
                      <a:pt x="17861" y="853178"/>
                      <a:pt x="1961" y="839021"/>
                    </a:cubicBezTo>
                    <a:cubicBezTo>
                      <a:pt x="379" y="835934"/>
                      <a:pt x="-145" y="833714"/>
                      <a:pt x="32" y="832161"/>
                    </a:cubicBezTo>
                    <a:close/>
                  </a:path>
                </a:pathLst>
              </a:custGeom>
              <a:solidFill>
                <a:schemeClr val="accent3"/>
              </a:solidFill>
              <a:ln w="7692" cap="flat">
                <a:noFill/>
                <a:prstDash val="solid"/>
                <a:miter/>
              </a:ln>
            </p:spPr>
            <p:txBody>
              <a:bodyPr rtlCol="0" anchor="ctr"/>
              <a:lstStyle/>
              <a:p>
                <a:endParaRPr lang="en-US"/>
              </a:p>
            </p:txBody>
          </p:sp>
          <p:sp>
            <p:nvSpPr>
              <p:cNvPr id="14" name="Freeform: Shape 9">
                <a:extLst>
                  <a:ext uri="{FF2B5EF4-FFF2-40B4-BE49-F238E27FC236}">
                    <a16:creationId xmlns="" xmlns:a16="http://schemas.microsoft.com/office/drawing/2014/main" id="{7474FC65-FA04-4B15-8984-8032B8A6294D}"/>
                  </a:ext>
                </a:extLst>
              </p:cNvPr>
              <p:cNvSpPr/>
              <p:nvPr/>
            </p:nvSpPr>
            <p:spPr>
              <a:xfrm rot="6300000">
                <a:off x="4353317" y="2738693"/>
                <a:ext cx="1449283" cy="1414607"/>
              </a:xfrm>
              <a:custGeom>
                <a:avLst/>
                <a:gdLst>
                  <a:gd name="connsiteX0" fmla="*/ 592378 w 1530379"/>
                  <a:gd name="connsiteY0" fmla="*/ 720443 h 1493763"/>
                  <a:gd name="connsiteX1" fmla="*/ 579959 w 1530379"/>
                  <a:gd name="connsiteY1" fmla="*/ 723893 h 1493763"/>
                  <a:gd name="connsiteX2" fmla="*/ 574571 w 1530379"/>
                  <a:gd name="connsiteY2" fmla="*/ 737747 h 1493763"/>
                  <a:gd name="connsiteX3" fmla="*/ 593044 w 1530379"/>
                  <a:gd name="connsiteY3" fmla="*/ 742366 h 1493763"/>
                  <a:gd name="connsiteX4" fmla="*/ 593988 w 1530379"/>
                  <a:gd name="connsiteY4" fmla="*/ 742285 h 1493763"/>
                  <a:gd name="connsiteX5" fmla="*/ 590922 w 1530379"/>
                  <a:gd name="connsiteY5" fmla="*/ 726188 h 1493763"/>
                  <a:gd name="connsiteX6" fmla="*/ 666943 w 1530379"/>
                  <a:gd name="connsiteY6" fmla="*/ 660814 h 1493763"/>
                  <a:gd name="connsiteX7" fmla="*/ 660778 w 1530379"/>
                  <a:gd name="connsiteY7" fmla="*/ 660873 h 1493763"/>
                  <a:gd name="connsiteX8" fmla="*/ 658927 w 1530379"/>
                  <a:gd name="connsiteY8" fmla="*/ 666832 h 1493763"/>
                  <a:gd name="connsiteX9" fmla="*/ 661445 w 1530379"/>
                  <a:gd name="connsiteY9" fmla="*/ 666247 h 1493763"/>
                  <a:gd name="connsiteX10" fmla="*/ 903082 w 1530379"/>
                  <a:gd name="connsiteY10" fmla="*/ 269817 h 1493763"/>
                  <a:gd name="connsiteX11" fmla="*/ 894766 w 1530379"/>
                  <a:gd name="connsiteY11" fmla="*/ 278237 h 1493763"/>
                  <a:gd name="connsiteX12" fmla="*/ 877700 w 1530379"/>
                  <a:gd name="connsiteY12" fmla="*/ 293366 h 1493763"/>
                  <a:gd name="connsiteX13" fmla="*/ 872132 w 1530379"/>
                  <a:gd name="connsiteY13" fmla="*/ 304800 h 1493763"/>
                  <a:gd name="connsiteX14" fmla="*/ 881098 w 1530379"/>
                  <a:gd name="connsiteY14" fmla="*/ 302853 h 1493763"/>
                  <a:gd name="connsiteX15" fmla="*/ 914964 w 1530379"/>
                  <a:gd name="connsiteY15" fmla="*/ 293617 h 1493763"/>
                  <a:gd name="connsiteX16" fmla="*/ 928049 w 1530379"/>
                  <a:gd name="connsiteY16" fmla="*/ 283611 h 1493763"/>
                  <a:gd name="connsiteX17" fmla="*/ 914194 w 1530379"/>
                  <a:gd name="connsiteY17" fmla="*/ 272065 h 1493763"/>
                  <a:gd name="connsiteX18" fmla="*/ 718211 w 1530379"/>
                  <a:gd name="connsiteY18" fmla="*/ 154398 h 1493763"/>
                  <a:gd name="connsiteX19" fmla="*/ 695010 w 1530379"/>
                  <a:gd name="connsiteY19" fmla="*/ 157470 h 1493763"/>
                  <a:gd name="connsiteX20" fmla="*/ 700128 w 1530379"/>
                  <a:gd name="connsiteY20" fmla="*/ 160762 h 1493763"/>
                  <a:gd name="connsiteX21" fmla="*/ 725047 w 1530379"/>
                  <a:gd name="connsiteY21" fmla="*/ 164706 h 1493763"/>
                  <a:gd name="connsiteX22" fmla="*/ 731863 w 1530379"/>
                  <a:gd name="connsiteY22" fmla="*/ 163023 h 1493763"/>
                  <a:gd name="connsiteX23" fmla="*/ 844922 w 1530379"/>
                  <a:gd name="connsiteY23" fmla="*/ 1132 h 1493763"/>
                  <a:gd name="connsiteX24" fmla="*/ 943443 w 1530379"/>
                  <a:gd name="connsiteY24" fmla="*/ 20375 h 1493763"/>
                  <a:gd name="connsiteX25" fmla="*/ 1023493 w 1530379"/>
                  <a:gd name="connsiteY25" fmla="*/ 21144 h 1493763"/>
                  <a:gd name="connsiteX26" fmla="*/ 1045044 w 1530379"/>
                  <a:gd name="connsiteY26" fmla="*/ 8059 h 1493763"/>
                  <a:gd name="connsiteX27" fmla="*/ 1061977 w 1530379"/>
                  <a:gd name="connsiteY27" fmla="*/ 16526 h 1493763"/>
                  <a:gd name="connsiteX28" fmla="*/ 1086608 w 1530379"/>
                  <a:gd name="connsiteY28" fmla="*/ 30380 h 1493763"/>
                  <a:gd name="connsiteX29" fmla="*/ 1103541 w 1530379"/>
                  <a:gd name="connsiteY29" fmla="*/ 28071 h 1493763"/>
                  <a:gd name="connsiteX30" fmla="*/ 1155881 w 1530379"/>
                  <a:gd name="connsiteY30" fmla="*/ 27302 h 1493763"/>
                  <a:gd name="connsiteX31" fmla="*/ 1164347 w 1530379"/>
                  <a:gd name="connsiteY31" fmla="*/ 32689 h 1493763"/>
                  <a:gd name="connsiteX32" fmla="*/ 1164347 w 1530379"/>
                  <a:gd name="connsiteY32" fmla="*/ 50393 h 1493763"/>
                  <a:gd name="connsiteX33" fmla="*/ 1195905 w 1530379"/>
                  <a:gd name="connsiteY33" fmla="*/ 102732 h 1493763"/>
                  <a:gd name="connsiteX34" fmla="*/ 1216687 w 1530379"/>
                  <a:gd name="connsiteY34" fmla="*/ 89647 h 1493763"/>
                  <a:gd name="connsiteX35" fmla="*/ 1231311 w 1530379"/>
                  <a:gd name="connsiteY35" fmla="*/ 75793 h 1493763"/>
                  <a:gd name="connsiteX36" fmla="*/ 1239008 w 1530379"/>
                  <a:gd name="connsiteY36" fmla="*/ 94265 h 1493763"/>
                  <a:gd name="connsiteX37" fmla="*/ 1286729 w 1530379"/>
                  <a:gd name="connsiteY37" fmla="*/ 208181 h 1493763"/>
                  <a:gd name="connsiteX38" fmla="*/ 1308280 w 1530379"/>
                  <a:gd name="connsiteY38" fmla="*/ 214338 h 1493763"/>
                  <a:gd name="connsiteX39" fmla="*/ 1339068 w 1530379"/>
                  <a:gd name="connsiteY39" fmla="*/ 219726 h 1493763"/>
                  <a:gd name="connsiteX40" fmla="*/ 1322905 w 1530379"/>
                  <a:gd name="connsiteY40" fmla="*/ 245126 h 1493763"/>
                  <a:gd name="connsiteX41" fmla="*/ 1341377 w 1530379"/>
                  <a:gd name="connsiteY41" fmla="*/ 282841 h 1493763"/>
                  <a:gd name="connsiteX42" fmla="*/ 1342025 w 1530379"/>
                  <a:gd name="connsiteY42" fmla="*/ 283106 h 1493763"/>
                  <a:gd name="connsiteX43" fmla="*/ 1364547 w 1530379"/>
                  <a:gd name="connsiteY43" fmla="*/ 277545 h 1493763"/>
                  <a:gd name="connsiteX44" fmla="*/ 1384270 w 1530379"/>
                  <a:gd name="connsiteY44" fmla="*/ 263017 h 1493763"/>
                  <a:gd name="connsiteX45" fmla="*/ 1395046 w 1530379"/>
                  <a:gd name="connsiteY45" fmla="*/ 188356 h 1493763"/>
                  <a:gd name="connsiteX46" fmla="*/ 1381192 w 1530379"/>
                  <a:gd name="connsiteY46" fmla="*/ 163726 h 1493763"/>
                  <a:gd name="connsiteX47" fmla="*/ 1381192 w 1530379"/>
                  <a:gd name="connsiteY47" fmla="*/ 146793 h 1493763"/>
                  <a:gd name="connsiteX48" fmla="*/ 1416598 w 1530379"/>
                  <a:gd name="connsiteY48" fmla="*/ 163726 h 1493763"/>
                  <a:gd name="connsiteX49" fmla="*/ 1421216 w 1530379"/>
                  <a:gd name="connsiteY49" fmla="*/ 210677 h 1493763"/>
                  <a:gd name="connsiteX50" fmla="*/ 1438149 w 1530379"/>
                  <a:gd name="connsiteY50" fmla="*/ 216065 h 1493763"/>
                  <a:gd name="connsiteX51" fmla="*/ 1460470 w 1530379"/>
                  <a:gd name="connsiteY51" fmla="*/ 229920 h 1493763"/>
                  <a:gd name="connsiteX52" fmla="*/ 1458931 w 1530379"/>
                  <a:gd name="connsiteY52" fmla="*/ 233768 h 1493763"/>
                  <a:gd name="connsiteX53" fmla="*/ 1440458 w 1530379"/>
                  <a:gd name="connsiteY53" fmla="*/ 263787 h 1493763"/>
                  <a:gd name="connsiteX54" fmla="*/ 1450464 w 1530379"/>
                  <a:gd name="connsiteY54" fmla="*/ 277641 h 1493763"/>
                  <a:gd name="connsiteX55" fmla="*/ 1451234 w 1530379"/>
                  <a:gd name="connsiteY55" fmla="*/ 281490 h 1493763"/>
                  <a:gd name="connsiteX56" fmla="*/ 1461240 w 1530379"/>
                  <a:gd name="connsiteY56" fmla="*/ 303811 h 1493763"/>
                  <a:gd name="connsiteX57" fmla="*/ 1505113 w 1530379"/>
                  <a:gd name="connsiteY57" fmla="*/ 341526 h 1493763"/>
                  <a:gd name="connsiteX58" fmla="*/ 1510501 w 1530379"/>
                  <a:gd name="connsiteY58" fmla="*/ 396944 h 1493763"/>
                  <a:gd name="connsiteX59" fmla="*/ 1505882 w 1530379"/>
                  <a:gd name="connsiteY59" fmla="*/ 457750 h 1493763"/>
                  <a:gd name="connsiteX60" fmla="*/ 1507422 w 1530379"/>
                  <a:gd name="connsiteY60" fmla="*/ 459290 h 1493763"/>
                  <a:gd name="connsiteX61" fmla="*/ 1498955 w 1530379"/>
                  <a:gd name="connsiteY61" fmla="*/ 519327 h 1493763"/>
                  <a:gd name="connsiteX62" fmla="*/ 1472785 w 1530379"/>
                  <a:gd name="connsiteY62" fmla="*/ 539339 h 1493763"/>
                  <a:gd name="connsiteX63" fmla="*/ 1504343 w 1530379"/>
                  <a:gd name="connsiteY63" fmla="*/ 558581 h 1493763"/>
                  <a:gd name="connsiteX64" fmla="*/ 1522816 w 1530379"/>
                  <a:gd name="connsiteY64" fmla="*/ 563969 h 1493763"/>
                  <a:gd name="connsiteX65" fmla="*/ 1515889 w 1530379"/>
                  <a:gd name="connsiteY65" fmla="*/ 574745 h 1493763"/>
                  <a:gd name="connsiteX66" fmla="*/ 1501264 w 1530379"/>
                  <a:gd name="connsiteY66" fmla="*/ 576285 h 1493763"/>
                  <a:gd name="connsiteX67" fmla="*/ 1468937 w 1530379"/>
                  <a:gd name="connsiteY67" fmla="*/ 581672 h 1493763"/>
                  <a:gd name="connsiteX68" fmla="*/ 1454313 w 1530379"/>
                  <a:gd name="connsiteY68" fmla="*/ 615539 h 1493763"/>
                  <a:gd name="connsiteX69" fmla="*/ 1474325 w 1530379"/>
                  <a:gd name="connsiteY69" fmla="*/ 641709 h 1493763"/>
                  <a:gd name="connsiteX70" fmla="*/ 1482022 w 1530379"/>
                  <a:gd name="connsiteY70" fmla="*/ 663260 h 1493763"/>
                  <a:gd name="connsiteX71" fmla="*/ 1458931 w 1530379"/>
                  <a:gd name="connsiteY71" fmla="*/ 673266 h 1493763"/>
                  <a:gd name="connsiteX72" fmla="*/ 1423525 w 1530379"/>
                  <a:gd name="connsiteY72" fmla="*/ 673266 h 1493763"/>
                  <a:gd name="connsiteX73" fmla="*/ 1401204 w 1530379"/>
                  <a:gd name="connsiteY73" fmla="*/ 691739 h 1493763"/>
                  <a:gd name="connsiteX74" fmla="*/ 1361949 w 1530379"/>
                  <a:gd name="connsiteY74" fmla="*/ 726376 h 1493763"/>
                  <a:gd name="connsiteX75" fmla="*/ 1318846 w 1530379"/>
                  <a:gd name="connsiteY75" fmla="*/ 782563 h 1493763"/>
                  <a:gd name="connsiteX76" fmla="*/ 1320024 w 1530379"/>
                  <a:gd name="connsiteY76" fmla="*/ 791592 h 1493763"/>
                  <a:gd name="connsiteX77" fmla="*/ 1331085 w 1530379"/>
                  <a:gd name="connsiteY77" fmla="*/ 805161 h 1493763"/>
                  <a:gd name="connsiteX78" fmla="*/ 1333394 w 1530379"/>
                  <a:gd name="connsiteY78" fmla="*/ 842877 h 1493763"/>
                  <a:gd name="connsiteX79" fmla="*/ 1340321 w 1530379"/>
                  <a:gd name="connsiteY79" fmla="*/ 873664 h 1493763"/>
                  <a:gd name="connsiteX80" fmla="*/ 1321848 w 1530379"/>
                  <a:gd name="connsiteY80" fmla="*/ 887519 h 1493763"/>
                  <a:gd name="connsiteX81" fmla="*/ 1292408 w 1530379"/>
                  <a:gd name="connsiteY81" fmla="*/ 889347 h 1493763"/>
                  <a:gd name="connsiteX82" fmla="*/ 1277207 w 1530379"/>
                  <a:gd name="connsiteY82" fmla="*/ 896835 h 1493763"/>
                  <a:gd name="connsiteX83" fmla="*/ 1279976 w 1530379"/>
                  <a:gd name="connsiteY83" fmla="*/ 900712 h 1493763"/>
                  <a:gd name="connsiteX84" fmla="*/ 1296525 w 1530379"/>
                  <a:gd name="connsiteY84" fmla="*/ 904945 h 1493763"/>
                  <a:gd name="connsiteX85" fmla="*/ 1338858 w 1530379"/>
                  <a:gd name="connsiteY85" fmla="*/ 945739 h 1493763"/>
                  <a:gd name="connsiteX86" fmla="*/ 1357331 w 1530379"/>
                  <a:gd name="connsiteY86" fmla="*/ 955745 h 1493763"/>
                  <a:gd name="connsiteX87" fmla="*/ 1366567 w 1530379"/>
                  <a:gd name="connsiteY87" fmla="*/ 974988 h 1493763"/>
                  <a:gd name="connsiteX88" fmla="*/ 1397355 w 1530379"/>
                  <a:gd name="connsiteY88" fmla="*/ 1055036 h 1493763"/>
                  <a:gd name="connsiteX89" fmla="*/ 1415058 w 1530379"/>
                  <a:gd name="connsiteY89" fmla="*/ 1097369 h 1493763"/>
                  <a:gd name="connsiteX90" fmla="*/ 1392737 w 1530379"/>
                  <a:gd name="connsiteY90" fmla="*/ 1115073 h 1493763"/>
                  <a:gd name="connsiteX91" fmla="*/ 1401973 w 1530379"/>
                  <a:gd name="connsiteY91" fmla="*/ 1150479 h 1493763"/>
                  <a:gd name="connsiteX92" fmla="*/ 1418907 w 1530379"/>
                  <a:gd name="connsiteY92" fmla="*/ 1185115 h 1493763"/>
                  <a:gd name="connsiteX93" fmla="*/ 1392737 w 1530379"/>
                  <a:gd name="connsiteY93" fmla="*/ 1202818 h 1493763"/>
                  <a:gd name="connsiteX94" fmla="*/ 1379652 w 1530379"/>
                  <a:gd name="connsiteY94" fmla="*/ 1217442 h 1493763"/>
                  <a:gd name="connsiteX95" fmla="*/ 1392737 w 1530379"/>
                  <a:gd name="connsiteY95" fmla="*/ 1228218 h 1493763"/>
                  <a:gd name="connsiteX96" fmla="*/ 1396586 w 1530379"/>
                  <a:gd name="connsiteY96" fmla="*/ 1228988 h 1493763"/>
                  <a:gd name="connsiteX97" fmla="*/ 1421216 w 1530379"/>
                  <a:gd name="connsiteY97" fmla="*/ 1238224 h 1493763"/>
                  <a:gd name="connsiteX98" fmla="*/ 1402743 w 1530379"/>
                  <a:gd name="connsiteY98" fmla="*/ 1246691 h 1493763"/>
                  <a:gd name="connsiteX99" fmla="*/ 1381192 w 1530379"/>
                  <a:gd name="connsiteY99" fmla="*/ 1249770 h 1493763"/>
                  <a:gd name="connsiteX100" fmla="*/ 1367337 w 1530379"/>
                  <a:gd name="connsiteY100" fmla="*/ 1285945 h 1493763"/>
                  <a:gd name="connsiteX101" fmla="*/ 1382731 w 1530379"/>
                  <a:gd name="connsiteY101" fmla="*/ 1301339 h 1493763"/>
                  <a:gd name="connsiteX102" fmla="*/ 1366567 w 1530379"/>
                  <a:gd name="connsiteY102" fmla="*/ 1324430 h 1493763"/>
                  <a:gd name="connsiteX103" fmla="*/ 1342707 w 1530379"/>
                  <a:gd name="connsiteY103" fmla="*/ 1324430 h 1493763"/>
                  <a:gd name="connsiteX104" fmla="*/ 1321155 w 1530379"/>
                  <a:gd name="connsiteY104" fmla="*/ 1341363 h 1493763"/>
                  <a:gd name="connsiteX105" fmla="*/ 1289598 w 1530379"/>
                  <a:gd name="connsiteY105" fmla="*/ 1365994 h 1493763"/>
                  <a:gd name="connsiteX106" fmla="*/ 1252652 w 1530379"/>
                  <a:gd name="connsiteY106" fmla="*/ 1404479 h 1493763"/>
                  <a:gd name="connsiteX107" fmla="*/ 1243416 w 1530379"/>
                  <a:gd name="connsiteY107" fmla="*/ 1422951 h 1493763"/>
                  <a:gd name="connsiteX108" fmla="*/ 1234949 w 1530379"/>
                  <a:gd name="connsiteY108" fmla="*/ 1413715 h 1493763"/>
                  <a:gd name="connsiteX109" fmla="*/ 1217246 w 1530379"/>
                  <a:gd name="connsiteY109" fmla="*/ 1422951 h 1493763"/>
                  <a:gd name="connsiteX110" fmla="*/ 1187997 w 1530379"/>
                  <a:gd name="connsiteY110" fmla="*/ 1450660 h 1493763"/>
                  <a:gd name="connsiteX111" fmla="*/ 1162598 w 1530379"/>
                  <a:gd name="connsiteY111" fmla="*/ 1457588 h 1493763"/>
                  <a:gd name="connsiteX112" fmla="*/ 1129501 w 1530379"/>
                  <a:gd name="connsiteY112" fmla="*/ 1447581 h 1493763"/>
                  <a:gd name="connsiteX113" fmla="*/ 1074852 w 1530379"/>
                  <a:gd name="connsiteY113" fmla="*/ 1443733 h 1493763"/>
                  <a:gd name="connsiteX114" fmla="*/ 1059458 w 1530379"/>
                  <a:gd name="connsiteY114" fmla="*/ 1456048 h 1493763"/>
                  <a:gd name="connsiteX115" fmla="*/ 1024052 w 1530379"/>
                  <a:gd name="connsiteY115" fmla="*/ 1453739 h 1493763"/>
                  <a:gd name="connsiteX116" fmla="*/ 987107 w 1530379"/>
                  <a:gd name="connsiteY116" fmla="*/ 1442194 h 1493763"/>
                  <a:gd name="connsiteX117" fmla="*/ 964785 w 1530379"/>
                  <a:gd name="connsiteY117" fmla="*/ 1486066 h 1493763"/>
                  <a:gd name="connsiteX118" fmla="*/ 962476 w 1530379"/>
                  <a:gd name="connsiteY118" fmla="*/ 1493763 h 1493763"/>
                  <a:gd name="connsiteX119" fmla="*/ 953240 w 1530379"/>
                  <a:gd name="connsiteY119" fmla="*/ 1481448 h 1493763"/>
                  <a:gd name="connsiteX120" fmla="*/ 927840 w 1530379"/>
                  <a:gd name="connsiteY120" fmla="*/ 1423721 h 1493763"/>
                  <a:gd name="connsiteX121" fmla="*/ 902440 w 1530379"/>
                  <a:gd name="connsiteY121" fmla="*/ 1413715 h 1493763"/>
                  <a:gd name="connsiteX122" fmla="*/ 873961 w 1530379"/>
                  <a:gd name="connsiteY122" fmla="*/ 1414485 h 1493763"/>
                  <a:gd name="connsiteX123" fmla="*/ 836246 w 1530379"/>
                  <a:gd name="connsiteY123" fmla="*/ 1382157 h 1493763"/>
                  <a:gd name="connsiteX124" fmla="*/ 808537 w 1530379"/>
                  <a:gd name="connsiteY124" fmla="*/ 1362145 h 1493763"/>
                  <a:gd name="connsiteX125" fmla="*/ 802379 w 1530379"/>
                  <a:gd name="connsiteY125" fmla="*/ 1349060 h 1493763"/>
                  <a:gd name="connsiteX126" fmla="*/ 791603 w 1530379"/>
                  <a:gd name="connsiteY126" fmla="*/ 1355218 h 1493763"/>
                  <a:gd name="connsiteX127" fmla="*/ 774670 w 1530379"/>
                  <a:gd name="connsiteY127" fmla="*/ 1372921 h 1493763"/>
                  <a:gd name="connsiteX128" fmla="*/ 770822 w 1530379"/>
                  <a:gd name="connsiteY128" fmla="*/ 1407558 h 1493763"/>
                  <a:gd name="connsiteX129" fmla="*/ 771591 w 1530379"/>
                  <a:gd name="connsiteY129" fmla="*/ 1435266 h 1493763"/>
                  <a:gd name="connsiteX130" fmla="*/ 752349 w 1530379"/>
                  <a:gd name="connsiteY130" fmla="*/ 1429878 h 1493763"/>
                  <a:gd name="connsiteX131" fmla="*/ 643052 w 1530379"/>
                  <a:gd name="connsiteY131" fmla="*/ 1388315 h 1493763"/>
                  <a:gd name="connsiteX132" fmla="*/ 620731 w 1530379"/>
                  <a:gd name="connsiteY132" fmla="*/ 1352139 h 1493763"/>
                  <a:gd name="connsiteX133" fmla="*/ 643052 w 1530379"/>
                  <a:gd name="connsiteY133" fmla="*/ 1350600 h 1493763"/>
                  <a:gd name="connsiteX134" fmla="*/ 720022 w 1530379"/>
                  <a:gd name="connsiteY134" fmla="*/ 1325200 h 1493763"/>
                  <a:gd name="connsiteX135" fmla="*/ 734646 w 1530379"/>
                  <a:gd name="connsiteY135" fmla="*/ 1309806 h 1493763"/>
                  <a:gd name="connsiteX136" fmla="*/ 738495 w 1530379"/>
                  <a:gd name="connsiteY136" fmla="*/ 1308170 h 1493763"/>
                  <a:gd name="connsiteX137" fmla="*/ 737082 w 1530379"/>
                  <a:gd name="connsiteY137" fmla="*/ 1307155 h 1493763"/>
                  <a:gd name="connsiteX138" fmla="*/ 726872 w 1530379"/>
                  <a:gd name="connsiteY138" fmla="*/ 1307774 h 1493763"/>
                  <a:gd name="connsiteX139" fmla="*/ 695314 w 1530379"/>
                  <a:gd name="connsiteY139" fmla="*/ 1300846 h 1493763"/>
                  <a:gd name="connsiteX140" fmla="*/ 653751 w 1530379"/>
                  <a:gd name="connsiteY140" fmla="*/ 1301616 h 1493763"/>
                  <a:gd name="connsiteX141" fmla="*/ 614496 w 1530379"/>
                  <a:gd name="connsiteY141" fmla="*/ 1313162 h 1493763"/>
                  <a:gd name="connsiteX142" fmla="*/ 593949 w 1530379"/>
                  <a:gd name="connsiteY142" fmla="*/ 1322974 h 1493763"/>
                  <a:gd name="connsiteX143" fmla="*/ 593237 w 1530379"/>
                  <a:gd name="connsiteY143" fmla="*/ 1324737 h 1493763"/>
                  <a:gd name="connsiteX144" fmla="*/ 591071 w 1530379"/>
                  <a:gd name="connsiteY144" fmla="*/ 1325482 h 1493763"/>
                  <a:gd name="connsiteX145" fmla="*/ 594484 w 1530379"/>
                  <a:gd name="connsiteY145" fmla="*/ 1350107 h 1493763"/>
                  <a:gd name="connsiteX146" fmla="*/ 601411 w 1530379"/>
                  <a:gd name="connsiteY146" fmla="*/ 1363962 h 1493763"/>
                  <a:gd name="connsiteX147" fmla="*/ 572163 w 1530379"/>
                  <a:gd name="connsiteY147" fmla="*/ 1413992 h 1493763"/>
                  <a:gd name="connsiteX148" fmla="*/ 530599 w 1530379"/>
                  <a:gd name="connsiteY148" fmla="*/ 1417840 h 1493763"/>
                  <a:gd name="connsiteX149" fmla="*/ 517514 w 1530379"/>
                  <a:gd name="connsiteY149" fmla="*/ 1454016 h 1493763"/>
                  <a:gd name="connsiteX150" fmla="*/ 531369 w 1530379"/>
                  <a:gd name="connsiteY150" fmla="*/ 1470949 h 1493763"/>
                  <a:gd name="connsiteX151" fmla="*/ 545223 w 1530379"/>
                  <a:gd name="connsiteY151" fmla="*/ 1486344 h 1493763"/>
                  <a:gd name="connsiteX152" fmla="*/ 486726 w 1530379"/>
                  <a:gd name="connsiteY152" fmla="*/ 1420919 h 1493763"/>
                  <a:gd name="connsiteX153" fmla="*/ 466714 w 1530379"/>
                  <a:gd name="connsiteY153" fmla="*/ 1401677 h 1493763"/>
                  <a:gd name="connsiteX154" fmla="*/ 443623 w 1530379"/>
                  <a:gd name="connsiteY154" fmla="*/ 1409374 h 1493763"/>
                  <a:gd name="connsiteX155" fmla="*/ 445932 w 1530379"/>
                  <a:gd name="connsiteY155" fmla="*/ 1367810 h 1493763"/>
                  <a:gd name="connsiteX156" fmla="*/ 467676 w 1530379"/>
                  <a:gd name="connsiteY156" fmla="*/ 1335964 h 1493763"/>
                  <a:gd name="connsiteX157" fmla="*/ 477919 w 1530379"/>
                  <a:gd name="connsiteY157" fmla="*/ 1317150 h 1493763"/>
                  <a:gd name="connsiteX158" fmla="*/ 459117 w 1530379"/>
                  <a:gd name="connsiteY158" fmla="*/ 1325026 h 1493763"/>
                  <a:gd name="connsiteX159" fmla="*/ 443723 w 1530379"/>
                  <a:gd name="connsiteY159" fmla="*/ 1337341 h 1493763"/>
                  <a:gd name="connsiteX160" fmla="*/ 408317 w 1530379"/>
                  <a:gd name="connsiteY160" fmla="*/ 1335032 h 1493763"/>
                  <a:gd name="connsiteX161" fmla="*/ 371372 w 1530379"/>
                  <a:gd name="connsiteY161" fmla="*/ 1323487 h 1493763"/>
                  <a:gd name="connsiteX162" fmla="*/ 349050 w 1530379"/>
                  <a:gd name="connsiteY162" fmla="*/ 1367359 h 1493763"/>
                  <a:gd name="connsiteX163" fmla="*/ 346741 w 1530379"/>
                  <a:gd name="connsiteY163" fmla="*/ 1375056 h 1493763"/>
                  <a:gd name="connsiteX164" fmla="*/ 337505 w 1530379"/>
                  <a:gd name="connsiteY164" fmla="*/ 1362741 h 1493763"/>
                  <a:gd name="connsiteX165" fmla="*/ 312105 w 1530379"/>
                  <a:gd name="connsiteY165" fmla="*/ 1305014 h 1493763"/>
                  <a:gd name="connsiteX166" fmla="*/ 286705 w 1530379"/>
                  <a:gd name="connsiteY166" fmla="*/ 1295008 h 1493763"/>
                  <a:gd name="connsiteX167" fmla="*/ 258226 w 1530379"/>
                  <a:gd name="connsiteY167" fmla="*/ 1295778 h 1493763"/>
                  <a:gd name="connsiteX168" fmla="*/ 220511 w 1530379"/>
                  <a:gd name="connsiteY168" fmla="*/ 1263450 h 1493763"/>
                  <a:gd name="connsiteX169" fmla="*/ 192802 w 1530379"/>
                  <a:gd name="connsiteY169" fmla="*/ 1243438 h 1493763"/>
                  <a:gd name="connsiteX170" fmla="*/ 186644 w 1530379"/>
                  <a:gd name="connsiteY170" fmla="*/ 1230353 h 1493763"/>
                  <a:gd name="connsiteX171" fmla="*/ 175868 w 1530379"/>
                  <a:gd name="connsiteY171" fmla="*/ 1236511 h 1493763"/>
                  <a:gd name="connsiteX172" fmla="*/ 158935 w 1530379"/>
                  <a:gd name="connsiteY172" fmla="*/ 1254214 h 1493763"/>
                  <a:gd name="connsiteX173" fmla="*/ 155087 w 1530379"/>
                  <a:gd name="connsiteY173" fmla="*/ 1288851 h 1493763"/>
                  <a:gd name="connsiteX174" fmla="*/ 155856 w 1530379"/>
                  <a:gd name="connsiteY174" fmla="*/ 1316559 h 1493763"/>
                  <a:gd name="connsiteX175" fmla="*/ 136614 w 1530379"/>
                  <a:gd name="connsiteY175" fmla="*/ 1311171 h 1493763"/>
                  <a:gd name="connsiteX176" fmla="*/ 27317 w 1530379"/>
                  <a:gd name="connsiteY176" fmla="*/ 1269608 h 1493763"/>
                  <a:gd name="connsiteX177" fmla="*/ 4996 w 1530379"/>
                  <a:gd name="connsiteY177" fmla="*/ 1233432 h 1493763"/>
                  <a:gd name="connsiteX178" fmla="*/ 27317 w 1530379"/>
                  <a:gd name="connsiteY178" fmla="*/ 1231893 h 1493763"/>
                  <a:gd name="connsiteX179" fmla="*/ 104287 w 1530379"/>
                  <a:gd name="connsiteY179" fmla="*/ 1206493 h 1493763"/>
                  <a:gd name="connsiteX180" fmla="*/ 118911 w 1530379"/>
                  <a:gd name="connsiteY180" fmla="*/ 1191099 h 1493763"/>
                  <a:gd name="connsiteX181" fmla="*/ 119681 w 1530379"/>
                  <a:gd name="connsiteY181" fmla="*/ 1187250 h 1493763"/>
                  <a:gd name="connsiteX182" fmla="*/ 115832 w 1530379"/>
                  <a:gd name="connsiteY182" fmla="*/ 1180323 h 1493763"/>
                  <a:gd name="connsiteX183" fmla="*/ 94281 w 1530379"/>
                  <a:gd name="connsiteY183" fmla="*/ 1134141 h 1493763"/>
                  <a:gd name="connsiteX184" fmla="*/ 84275 w 1530379"/>
                  <a:gd name="connsiteY184" fmla="*/ 1120287 h 1493763"/>
                  <a:gd name="connsiteX185" fmla="*/ 93511 w 1530379"/>
                  <a:gd name="connsiteY185" fmla="*/ 1100275 h 1493763"/>
                  <a:gd name="connsiteX186" fmla="*/ 142772 w 1530379"/>
                  <a:gd name="connsiteY186" fmla="*/ 1031772 h 1493763"/>
                  <a:gd name="connsiteX187" fmla="*/ 149699 w 1530379"/>
                  <a:gd name="connsiteY187" fmla="*/ 1020996 h 1493763"/>
                  <a:gd name="connsiteX188" fmla="*/ 202038 w 1530379"/>
                  <a:gd name="connsiteY188" fmla="*/ 1056402 h 1493763"/>
                  <a:gd name="connsiteX189" fmla="*/ 221281 w 1530379"/>
                  <a:gd name="connsiteY189" fmla="*/ 1061790 h 1493763"/>
                  <a:gd name="connsiteX190" fmla="*/ 216662 w 1530379"/>
                  <a:gd name="connsiteY190" fmla="*/ 1044087 h 1493763"/>
                  <a:gd name="connsiteX191" fmla="*/ 194341 w 1530379"/>
                  <a:gd name="connsiteY191" fmla="*/ 1003293 h 1493763"/>
                  <a:gd name="connsiteX192" fmla="*/ 192802 w 1530379"/>
                  <a:gd name="connsiteY192" fmla="*/ 982511 h 1493763"/>
                  <a:gd name="connsiteX193" fmla="*/ 215123 w 1530379"/>
                  <a:gd name="connsiteY193" fmla="*/ 975584 h 1493763"/>
                  <a:gd name="connsiteX194" fmla="*/ 236675 w 1530379"/>
                  <a:gd name="connsiteY194" fmla="*/ 980972 h 1493763"/>
                  <a:gd name="connsiteX195" fmla="*/ 287475 w 1530379"/>
                  <a:gd name="connsiteY195" fmla="*/ 952493 h 1493763"/>
                  <a:gd name="connsiteX196" fmla="*/ 302099 w 1530379"/>
                  <a:gd name="connsiteY196" fmla="*/ 904002 h 1493763"/>
                  <a:gd name="connsiteX197" fmla="*/ 352899 w 1530379"/>
                  <a:gd name="connsiteY197" fmla="*/ 874753 h 1493763"/>
                  <a:gd name="connsiteX198" fmla="*/ 389844 w 1530379"/>
                  <a:gd name="connsiteY198" fmla="*/ 853202 h 1493763"/>
                  <a:gd name="connsiteX199" fmla="*/ 399851 w 1530379"/>
                  <a:gd name="connsiteY199" fmla="*/ 768535 h 1493763"/>
                  <a:gd name="connsiteX200" fmla="*/ 436796 w 1530379"/>
                  <a:gd name="connsiteY200" fmla="*/ 716965 h 1493763"/>
                  <a:gd name="connsiteX201" fmla="*/ 507608 w 1530379"/>
                  <a:gd name="connsiteY201" fmla="*/ 709268 h 1493763"/>
                  <a:gd name="connsiteX202" fmla="*/ 541475 w 1530379"/>
                  <a:gd name="connsiteY202" fmla="*/ 706190 h 1493763"/>
                  <a:gd name="connsiteX203" fmla="*/ 595353 w 1530379"/>
                  <a:gd name="connsiteY203" fmla="*/ 701571 h 1493763"/>
                  <a:gd name="connsiteX204" fmla="*/ 597182 w 1530379"/>
                  <a:gd name="connsiteY204" fmla="*/ 701484 h 1493763"/>
                  <a:gd name="connsiteX205" fmla="*/ 598042 w 1530379"/>
                  <a:gd name="connsiteY205" fmla="*/ 698094 h 1493763"/>
                  <a:gd name="connsiteX206" fmla="*/ 608477 w 1530379"/>
                  <a:gd name="connsiteY206" fmla="*/ 689201 h 1493763"/>
                  <a:gd name="connsiteX207" fmla="*/ 517614 w 1530379"/>
                  <a:gd name="connsiteY207" fmla="*/ 661547 h 1493763"/>
                  <a:gd name="connsiteX208" fmla="*/ 459117 w 1530379"/>
                  <a:gd name="connsiteY208" fmla="*/ 636917 h 1493763"/>
                  <a:gd name="connsiteX209" fmla="*/ 432947 w 1530379"/>
                  <a:gd name="connsiteY209" fmla="*/ 590735 h 1493763"/>
                  <a:gd name="connsiteX210" fmla="*/ 468353 w 1530379"/>
                  <a:gd name="connsiteY210" fmla="*/ 552250 h 1493763"/>
                  <a:gd name="connsiteX211" fmla="*/ 553020 w 1530379"/>
                  <a:gd name="connsiteY211" fmla="*/ 522232 h 1493763"/>
                  <a:gd name="connsiteX212" fmla="*/ 583808 w 1530379"/>
                  <a:gd name="connsiteY212" fmla="*/ 502220 h 1493763"/>
                  <a:gd name="connsiteX213" fmla="*/ 550711 w 1530379"/>
                  <a:gd name="connsiteY213" fmla="*/ 489135 h 1493763"/>
                  <a:gd name="connsiteX214" fmla="*/ 492214 w 1530379"/>
                  <a:gd name="connsiteY214" fmla="*/ 481438 h 1493763"/>
                  <a:gd name="connsiteX215" fmla="*/ 468353 w 1530379"/>
                  <a:gd name="connsiteY215" fmla="*/ 452958 h 1493763"/>
                  <a:gd name="connsiteX216" fmla="*/ 466044 w 1530379"/>
                  <a:gd name="connsiteY216" fmla="*/ 429098 h 1493763"/>
                  <a:gd name="connsiteX217" fmla="*/ 435256 w 1530379"/>
                  <a:gd name="connsiteY217" fmla="*/ 400619 h 1493763"/>
                  <a:gd name="connsiteX218" fmla="*/ 411396 w 1530379"/>
                  <a:gd name="connsiteY218" fmla="*/ 396771 h 1493763"/>
                  <a:gd name="connsiteX219" fmla="*/ 379838 w 1530379"/>
                  <a:gd name="connsiteY219" fmla="*/ 357516 h 1493763"/>
                  <a:gd name="connsiteX220" fmla="*/ 410626 w 1530379"/>
                  <a:gd name="connsiteY220" fmla="*/ 378298 h 1493763"/>
                  <a:gd name="connsiteX221" fmla="*/ 449881 w 1530379"/>
                  <a:gd name="connsiteY221" fmla="*/ 362134 h 1493763"/>
                  <a:gd name="connsiteX222" fmla="*/ 451420 w 1530379"/>
                  <a:gd name="connsiteY222" fmla="*/ 353668 h 1493763"/>
                  <a:gd name="connsiteX223" fmla="*/ 467584 w 1530379"/>
                  <a:gd name="connsiteY223" fmla="*/ 320570 h 1493763"/>
                  <a:gd name="connsiteX224" fmla="*/ 488366 w 1530379"/>
                  <a:gd name="connsiteY224" fmla="*/ 348280 h 1493763"/>
                  <a:gd name="connsiteX225" fmla="*/ 494523 w 1530379"/>
                  <a:gd name="connsiteY225" fmla="*/ 359825 h 1493763"/>
                  <a:gd name="connsiteX226" fmla="*/ 544554 w 1530379"/>
                  <a:gd name="connsiteY226" fmla="*/ 375219 h 1493763"/>
                  <a:gd name="connsiteX227" fmla="*/ 592275 w 1530379"/>
                  <a:gd name="connsiteY227" fmla="*/ 373680 h 1493763"/>
                  <a:gd name="connsiteX228" fmla="*/ 655390 w 1530379"/>
                  <a:gd name="connsiteY228" fmla="*/ 399080 h 1493763"/>
                  <a:gd name="connsiteX229" fmla="*/ 673093 w 1530379"/>
                  <a:gd name="connsiteY229" fmla="*/ 395231 h 1493763"/>
                  <a:gd name="connsiteX230" fmla="*/ 669245 w 1530379"/>
                  <a:gd name="connsiteY230" fmla="*/ 375219 h 1493763"/>
                  <a:gd name="connsiteX231" fmla="*/ 622293 w 1530379"/>
                  <a:gd name="connsiteY231" fmla="*/ 319801 h 1493763"/>
                  <a:gd name="connsiteX232" fmla="*/ 639996 w 1530379"/>
                  <a:gd name="connsiteY232" fmla="*/ 254377 h 1493763"/>
                  <a:gd name="connsiteX233" fmla="*/ 724662 w 1530379"/>
                  <a:gd name="connsiteY233" fmla="*/ 232055 h 1493763"/>
                  <a:gd name="connsiteX234" fmla="*/ 754681 w 1530379"/>
                  <a:gd name="connsiteY234" fmla="*/ 215892 h 1493763"/>
                  <a:gd name="connsiteX235" fmla="*/ 723893 w 1530379"/>
                  <a:gd name="connsiteY235" fmla="*/ 201268 h 1493763"/>
                  <a:gd name="connsiteX236" fmla="*/ 670014 w 1530379"/>
                  <a:gd name="connsiteY236" fmla="*/ 191261 h 1493763"/>
                  <a:gd name="connsiteX237" fmla="*/ 647693 w 1530379"/>
                  <a:gd name="connsiteY237" fmla="*/ 173558 h 1493763"/>
                  <a:gd name="connsiteX238" fmla="*/ 665396 w 1530379"/>
                  <a:gd name="connsiteY238" fmla="*/ 139692 h 1493763"/>
                  <a:gd name="connsiteX239" fmla="*/ 676941 w 1530379"/>
                  <a:gd name="connsiteY239" fmla="*/ 145849 h 1493763"/>
                  <a:gd name="connsiteX240" fmla="*/ 688074 w 1530379"/>
                  <a:gd name="connsiteY240" fmla="*/ 153009 h 1493763"/>
                  <a:gd name="connsiteX241" fmla="*/ 710225 w 1530379"/>
                  <a:gd name="connsiteY241" fmla="*/ 120435 h 1493763"/>
                  <a:gd name="connsiteX242" fmla="*/ 741783 w 1530379"/>
                  <a:gd name="connsiteY242" fmla="*/ 108890 h 1493763"/>
                  <a:gd name="connsiteX243" fmla="*/ 761025 w 1530379"/>
                  <a:gd name="connsiteY243" fmla="*/ 112738 h 1493763"/>
                  <a:gd name="connsiteX244" fmla="*/ 777477 w 1530379"/>
                  <a:gd name="connsiteY244" fmla="*/ 113123 h 1493763"/>
                  <a:gd name="connsiteX245" fmla="*/ 785507 w 1530379"/>
                  <a:gd name="connsiteY245" fmla="*/ 107883 h 1493763"/>
                  <a:gd name="connsiteX246" fmla="*/ 785854 w 1530379"/>
                  <a:gd name="connsiteY246" fmla="*/ 89974 h 1493763"/>
                  <a:gd name="connsiteX247" fmla="*/ 779311 w 1530379"/>
                  <a:gd name="connsiteY247" fmla="*/ 69649 h 1493763"/>
                  <a:gd name="connsiteX248" fmla="*/ 765457 w 1530379"/>
                  <a:gd name="connsiteY248" fmla="*/ 45019 h 1493763"/>
                  <a:gd name="connsiteX249" fmla="*/ 765457 w 1530379"/>
                  <a:gd name="connsiteY249" fmla="*/ 28086 h 1493763"/>
                  <a:gd name="connsiteX250" fmla="*/ 786335 w 1530379"/>
                  <a:gd name="connsiteY250" fmla="*/ 29625 h 1493763"/>
                  <a:gd name="connsiteX251" fmla="*/ 790615 w 1530379"/>
                  <a:gd name="connsiteY251" fmla="*/ 34161 h 1493763"/>
                  <a:gd name="connsiteX252" fmla="*/ 791043 w 1530379"/>
                  <a:gd name="connsiteY252" fmla="*/ 33459 h 1493763"/>
                  <a:gd name="connsiteX253" fmla="*/ 804898 w 1530379"/>
                  <a:gd name="connsiteY253" fmla="*/ 16526 h 1493763"/>
                  <a:gd name="connsiteX254" fmla="*/ 844922 w 1530379"/>
                  <a:gd name="connsiteY254" fmla="*/ 1132 h 14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530379" h="1493763">
                    <a:moveTo>
                      <a:pt x="592378" y="720443"/>
                    </a:moveTo>
                    <a:lnTo>
                      <a:pt x="579959" y="723893"/>
                    </a:lnTo>
                    <a:cubicBezTo>
                      <a:pt x="575341" y="727741"/>
                      <a:pt x="571493" y="733129"/>
                      <a:pt x="574571" y="737747"/>
                    </a:cubicBezTo>
                    <a:cubicBezTo>
                      <a:pt x="578420" y="743135"/>
                      <a:pt x="586887" y="744675"/>
                      <a:pt x="593044" y="742366"/>
                    </a:cubicBezTo>
                    <a:lnTo>
                      <a:pt x="593988" y="742285"/>
                    </a:lnTo>
                    <a:lnTo>
                      <a:pt x="590922" y="726188"/>
                    </a:lnTo>
                    <a:close/>
                    <a:moveTo>
                      <a:pt x="666943" y="660814"/>
                    </a:moveTo>
                    <a:lnTo>
                      <a:pt x="660778" y="660873"/>
                    </a:lnTo>
                    <a:lnTo>
                      <a:pt x="658927" y="666832"/>
                    </a:lnTo>
                    <a:lnTo>
                      <a:pt x="661445" y="666247"/>
                    </a:lnTo>
                    <a:close/>
                    <a:moveTo>
                      <a:pt x="903082" y="269817"/>
                    </a:moveTo>
                    <a:lnTo>
                      <a:pt x="894766" y="278237"/>
                    </a:lnTo>
                    <a:cubicBezTo>
                      <a:pt x="887261" y="284010"/>
                      <a:pt x="881585" y="288868"/>
                      <a:pt x="877700" y="293366"/>
                    </a:cubicBezTo>
                    <a:lnTo>
                      <a:pt x="872132" y="304800"/>
                    </a:lnTo>
                    <a:lnTo>
                      <a:pt x="881098" y="302853"/>
                    </a:lnTo>
                    <a:cubicBezTo>
                      <a:pt x="892643" y="300544"/>
                      <a:pt x="903419" y="297465"/>
                      <a:pt x="914964" y="293617"/>
                    </a:cubicBezTo>
                    <a:cubicBezTo>
                      <a:pt x="920352" y="292077"/>
                      <a:pt x="928049" y="290538"/>
                      <a:pt x="928049" y="283611"/>
                    </a:cubicBezTo>
                    <a:cubicBezTo>
                      <a:pt x="928049" y="275914"/>
                      <a:pt x="921122" y="272835"/>
                      <a:pt x="914194" y="272065"/>
                    </a:cubicBezTo>
                    <a:close/>
                    <a:moveTo>
                      <a:pt x="718211" y="154398"/>
                    </a:moveTo>
                    <a:lnTo>
                      <a:pt x="695010" y="157470"/>
                    </a:lnTo>
                    <a:lnTo>
                      <a:pt x="700128" y="160762"/>
                    </a:lnTo>
                    <a:cubicBezTo>
                      <a:pt x="708306" y="163840"/>
                      <a:pt x="716773" y="165091"/>
                      <a:pt x="725047" y="164706"/>
                    </a:cubicBezTo>
                    <a:lnTo>
                      <a:pt x="731863" y="163023"/>
                    </a:lnTo>
                    <a:close/>
                    <a:moveTo>
                      <a:pt x="844922" y="1132"/>
                    </a:moveTo>
                    <a:cubicBezTo>
                      <a:pt x="878019" y="8059"/>
                      <a:pt x="911116" y="14217"/>
                      <a:pt x="943443" y="20375"/>
                    </a:cubicBezTo>
                    <a:cubicBezTo>
                      <a:pt x="970383" y="19605"/>
                      <a:pt x="996552" y="30380"/>
                      <a:pt x="1023493" y="21144"/>
                    </a:cubicBezTo>
                    <a:cubicBezTo>
                      <a:pt x="1029650" y="14217"/>
                      <a:pt x="1038117" y="11908"/>
                      <a:pt x="1045044" y="8059"/>
                    </a:cubicBezTo>
                    <a:cubicBezTo>
                      <a:pt x="1054280" y="1902"/>
                      <a:pt x="1059668" y="7290"/>
                      <a:pt x="1061977" y="16526"/>
                    </a:cubicBezTo>
                    <a:cubicBezTo>
                      <a:pt x="1064286" y="30380"/>
                      <a:pt x="1071214" y="38077"/>
                      <a:pt x="1086608" y="30380"/>
                    </a:cubicBezTo>
                    <a:cubicBezTo>
                      <a:pt x="1091996" y="28071"/>
                      <a:pt x="1098153" y="24992"/>
                      <a:pt x="1103541" y="28071"/>
                    </a:cubicBezTo>
                    <a:cubicBezTo>
                      <a:pt x="1121244" y="37308"/>
                      <a:pt x="1138178" y="46544"/>
                      <a:pt x="1155881" y="27302"/>
                    </a:cubicBezTo>
                    <a:cubicBezTo>
                      <a:pt x="1158959" y="23453"/>
                      <a:pt x="1164347" y="27302"/>
                      <a:pt x="1164347" y="32689"/>
                    </a:cubicBezTo>
                    <a:cubicBezTo>
                      <a:pt x="1164347" y="38847"/>
                      <a:pt x="1164347" y="44235"/>
                      <a:pt x="1164347" y="50393"/>
                    </a:cubicBezTo>
                    <a:cubicBezTo>
                      <a:pt x="1162038" y="78102"/>
                      <a:pt x="1170505" y="91956"/>
                      <a:pt x="1195905" y="102732"/>
                    </a:cubicBezTo>
                    <a:cubicBezTo>
                      <a:pt x="1208990" y="108120"/>
                      <a:pt x="1212068" y="97344"/>
                      <a:pt x="1216687" y="89647"/>
                    </a:cubicBezTo>
                    <a:cubicBezTo>
                      <a:pt x="1220535" y="83490"/>
                      <a:pt x="1222844" y="74253"/>
                      <a:pt x="1231311" y="75793"/>
                    </a:cubicBezTo>
                    <a:cubicBezTo>
                      <a:pt x="1239778" y="78102"/>
                      <a:pt x="1239778" y="87338"/>
                      <a:pt x="1239008" y="94265"/>
                    </a:cubicBezTo>
                    <a:cubicBezTo>
                      <a:pt x="1232850" y="141987"/>
                      <a:pt x="1264408" y="172774"/>
                      <a:pt x="1286729" y="208181"/>
                    </a:cubicBezTo>
                    <a:cubicBezTo>
                      <a:pt x="1292117" y="216647"/>
                      <a:pt x="1300583" y="214338"/>
                      <a:pt x="1308280" y="214338"/>
                    </a:cubicBezTo>
                    <a:cubicBezTo>
                      <a:pt x="1319056" y="215108"/>
                      <a:pt x="1333680" y="208950"/>
                      <a:pt x="1339068" y="219726"/>
                    </a:cubicBezTo>
                    <a:cubicBezTo>
                      <a:pt x="1345226" y="232811"/>
                      <a:pt x="1325983" y="235120"/>
                      <a:pt x="1322905" y="245126"/>
                    </a:cubicBezTo>
                    <a:cubicBezTo>
                      <a:pt x="1314438" y="268987"/>
                      <a:pt x="1318286" y="275914"/>
                      <a:pt x="1341377" y="282841"/>
                    </a:cubicBezTo>
                    <a:lnTo>
                      <a:pt x="1342025" y="283106"/>
                    </a:lnTo>
                    <a:lnTo>
                      <a:pt x="1364547" y="277545"/>
                    </a:lnTo>
                    <a:cubicBezTo>
                      <a:pt x="1371955" y="274081"/>
                      <a:pt x="1378690" y="269174"/>
                      <a:pt x="1384270" y="263017"/>
                    </a:cubicBezTo>
                    <a:cubicBezTo>
                      <a:pt x="1401204" y="243775"/>
                      <a:pt x="1408901" y="215296"/>
                      <a:pt x="1395046" y="188356"/>
                    </a:cubicBezTo>
                    <a:cubicBezTo>
                      <a:pt x="1391198" y="180659"/>
                      <a:pt x="1396586" y="166805"/>
                      <a:pt x="1381192" y="163726"/>
                    </a:cubicBezTo>
                    <a:cubicBezTo>
                      <a:pt x="1376573" y="162956"/>
                      <a:pt x="1371955" y="152180"/>
                      <a:pt x="1381192" y="146793"/>
                    </a:cubicBezTo>
                    <a:cubicBezTo>
                      <a:pt x="1395816" y="146023"/>
                      <a:pt x="1410440" y="146023"/>
                      <a:pt x="1416598" y="163726"/>
                    </a:cubicBezTo>
                    <a:cubicBezTo>
                      <a:pt x="1421985" y="179120"/>
                      <a:pt x="1415058" y="196053"/>
                      <a:pt x="1421216" y="210677"/>
                    </a:cubicBezTo>
                    <a:cubicBezTo>
                      <a:pt x="1424294" y="218374"/>
                      <a:pt x="1427373" y="229920"/>
                      <a:pt x="1438149" y="216065"/>
                    </a:cubicBezTo>
                    <a:cubicBezTo>
                      <a:pt x="1449694" y="214526"/>
                      <a:pt x="1465858" y="203750"/>
                      <a:pt x="1460470" y="229920"/>
                    </a:cubicBezTo>
                    <a:cubicBezTo>
                      <a:pt x="1460470" y="231459"/>
                      <a:pt x="1460470" y="232229"/>
                      <a:pt x="1458931" y="233768"/>
                    </a:cubicBezTo>
                    <a:cubicBezTo>
                      <a:pt x="1448155" y="240696"/>
                      <a:pt x="1446616" y="253781"/>
                      <a:pt x="1440458" y="263787"/>
                    </a:cubicBezTo>
                    <a:cubicBezTo>
                      <a:pt x="1435840" y="271483"/>
                      <a:pt x="1439688" y="278411"/>
                      <a:pt x="1450464" y="277641"/>
                    </a:cubicBezTo>
                    <a:cubicBezTo>
                      <a:pt x="1451234" y="278411"/>
                      <a:pt x="1452003" y="279950"/>
                      <a:pt x="1451234" y="281490"/>
                    </a:cubicBezTo>
                    <a:cubicBezTo>
                      <a:pt x="1455852" y="288417"/>
                      <a:pt x="1452773" y="298423"/>
                      <a:pt x="1461240" y="303811"/>
                    </a:cubicBezTo>
                    <a:cubicBezTo>
                      <a:pt x="1473555" y="319205"/>
                      <a:pt x="1485870" y="333059"/>
                      <a:pt x="1505113" y="341526"/>
                    </a:cubicBezTo>
                    <a:cubicBezTo>
                      <a:pt x="1537440" y="356920"/>
                      <a:pt x="1538210" y="375393"/>
                      <a:pt x="1510501" y="396944"/>
                    </a:cubicBezTo>
                    <a:cubicBezTo>
                      <a:pt x="1480482" y="420035"/>
                      <a:pt x="1479713" y="428502"/>
                      <a:pt x="1505882" y="457750"/>
                    </a:cubicBezTo>
                    <a:cubicBezTo>
                      <a:pt x="1506652" y="458520"/>
                      <a:pt x="1506652" y="458520"/>
                      <a:pt x="1507422" y="459290"/>
                    </a:cubicBezTo>
                    <a:cubicBezTo>
                      <a:pt x="1534361" y="492387"/>
                      <a:pt x="1536670" y="496235"/>
                      <a:pt x="1498955" y="519327"/>
                    </a:cubicBezTo>
                    <a:cubicBezTo>
                      <a:pt x="1488949" y="525484"/>
                      <a:pt x="1472016" y="527024"/>
                      <a:pt x="1472785" y="539339"/>
                    </a:cubicBezTo>
                    <a:cubicBezTo>
                      <a:pt x="1473555" y="554733"/>
                      <a:pt x="1492028" y="553963"/>
                      <a:pt x="1504343" y="558581"/>
                    </a:cubicBezTo>
                    <a:cubicBezTo>
                      <a:pt x="1510501" y="560891"/>
                      <a:pt x="1516658" y="562430"/>
                      <a:pt x="1522816" y="563969"/>
                    </a:cubicBezTo>
                    <a:cubicBezTo>
                      <a:pt x="1527434" y="571666"/>
                      <a:pt x="1522816" y="574745"/>
                      <a:pt x="1515889" y="574745"/>
                    </a:cubicBezTo>
                    <a:cubicBezTo>
                      <a:pt x="1510501" y="575515"/>
                      <a:pt x="1505882" y="573975"/>
                      <a:pt x="1501264" y="576285"/>
                    </a:cubicBezTo>
                    <a:cubicBezTo>
                      <a:pt x="1490488" y="577824"/>
                      <a:pt x="1479713" y="579363"/>
                      <a:pt x="1468937" y="581672"/>
                    </a:cubicBezTo>
                    <a:cubicBezTo>
                      <a:pt x="1446616" y="587060"/>
                      <a:pt x="1442767" y="595527"/>
                      <a:pt x="1454313" y="615539"/>
                    </a:cubicBezTo>
                    <a:cubicBezTo>
                      <a:pt x="1459700" y="624776"/>
                      <a:pt x="1468167" y="632473"/>
                      <a:pt x="1474325" y="641709"/>
                    </a:cubicBezTo>
                    <a:cubicBezTo>
                      <a:pt x="1478943" y="647867"/>
                      <a:pt x="1485870" y="654793"/>
                      <a:pt x="1482022" y="663260"/>
                    </a:cubicBezTo>
                    <a:cubicBezTo>
                      <a:pt x="1477404" y="672497"/>
                      <a:pt x="1468167" y="672497"/>
                      <a:pt x="1458931" y="673266"/>
                    </a:cubicBezTo>
                    <a:cubicBezTo>
                      <a:pt x="1447385" y="674036"/>
                      <a:pt x="1435840" y="673266"/>
                      <a:pt x="1423525" y="673266"/>
                    </a:cubicBezTo>
                    <a:cubicBezTo>
                      <a:pt x="1410440" y="673266"/>
                      <a:pt x="1403513" y="677884"/>
                      <a:pt x="1401204" y="691739"/>
                    </a:cubicBezTo>
                    <a:cubicBezTo>
                      <a:pt x="1397355" y="716369"/>
                      <a:pt x="1385040" y="725606"/>
                      <a:pt x="1361949" y="726376"/>
                    </a:cubicBezTo>
                    <a:cubicBezTo>
                      <a:pt x="1311149" y="728685"/>
                      <a:pt x="1308840" y="731763"/>
                      <a:pt x="1318846" y="782563"/>
                    </a:cubicBezTo>
                    <a:lnTo>
                      <a:pt x="1320024" y="791592"/>
                    </a:lnTo>
                    <a:lnTo>
                      <a:pt x="1331085" y="805161"/>
                    </a:lnTo>
                    <a:cubicBezTo>
                      <a:pt x="1338012" y="817477"/>
                      <a:pt x="1337242" y="832871"/>
                      <a:pt x="1333394" y="842877"/>
                    </a:cubicBezTo>
                    <a:cubicBezTo>
                      <a:pt x="1328776" y="854422"/>
                      <a:pt x="1329545" y="861350"/>
                      <a:pt x="1340321" y="873664"/>
                    </a:cubicBezTo>
                    <a:cubicBezTo>
                      <a:pt x="1314922" y="863659"/>
                      <a:pt x="1314922" y="872895"/>
                      <a:pt x="1321848" y="887519"/>
                    </a:cubicBezTo>
                    <a:cubicBezTo>
                      <a:pt x="1311458" y="887904"/>
                      <a:pt x="1301644" y="887711"/>
                      <a:pt x="1292408" y="889347"/>
                    </a:cubicBezTo>
                    <a:lnTo>
                      <a:pt x="1277207" y="896835"/>
                    </a:lnTo>
                    <a:lnTo>
                      <a:pt x="1279976" y="900712"/>
                    </a:lnTo>
                    <a:cubicBezTo>
                      <a:pt x="1284209" y="903598"/>
                      <a:pt x="1289597" y="904945"/>
                      <a:pt x="1296525" y="904945"/>
                    </a:cubicBezTo>
                    <a:cubicBezTo>
                      <a:pt x="1332700" y="904945"/>
                      <a:pt x="1335779" y="907254"/>
                      <a:pt x="1338858" y="945739"/>
                    </a:cubicBezTo>
                    <a:cubicBezTo>
                      <a:pt x="1339628" y="961903"/>
                      <a:pt x="1346555" y="961903"/>
                      <a:pt x="1357331" y="955745"/>
                    </a:cubicBezTo>
                    <a:cubicBezTo>
                      <a:pt x="1375804" y="954206"/>
                      <a:pt x="1367337" y="966521"/>
                      <a:pt x="1366567" y="974988"/>
                    </a:cubicBezTo>
                    <a:cubicBezTo>
                      <a:pt x="1355022" y="1010394"/>
                      <a:pt x="1364258" y="1034254"/>
                      <a:pt x="1397355" y="1055036"/>
                    </a:cubicBezTo>
                    <a:cubicBezTo>
                      <a:pt x="1425064" y="1072739"/>
                      <a:pt x="1428143" y="1078897"/>
                      <a:pt x="1415058" y="1097369"/>
                    </a:cubicBezTo>
                    <a:cubicBezTo>
                      <a:pt x="1406592" y="1101988"/>
                      <a:pt x="1395046" y="1102757"/>
                      <a:pt x="1392737" y="1115073"/>
                    </a:cubicBezTo>
                    <a:cubicBezTo>
                      <a:pt x="1387349" y="1128927"/>
                      <a:pt x="1392737" y="1139703"/>
                      <a:pt x="1401973" y="1150479"/>
                    </a:cubicBezTo>
                    <a:cubicBezTo>
                      <a:pt x="1410440" y="1160485"/>
                      <a:pt x="1423525" y="1168951"/>
                      <a:pt x="1418907" y="1185115"/>
                    </a:cubicBezTo>
                    <a:cubicBezTo>
                      <a:pt x="1409670" y="1190503"/>
                      <a:pt x="1400434" y="1195121"/>
                      <a:pt x="1392737" y="1202818"/>
                    </a:cubicBezTo>
                    <a:cubicBezTo>
                      <a:pt x="1388119" y="1207436"/>
                      <a:pt x="1375804" y="1205127"/>
                      <a:pt x="1379652" y="1217442"/>
                    </a:cubicBezTo>
                    <a:cubicBezTo>
                      <a:pt x="1382731" y="1222830"/>
                      <a:pt x="1388889" y="1224369"/>
                      <a:pt x="1392737" y="1228218"/>
                    </a:cubicBezTo>
                    <a:cubicBezTo>
                      <a:pt x="1393507" y="1228988"/>
                      <a:pt x="1395046" y="1228988"/>
                      <a:pt x="1396586" y="1228988"/>
                    </a:cubicBezTo>
                    <a:cubicBezTo>
                      <a:pt x="1404283" y="1233606"/>
                      <a:pt x="1415828" y="1227448"/>
                      <a:pt x="1421216" y="1238224"/>
                    </a:cubicBezTo>
                    <a:cubicBezTo>
                      <a:pt x="1418137" y="1247460"/>
                      <a:pt x="1409670" y="1245921"/>
                      <a:pt x="1402743" y="1246691"/>
                    </a:cubicBezTo>
                    <a:cubicBezTo>
                      <a:pt x="1395816" y="1247460"/>
                      <a:pt x="1388119" y="1248230"/>
                      <a:pt x="1381192" y="1249770"/>
                    </a:cubicBezTo>
                    <a:cubicBezTo>
                      <a:pt x="1354252" y="1255157"/>
                      <a:pt x="1351173" y="1263624"/>
                      <a:pt x="1367337" y="1285945"/>
                    </a:cubicBezTo>
                    <a:cubicBezTo>
                      <a:pt x="1371955" y="1291333"/>
                      <a:pt x="1377343" y="1296721"/>
                      <a:pt x="1382731" y="1301339"/>
                    </a:cubicBezTo>
                    <a:cubicBezTo>
                      <a:pt x="1388889" y="1316733"/>
                      <a:pt x="1381192" y="1323660"/>
                      <a:pt x="1366567" y="1324430"/>
                    </a:cubicBezTo>
                    <a:cubicBezTo>
                      <a:pt x="1358870" y="1325200"/>
                      <a:pt x="1350404" y="1325200"/>
                      <a:pt x="1342707" y="1324430"/>
                    </a:cubicBezTo>
                    <a:cubicBezTo>
                      <a:pt x="1330391" y="1323660"/>
                      <a:pt x="1322694" y="1325969"/>
                      <a:pt x="1321155" y="1341363"/>
                    </a:cubicBezTo>
                    <a:cubicBezTo>
                      <a:pt x="1319616" y="1358297"/>
                      <a:pt x="1305761" y="1365224"/>
                      <a:pt x="1289598" y="1365994"/>
                    </a:cubicBezTo>
                    <a:cubicBezTo>
                      <a:pt x="1251882" y="1368303"/>
                      <a:pt x="1251882" y="1368303"/>
                      <a:pt x="1252652" y="1404479"/>
                    </a:cubicBezTo>
                    <a:cubicBezTo>
                      <a:pt x="1252652" y="1412176"/>
                      <a:pt x="1261889" y="1424491"/>
                      <a:pt x="1243416" y="1422951"/>
                    </a:cubicBezTo>
                    <a:cubicBezTo>
                      <a:pt x="1240337" y="1419873"/>
                      <a:pt x="1237258" y="1416794"/>
                      <a:pt x="1234949" y="1413715"/>
                    </a:cubicBezTo>
                    <a:cubicBezTo>
                      <a:pt x="1222634" y="1404479"/>
                      <a:pt x="1220325" y="1413715"/>
                      <a:pt x="1217246" y="1422951"/>
                    </a:cubicBezTo>
                    <a:cubicBezTo>
                      <a:pt x="1214167" y="1439884"/>
                      <a:pt x="1208010" y="1451430"/>
                      <a:pt x="1187997" y="1450660"/>
                    </a:cubicBezTo>
                    <a:cubicBezTo>
                      <a:pt x="1179531" y="1449891"/>
                      <a:pt x="1171064" y="1455278"/>
                      <a:pt x="1162598" y="1457588"/>
                    </a:cubicBezTo>
                    <a:cubicBezTo>
                      <a:pt x="1149513" y="1460666"/>
                      <a:pt x="1138737" y="1458357"/>
                      <a:pt x="1129501" y="1447581"/>
                    </a:cubicBezTo>
                    <a:cubicBezTo>
                      <a:pt x="1111028" y="1427569"/>
                      <a:pt x="1096404" y="1426800"/>
                      <a:pt x="1074852" y="1443733"/>
                    </a:cubicBezTo>
                    <a:cubicBezTo>
                      <a:pt x="1069464" y="1447581"/>
                      <a:pt x="1064846" y="1452200"/>
                      <a:pt x="1059458" y="1456048"/>
                    </a:cubicBezTo>
                    <a:cubicBezTo>
                      <a:pt x="1047143" y="1465285"/>
                      <a:pt x="1035597" y="1464515"/>
                      <a:pt x="1024052" y="1453739"/>
                    </a:cubicBezTo>
                    <a:cubicBezTo>
                      <a:pt x="1014046" y="1443733"/>
                      <a:pt x="1004810" y="1429878"/>
                      <a:pt x="987107" y="1442194"/>
                    </a:cubicBezTo>
                    <a:cubicBezTo>
                      <a:pt x="971713" y="1452969"/>
                      <a:pt x="956319" y="1463745"/>
                      <a:pt x="964785" y="1486066"/>
                    </a:cubicBezTo>
                    <a:cubicBezTo>
                      <a:pt x="965555" y="1488376"/>
                      <a:pt x="966325" y="1492224"/>
                      <a:pt x="962476" y="1493763"/>
                    </a:cubicBezTo>
                    <a:cubicBezTo>
                      <a:pt x="955549" y="1492994"/>
                      <a:pt x="955549" y="1486066"/>
                      <a:pt x="953240" y="1481448"/>
                    </a:cubicBezTo>
                    <a:cubicBezTo>
                      <a:pt x="938616" y="1464515"/>
                      <a:pt x="933997" y="1443733"/>
                      <a:pt x="927840" y="1423721"/>
                    </a:cubicBezTo>
                    <a:cubicBezTo>
                      <a:pt x="922452" y="1413715"/>
                      <a:pt x="912446" y="1413715"/>
                      <a:pt x="902440" y="1413715"/>
                    </a:cubicBezTo>
                    <a:cubicBezTo>
                      <a:pt x="893204" y="1413715"/>
                      <a:pt x="883198" y="1414485"/>
                      <a:pt x="873961" y="1414485"/>
                    </a:cubicBezTo>
                    <a:cubicBezTo>
                      <a:pt x="840094" y="1415255"/>
                      <a:pt x="839325" y="1414485"/>
                      <a:pt x="836246" y="1382157"/>
                    </a:cubicBezTo>
                    <a:cubicBezTo>
                      <a:pt x="810076" y="1390624"/>
                      <a:pt x="810076" y="1390624"/>
                      <a:pt x="808537" y="1362145"/>
                    </a:cubicBezTo>
                    <a:cubicBezTo>
                      <a:pt x="808537" y="1356757"/>
                      <a:pt x="807767" y="1351369"/>
                      <a:pt x="802379" y="1349060"/>
                    </a:cubicBezTo>
                    <a:cubicBezTo>
                      <a:pt x="796991" y="1346751"/>
                      <a:pt x="794682" y="1352139"/>
                      <a:pt x="791603" y="1355218"/>
                    </a:cubicBezTo>
                    <a:cubicBezTo>
                      <a:pt x="786215" y="1361376"/>
                      <a:pt x="780828" y="1367533"/>
                      <a:pt x="774670" y="1372921"/>
                    </a:cubicBezTo>
                    <a:cubicBezTo>
                      <a:pt x="763125" y="1383697"/>
                      <a:pt x="760816" y="1394473"/>
                      <a:pt x="770822" y="1407558"/>
                    </a:cubicBezTo>
                    <a:cubicBezTo>
                      <a:pt x="777749" y="1416794"/>
                      <a:pt x="779288" y="1426030"/>
                      <a:pt x="771591" y="1435266"/>
                    </a:cubicBezTo>
                    <a:cubicBezTo>
                      <a:pt x="763125" y="1440654"/>
                      <a:pt x="756967" y="1435266"/>
                      <a:pt x="752349" y="1429878"/>
                    </a:cubicBezTo>
                    <a:cubicBezTo>
                      <a:pt x="723101" y="1396782"/>
                      <a:pt x="683846" y="1391394"/>
                      <a:pt x="643052" y="1388315"/>
                    </a:cubicBezTo>
                    <a:cubicBezTo>
                      <a:pt x="614573" y="1386776"/>
                      <a:pt x="610725" y="1379848"/>
                      <a:pt x="620731" y="1352139"/>
                    </a:cubicBezTo>
                    <a:cubicBezTo>
                      <a:pt x="627658" y="1345982"/>
                      <a:pt x="636125" y="1349830"/>
                      <a:pt x="643052" y="1350600"/>
                    </a:cubicBezTo>
                    <a:cubicBezTo>
                      <a:pt x="674609" y="1364454"/>
                      <a:pt x="703858" y="1346751"/>
                      <a:pt x="720022" y="1325200"/>
                    </a:cubicBezTo>
                    <a:cubicBezTo>
                      <a:pt x="724640" y="1319812"/>
                      <a:pt x="726949" y="1311345"/>
                      <a:pt x="734646" y="1309806"/>
                    </a:cubicBezTo>
                    <a:cubicBezTo>
                      <a:pt x="737340" y="1309036"/>
                      <a:pt x="738495" y="1308651"/>
                      <a:pt x="738495" y="1308170"/>
                    </a:cubicBezTo>
                    <a:lnTo>
                      <a:pt x="737082" y="1307155"/>
                    </a:lnTo>
                    <a:lnTo>
                      <a:pt x="726872" y="1307774"/>
                    </a:lnTo>
                    <a:cubicBezTo>
                      <a:pt x="716096" y="1311622"/>
                      <a:pt x="705320" y="1307004"/>
                      <a:pt x="695314" y="1300846"/>
                    </a:cubicBezTo>
                    <a:cubicBezTo>
                      <a:pt x="681460" y="1292380"/>
                      <a:pt x="667605" y="1292380"/>
                      <a:pt x="653751" y="1301616"/>
                    </a:cubicBezTo>
                    <a:cubicBezTo>
                      <a:pt x="641436" y="1310083"/>
                      <a:pt x="628351" y="1310853"/>
                      <a:pt x="614496" y="1313162"/>
                    </a:cubicBezTo>
                    <a:lnTo>
                      <a:pt x="593949" y="1322974"/>
                    </a:lnTo>
                    <a:lnTo>
                      <a:pt x="593237" y="1324737"/>
                    </a:lnTo>
                    <a:lnTo>
                      <a:pt x="591071" y="1325482"/>
                    </a:lnTo>
                    <a:lnTo>
                      <a:pt x="594484" y="1350107"/>
                    </a:lnTo>
                    <a:cubicBezTo>
                      <a:pt x="596793" y="1354725"/>
                      <a:pt x="599102" y="1359343"/>
                      <a:pt x="601411" y="1363962"/>
                    </a:cubicBezTo>
                    <a:cubicBezTo>
                      <a:pt x="614496" y="1393210"/>
                      <a:pt x="604490" y="1410913"/>
                      <a:pt x="572163" y="1413992"/>
                    </a:cubicBezTo>
                    <a:cubicBezTo>
                      <a:pt x="558308" y="1415531"/>
                      <a:pt x="544453" y="1413222"/>
                      <a:pt x="530599" y="1417840"/>
                    </a:cubicBezTo>
                    <a:cubicBezTo>
                      <a:pt x="506739" y="1425537"/>
                      <a:pt x="502890" y="1434004"/>
                      <a:pt x="517514" y="1454016"/>
                    </a:cubicBezTo>
                    <a:cubicBezTo>
                      <a:pt x="521363" y="1460174"/>
                      <a:pt x="526751" y="1465562"/>
                      <a:pt x="531369" y="1470949"/>
                    </a:cubicBezTo>
                    <a:cubicBezTo>
                      <a:pt x="535987" y="1475568"/>
                      <a:pt x="540605" y="1480186"/>
                      <a:pt x="545223" y="1486344"/>
                    </a:cubicBezTo>
                    <a:cubicBezTo>
                      <a:pt x="500581" y="1480186"/>
                      <a:pt x="485187" y="1462483"/>
                      <a:pt x="486726" y="1420919"/>
                    </a:cubicBezTo>
                    <a:cubicBezTo>
                      <a:pt x="487496" y="1400907"/>
                      <a:pt x="481339" y="1395519"/>
                      <a:pt x="466714" y="1401677"/>
                    </a:cubicBezTo>
                    <a:cubicBezTo>
                      <a:pt x="459017" y="1405525"/>
                      <a:pt x="448241" y="1419380"/>
                      <a:pt x="443623" y="1409374"/>
                    </a:cubicBezTo>
                    <a:cubicBezTo>
                      <a:pt x="437466" y="1397828"/>
                      <a:pt x="435157" y="1380125"/>
                      <a:pt x="445932" y="1367810"/>
                    </a:cubicBezTo>
                    <a:cubicBezTo>
                      <a:pt x="454784" y="1358189"/>
                      <a:pt x="461519" y="1347221"/>
                      <a:pt x="467676" y="1335964"/>
                    </a:cubicBezTo>
                    <a:lnTo>
                      <a:pt x="477919" y="1317150"/>
                    </a:lnTo>
                    <a:lnTo>
                      <a:pt x="459117" y="1325026"/>
                    </a:lnTo>
                    <a:cubicBezTo>
                      <a:pt x="453729" y="1328874"/>
                      <a:pt x="449111" y="1333493"/>
                      <a:pt x="443723" y="1337341"/>
                    </a:cubicBezTo>
                    <a:cubicBezTo>
                      <a:pt x="431408" y="1346578"/>
                      <a:pt x="419862" y="1345808"/>
                      <a:pt x="408317" y="1335032"/>
                    </a:cubicBezTo>
                    <a:cubicBezTo>
                      <a:pt x="398311" y="1325026"/>
                      <a:pt x="389075" y="1311171"/>
                      <a:pt x="371372" y="1323487"/>
                    </a:cubicBezTo>
                    <a:cubicBezTo>
                      <a:pt x="355978" y="1334262"/>
                      <a:pt x="340584" y="1345038"/>
                      <a:pt x="349050" y="1367359"/>
                    </a:cubicBezTo>
                    <a:cubicBezTo>
                      <a:pt x="349820" y="1369669"/>
                      <a:pt x="350590" y="1373517"/>
                      <a:pt x="346741" y="1375056"/>
                    </a:cubicBezTo>
                    <a:cubicBezTo>
                      <a:pt x="339814" y="1374287"/>
                      <a:pt x="339814" y="1367359"/>
                      <a:pt x="337505" y="1362741"/>
                    </a:cubicBezTo>
                    <a:cubicBezTo>
                      <a:pt x="322881" y="1345808"/>
                      <a:pt x="318262" y="1325026"/>
                      <a:pt x="312105" y="1305014"/>
                    </a:cubicBezTo>
                    <a:cubicBezTo>
                      <a:pt x="306717" y="1295008"/>
                      <a:pt x="296711" y="1295008"/>
                      <a:pt x="286705" y="1295008"/>
                    </a:cubicBezTo>
                    <a:cubicBezTo>
                      <a:pt x="277469" y="1295008"/>
                      <a:pt x="267463" y="1295778"/>
                      <a:pt x="258226" y="1295778"/>
                    </a:cubicBezTo>
                    <a:cubicBezTo>
                      <a:pt x="224359" y="1296548"/>
                      <a:pt x="223590" y="1295778"/>
                      <a:pt x="220511" y="1263450"/>
                    </a:cubicBezTo>
                    <a:cubicBezTo>
                      <a:pt x="194341" y="1271917"/>
                      <a:pt x="194341" y="1271917"/>
                      <a:pt x="192802" y="1243438"/>
                    </a:cubicBezTo>
                    <a:cubicBezTo>
                      <a:pt x="192802" y="1238050"/>
                      <a:pt x="192032" y="1232662"/>
                      <a:pt x="186644" y="1230353"/>
                    </a:cubicBezTo>
                    <a:cubicBezTo>
                      <a:pt x="181256" y="1228044"/>
                      <a:pt x="178947" y="1233432"/>
                      <a:pt x="175868" y="1236511"/>
                    </a:cubicBezTo>
                    <a:cubicBezTo>
                      <a:pt x="170480" y="1242669"/>
                      <a:pt x="165093" y="1248826"/>
                      <a:pt x="158935" y="1254214"/>
                    </a:cubicBezTo>
                    <a:cubicBezTo>
                      <a:pt x="147390" y="1264990"/>
                      <a:pt x="145081" y="1275766"/>
                      <a:pt x="155087" y="1288851"/>
                    </a:cubicBezTo>
                    <a:cubicBezTo>
                      <a:pt x="162014" y="1298087"/>
                      <a:pt x="163553" y="1307323"/>
                      <a:pt x="155856" y="1316559"/>
                    </a:cubicBezTo>
                    <a:cubicBezTo>
                      <a:pt x="147390" y="1321947"/>
                      <a:pt x="141232" y="1316559"/>
                      <a:pt x="136614" y="1311171"/>
                    </a:cubicBezTo>
                    <a:cubicBezTo>
                      <a:pt x="107366" y="1278075"/>
                      <a:pt x="68111" y="1272687"/>
                      <a:pt x="27317" y="1269608"/>
                    </a:cubicBezTo>
                    <a:cubicBezTo>
                      <a:pt x="-1162" y="1268069"/>
                      <a:pt x="-5010" y="1261141"/>
                      <a:pt x="4996" y="1233432"/>
                    </a:cubicBezTo>
                    <a:cubicBezTo>
                      <a:pt x="11923" y="1227275"/>
                      <a:pt x="20390" y="1231123"/>
                      <a:pt x="27317" y="1231893"/>
                    </a:cubicBezTo>
                    <a:cubicBezTo>
                      <a:pt x="58874" y="1245747"/>
                      <a:pt x="88123" y="1228044"/>
                      <a:pt x="104287" y="1206493"/>
                    </a:cubicBezTo>
                    <a:cubicBezTo>
                      <a:pt x="108905" y="1201105"/>
                      <a:pt x="111214" y="1192638"/>
                      <a:pt x="118911" y="1191099"/>
                    </a:cubicBezTo>
                    <a:cubicBezTo>
                      <a:pt x="124299" y="1189559"/>
                      <a:pt x="123529" y="1189559"/>
                      <a:pt x="119681" y="1187250"/>
                    </a:cubicBezTo>
                    <a:cubicBezTo>
                      <a:pt x="116602" y="1185711"/>
                      <a:pt x="114293" y="1182632"/>
                      <a:pt x="115832" y="1180323"/>
                    </a:cubicBezTo>
                    <a:cubicBezTo>
                      <a:pt x="125069" y="1157232"/>
                      <a:pt x="107366" y="1146457"/>
                      <a:pt x="94281" y="1134141"/>
                    </a:cubicBezTo>
                    <a:cubicBezTo>
                      <a:pt x="90432" y="1130293"/>
                      <a:pt x="85814" y="1125675"/>
                      <a:pt x="84275" y="1120287"/>
                    </a:cubicBezTo>
                    <a:cubicBezTo>
                      <a:pt x="82735" y="1111820"/>
                      <a:pt x="85044" y="1103353"/>
                      <a:pt x="93511" y="1100275"/>
                    </a:cubicBezTo>
                    <a:cubicBezTo>
                      <a:pt x="125838" y="1088729"/>
                      <a:pt x="131226" y="1057171"/>
                      <a:pt x="142772" y="1031772"/>
                    </a:cubicBezTo>
                    <a:cubicBezTo>
                      <a:pt x="142002" y="1028693"/>
                      <a:pt x="141232" y="1021766"/>
                      <a:pt x="149699" y="1020996"/>
                    </a:cubicBezTo>
                    <a:cubicBezTo>
                      <a:pt x="169711" y="1029463"/>
                      <a:pt x="185874" y="1042547"/>
                      <a:pt x="202038" y="1056402"/>
                    </a:cubicBezTo>
                    <a:cubicBezTo>
                      <a:pt x="207426" y="1061020"/>
                      <a:pt x="214353" y="1067947"/>
                      <a:pt x="221281" y="1061790"/>
                    </a:cubicBezTo>
                    <a:cubicBezTo>
                      <a:pt x="226669" y="1056402"/>
                      <a:pt x="219741" y="1049474"/>
                      <a:pt x="216662" y="1044087"/>
                    </a:cubicBezTo>
                    <a:cubicBezTo>
                      <a:pt x="209735" y="1030232"/>
                      <a:pt x="202038" y="1017147"/>
                      <a:pt x="194341" y="1003293"/>
                    </a:cubicBezTo>
                    <a:cubicBezTo>
                      <a:pt x="191262" y="997135"/>
                      <a:pt x="186644" y="990208"/>
                      <a:pt x="192802" y="982511"/>
                    </a:cubicBezTo>
                    <a:cubicBezTo>
                      <a:pt x="198959" y="975584"/>
                      <a:pt x="206656" y="974044"/>
                      <a:pt x="215123" y="975584"/>
                    </a:cubicBezTo>
                    <a:cubicBezTo>
                      <a:pt x="222050" y="977123"/>
                      <a:pt x="228978" y="979432"/>
                      <a:pt x="236675" y="980972"/>
                    </a:cubicBezTo>
                    <a:cubicBezTo>
                      <a:pt x="267463" y="988669"/>
                      <a:pt x="277469" y="983281"/>
                      <a:pt x="287475" y="952493"/>
                    </a:cubicBezTo>
                    <a:cubicBezTo>
                      <a:pt x="292862" y="936329"/>
                      <a:pt x="296711" y="920165"/>
                      <a:pt x="302099" y="904002"/>
                    </a:cubicBezTo>
                    <a:cubicBezTo>
                      <a:pt x="312105" y="877063"/>
                      <a:pt x="325190" y="870135"/>
                      <a:pt x="352899" y="874753"/>
                    </a:cubicBezTo>
                    <a:cubicBezTo>
                      <a:pt x="371372" y="877832"/>
                      <a:pt x="382917" y="871675"/>
                      <a:pt x="389844" y="853202"/>
                    </a:cubicBezTo>
                    <a:cubicBezTo>
                      <a:pt x="399081" y="825493"/>
                      <a:pt x="397541" y="797014"/>
                      <a:pt x="399851" y="768535"/>
                    </a:cubicBezTo>
                    <a:cubicBezTo>
                      <a:pt x="402160" y="742366"/>
                      <a:pt x="412166" y="725432"/>
                      <a:pt x="436796" y="716965"/>
                    </a:cubicBezTo>
                    <a:cubicBezTo>
                      <a:pt x="459887" y="709268"/>
                      <a:pt x="482978" y="700802"/>
                      <a:pt x="507608" y="709268"/>
                    </a:cubicBezTo>
                    <a:cubicBezTo>
                      <a:pt x="518384" y="704650"/>
                      <a:pt x="530699" y="713117"/>
                      <a:pt x="541475" y="706190"/>
                    </a:cubicBezTo>
                    <a:cubicBezTo>
                      <a:pt x="558408" y="696953"/>
                      <a:pt x="577650" y="703881"/>
                      <a:pt x="595353" y="701571"/>
                    </a:cubicBezTo>
                    <a:lnTo>
                      <a:pt x="597182" y="701484"/>
                    </a:lnTo>
                    <a:lnTo>
                      <a:pt x="598042" y="698094"/>
                    </a:lnTo>
                    <a:lnTo>
                      <a:pt x="608477" y="689201"/>
                    </a:lnTo>
                    <a:lnTo>
                      <a:pt x="517614" y="661547"/>
                    </a:lnTo>
                    <a:cubicBezTo>
                      <a:pt x="497602" y="655390"/>
                      <a:pt x="477590" y="647693"/>
                      <a:pt x="459117" y="636917"/>
                    </a:cubicBezTo>
                    <a:cubicBezTo>
                      <a:pt x="441414" y="626911"/>
                      <a:pt x="429099" y="612287"/>
                      <a:pt x="432947" y="590735"/>
                    </a:cubicBezTo>
                    <a:cubicBezTo>
                      <a:pt x="436026" y="569953"/>
                      <a:pt x="449881" y="559177"/>
                      <a:pt x="468353" y="552250"/>
                    </a:cubicBezTo>
                    <a:cubicBezTo>
                      <a:pt x="496063" y="541474"/>
                      <a:pt x="525311" y="532238"/>
                      <a:pt x="553020" y="522232"/>
                    </a:cubicBezTo>
                    <a:cubicBezTo>
                      <a:pt x="565335" y="517614"/>
                      <a:pt x="584578" y="516075"/>
                      <a:pt x="583808" y="502220"/>
                    </a:cubicBezTo>
                    <a:cubicBezTo>
                      <a:pt x="582268" y="487596"/>
                      <a:pt x="563026" y="490675"/>
                      <a:pt x="550711" y="489135"/>
                    </a:cubicBezTo>
                    <a:cubicBezTo>
                      <a:pt x="531469" y="486826"/>
                      <a:pt x="511457" y="483747"/>
                      <a:pt x="492214" y="481438"/>
                    </a:cubicBezTo>
                    <a:cubicBezTo>
                      <a:pt x="475281" y="479129"/>
                      <a:pt x="468353" y="469893"/>
                      <a:pt x="468353" y="452958"/>
                    </a:cubicBezTo>
                    <a:cubicBezTo>
                      <a:pt x="468353" y="445261"/>
                      <a:pt x="468353" y="436795"/>
                      <a:pt x="466044" y="429098"/>
                    </a:cubicBezTo>
                    <a:cubicBezTo>
                      <a:pt x="462196" y="412934"/>
                      <a:pt x="453729" y="401389"/>
                      <a:pt x="435256" y="400619"/>
                    </a:cubicBezTo>
                    <a:cubicBezTo>
                      <a:pt x="427559" y="400619"/>
                      <a:pt x="419093" y="398310"/>
                      <a:pt x="411396" y="396771"/>
                    </a:cubicBezTo>
                    <a:cubicBezTo>
                      <a:pt x="389075" y="393692"/>
                      <a:pt x="380608" y="384456"/>
                      <a:pt x="379838" y="357516"/>
                    </a:cubicBezTo>
                    <a:cubicBezTo>
                      <a:pt x="390614" y="365213"/>
                      <a:pt x="399851" y="372910"/>
                      <a:pt x="410626" y="378298"/>
                    </a:cubicBezTo>
                    <a:cubicBezTo>
                      <a:pt x="429099" y="388304"/>
                      <a:pt x="443723" y="381377"/>
                      <a:pt x="449881" y="362134"/>
                    </a:cubicBezTo>
                    <a:cubicBezTo>
                      <a:pt x="450650" y="359055"/>
                      <a:pt x="450650" y="355977"/>
                      <a:pt x="451420" y="353668"/>
                    </a:cubicBezTo>
                    <a:cubicBezTo>
                      <a:pt x="456808" y="342122"/>
                      <a:pt x="452190" y="322110"/>
                      <a:pt x="467584" y="320570"/>
                    </a:cubicBezTo>
                    <a:cubicBezTo>
                      <a:pt x="479129" y="319801"/>
                      <a:pt x="482208" y="338274"/>
                      <a:pt x="488366" y="348280"/>
                    </a:cubicBezTo>
                    <a:cubicBezTo>
                      <a:pt x="490675" y="352128"/>
                      <a:pt x="492214" y="355977"/>
                      <a:pt x="494523" y="359825"/>
                    </a:cubicBezTo>
                    <a:cubicBezTo>
                      <a:pt x="511457" y="391383"/>
                      <a:pt x="512996" y="392153"/>
                      <a:pt x="544554" y="375219"/>
                    </a:cubicBezTo>
                    <a:cubicBezTo>
                      <a:pt x="560717" y="366752"/>
                      <a:pt x="575341" y="366752"/>
                      <a:pt x="592275" y="373680"/>
                    </a:cubicBezTo>
                    <a:cubicBezTo>
                      <a:pt x="613056" y="382916"/>
                      <a:pt x="633069" y="394462"/>
                      <a:pt x="655390" y="399080"/>
                    </a:cubicBezTo>
                    <a:cubicBezTo>
                      <a:pt x="662317" y="400619"/>
                      <a:pt x="669245" y="401389"/>
                      <a:pt x="673093" y="395231"/>
                    </a:cubicBezTo>
                    <a:cubicBezTo>
                      <a:pt x="677711" y="387534"/>
                      <a:pt x="674632" y="381377"/>
                      <a:pt x="669245" y="375219"/>
                    </a:cubicBezTo>
                    <a:cubicBezTo>
                      <a:pt x="652311" y="357516"/>
                      <a:pt x="635378" y="341352"/>
                      <a:pt x="622293" y="319801"/>
                    </a:cubicBezTo>
                    <a:cubicBezTo>
                      <a:pt x="601511" y="285164"/>
                      <a:pt x="604590" y="271310"/>
                      <a:pt x="639996" y="254377"/>
                    </a:cubicBezTo>
                    <a:cubicBezTo>
                      <a:pt x="666935" y="241292"/>
                      <a:pt x="696184" y="238983"/>
                      <a:pt x="724662" y="232055"/>
                    </a:cubicBezTo>
                    <a:cubicBezTo>
                      <a:pt x="736208" y="229746"/>
                      <a:pt x="755450" y="228977"/>
                      <a:pt x="754681" y="215892"/>
                    </a:cubicBezTo>
                    <a:cubicBezTo>
                      <a:pt x="754681" y="203577"/>
                      <a:pt x="736208" y="202807"/>
                      <a:pt x="723893" y="201268"/>
                    </a:cubicBezTo>
                    <a:cubicBezTo>
                      <a:pt x="706190" y="198189"/>
                      <a:pt x="687717" y="195110"/>
                      <a:pt x="670014" y="191261"/>
                    </a:cubicBezTo>
                    <a:cubicBezTo>
                      <a:pt x="660008" y="188952"/>
                      <a:pt x="648463" y="186643"/>
                      <a:pt x="647693" y="173558"/>
                    </a:cubicBezTo>
                    <a:cubicBezTo>
                      <a:pt x="646923" y="159704"/>
                      <a:pt x="656929" y="148928"/>
                      <a:pt x="665396" y="139692"/>
                    </a:cubicBezTo>
                    <a:cubicBezTo>
                      <a:pt x="670784" y="134304"/>
                      <a:pt x="673093" y="142771"/>
                      <a:pt x="676941" y="145849"/>
                    </a:cubicBezTo>
                    <a:lnTo>
                      <a:pt x="688074" y="153009"/>
                    </a:lnTo>
                    <a:lnTo>
                      <a:pt x="710225" y="120435"/>
                    </a:lnTo>
                    <a:cubicBezTo>
                      <a:pt x="717922" y="110429"/>
                      <a:pt x="729467" y="107350"/>
                      <a:pt x="741783" y="108890"/>
                    </a:cubicBezTo>
                    <a:cubicBezTo>
                      <a:pt x="747940" y="109659"/>
                      <a:pt x="754868" y="111968"/>
                      <a:pt x="761025" y="112738"/>
                    </a:cubicBezTo>
                    <a:cubicBezTo>
                      <a:pt x="766413" y="113123"/>
                      <a:pt x="772185" y="113893"/>
                      <a:pt x="777477" y="113123"/>
                    </a:cubicBezTo>
                    <a:lnTo>
                      <a:pt x="785507" y="107883"/>
                    </a:lnTo>
                    <a:lnTo>
                      <a:pt x="785854" y="89974"/>
                    </a:lnTo>
                    <a:cubicBezTo>
                      <a:pt x="784891" y="83215"/>
                      <a:pt x="782775" y="76384"/>
                      <a:pt x="779311" y="69649"/>
                    </a:cubicBezTo>
                    <a:cubicBezTo>
                      <a:pt x="775463" y="61952"/>
                      <a:pt x="780851" y="48098"/>
                      <a:pt x="765457" y="45019"/>
                    </a:cubicBezTo>
                    <a:cubicBezTo>
                      <a:pt x="760838" y="44249"/>
                      <a:pt x="756220" y="33473"/>
                      <a:pt x="765457" y="28086"/>
                    </a:cubicBezTo>
                    <a:cubicBezTo>
                      <a:pt x="772769" y="27701"/>
                      <a:pt x="780081" y="27508"/>
                      <a:pt x="786335" y="29625"/>
                    </a:cubicBezTo>
                    <a:lnTo>
                      <a:pt x="790615" y="34161"/>
                    </a:lnTo>
                    <a:lnTo>
                      <a:pt x="791043" y="33459"/>
                    </a:lnTo>
                    <a:cubicBezTo>
                      <a:pt x="796431" y="28841"/>
                      <a:pt x="800279" y="21914"/>
                      <a:pt x="804898" y="16526"/>
                    </a:cubicBezTo>
                    <a:cubicBezTo>
                      <a:pt x="814904" y="3441"/>
                      <a:pt x="827219" y="-2716"/>
                      <a:pt x="844922" y="1132"/>
                    </a:cubicBezTo>
                    <a:close/>
                  </a:path>
                </a:pathLst>
              </a:custGeom>
              <a:solidFill>
                <a:schemeClr val="accent3"/>
              </a:solidFill>
              <a:ln w="7692" cap="flat">
                <a:noFill/>
                <a:prstDash val="solid"/>
                <a:miter/>
              </a:ln>
            </p:spPr>
            <p:txBody>
              <a:bodyPr rtlCol="0" anchor="ctr"/>
              <a:lstStyle/>
              <a:p>
                <a:endParaRPr lang="en-US" dirty="0"/>
              </a:p>
            </p:txBody>
          </p:sp>
          <p:sp>
            <p:nvSpPr>
              <p:cNvPr id="15" name="Freeform: Shape 10">
                <a:extLst>
                  <a:ext uri="{FF2B5EF4-FFF2-40B4-BE49-F238E27FC236}">
                    <a16:creationId xmlns="" xmlns:a16="http://schemas.microsoft.com/office/drawing/2014/main" id="{C2B8EFE9-8459-4DA3-A8CE-2DA2DE12632F}"/>
                  </a:ext>
                </a:extLst>
              </p:cNvPr>
              <p:cNvSpPr/>
              <p:nvPr/>
            </p:nvSpPr>
            <p:spPr>
              <a:xfrm>
                <a:off x="5436729" y="4297199"/>
                <a:ext cx="238292" cy="940948"/>
              </a:xfrm>
              <a:custGeom>
                <a:avLst/>
                <a:gdLst>
                  <a:gd name="connsiteX0" fmla="*/ 176276 w 300181"/>
                  <a:gd name="connsiteY0" fmla="*/ 917144 h 1185333"/>
                  <a:gd name="connsiteX1" fmla="*/ 176276 w 300181"/>
                  <a:gd name="connsiteY1" fmla="*/ 920223 h 1185333"/>
                  <a:gd name="connsiteX2" fmla="*/ 187821 w 300181"/>
                  <a:gd name="connsiteY2" fmla="*/ 1036447 h 1185333"/>
                  <a:gd name="connsiteX3" fmla="*/ 124706 w 300181"/>
                  <a:gd name="connsiteY3" fmla="*/ 1174993 h 1185333"/>
                  <a:gd name="connsiteX4" fmla="*/ 71597 w 300181"/>
                  <a:gd name="connsiteY4" fmla="*/ 1170375 h 1185333"/>
                  <a:gd name="connsiteX5" fmla="*/ 45427 w 300181"/>
                  <a:gd name="connsiteY5" fmla="*/ 1073393 h 1185333"/>
                  <a:gd name="connsiteX6" fmla="*/ 45427 w 300181"/>
                  <a:gd name="connsiteY6" fmla="*/ 1073393 h 1185333"/>
                  <a:gd name="connsiteX7" fmla="*/ 4633 w 300181"/>
                  <a:gd name="connsiteY7" fmla="*/ 997193 h 1185333"/>
                  <a:gd name="connsiteX8" fmla="*/ 18488 w 300181"/>
                  <a:gd name="connsiteY8" fmla="*/ 893284 h 1185333"/>
                  <a:gd name="connsiteX9" fmla="*/ 66209 w 300181"/>
                  <a:gd name="connsiteY9" fmla="*/ 707017 h 1185333"/>
                  <a:gd name="connsiteX10" fmla="*/ 67748 w 300181"/>
                  <a:gd name="connsiteY10" fmla="*/ 700090 h 1185333"/>
                  <a:gd name="connsiteX11" fmla="*/ 76985 w 300181"/>
                  <a:gd name="connsiteY11" fmla="*/ 664684 h 1185333"/>
                  <a:gd name="connsiteX12" fmla="*/ 93918 w 300181"/>
                  <a:gd name="connsiteY12" fmla="*/ 622351 h 1185333"/>
                  <a:gd name="connsiteX13" fmla="*/ 157033 w 300181"/>
                  <a:gd name="connsiteY13" fmla="*/ 495350 h 1185333"/>
                  <a:gd name="connsiteX14" fmla="*/ 133942 w 300181"/>
                  <a:gd name="connsiteY14" fmla="*/ 451478 h 1185333"/>
                  <a:gd name="connsiteX15" fmla="*/ 69288 w 300181"/>
                  <a:gd name="connsiteY15" fmla="*/ 396059 h 1185333"/>
                  <a:gd name="connsiteX16" fmla="*/ 67748 w 300181"/>
                  <a:gd name="connsiteY16" fmla="*/ 386053 h 1185333"/>
                  <a:gd name="connsiteX17" fmla="*/ 72367 w 300181"/>
                  <a:gd name="connsiteY17" fmla="*/ 372968 h 1185333"/>
                  <a:gd name="connsiteX18" fmla="*/ 73136 w 300181"/>
                  <a:gd name="connsiteY18" fmla="*/ 361423 h 1185333"/>
                  <a:gd name="connsiteX19" fmla="*/ 83912 w 300181"/>
                  <a:gd name="connsiteY19" fmla="*/ 280605 h 1185333"/>
                  <a:gd name="connsiteX20" fmla="*/ 63900 w 300181"/>
                  <a:gd name="connsiteY20" fmla="*/ 229805 h 1185333"/>
                  <a:gd name="connsiteX21" fmla="*/ 46967 w 300181"/>
                  <a:gd name="connsiteY21" fmla="*/ 219799 h 1185333"/>
                  <a:gd name="connsiteX22" fmla="*/ 40039 w 300181"/>
                  <a:gd name="connsiteY22" fmla="*/ 177466 h 1185333"/>
                  <a:gd name="connsiteX23" fmla="*/ 71597 w 300181"/>
                  <a:gd name="connsiteY23" fmla="*/ 146678 h 1185333"/>
                  <a:gd name="connsiteX24" fmla="*/ 137791 w 300181"/>
                  <a:gd name="connsiteY24" fmla="*/ 48156 h 1185333"/>
                  <a:gd name="connsiteX25" fmla="*/ 141639 w 300181"/>
                  <a:gd name="connsiteY25" fmla="*/ 37381 h 1185333"/>
                  <a:gd name="connsiteX26" fmla="*/ 201676 w 300181"/>
                  <a:gd name="connsiteY26" fmla="*/ 4284 h 1185333"/>
                  <a:gd name="connsiteX27" fmla="*/ 262482 w 300181"/>
                  <a:gd name="connsiteY27" fmla="*/ 9671 h 1185333"/>
                  <a:gd name="connsiteX28" fmla="*/ 303276 w 300181"/>
                  <a:gd name="connsiteY28" fmla="*/ 51235 h 1185333"/>
                  <a:gd name="connsiteX29" fmla="*/ 278645 w 300181"/>
                  <a:gd name="connsiteY29" fmla="*/ 148987 h 1185333"/>
                  <a:gd name="connsiteX30" fmla="*/ 244779 w 300181"/>
                  <a:gd name="connsiteY30" fmla="*/ 239811 h 1185333"/>
                  <a:gd name="connsiteX31" fmla="*/ 237852 w 300181"/>
                  <a:gd name="connsiteY31" fmla="*/ 272138 h 1185333"/>
                  <a:gd name="connsiteX32" fmla="*/ 252476 w 300181"/>
                  <a:gd name="connsiteY32" fmla="*/ 295999 h 1185333"/>
                  <a:gd name="connsiteX33" fmla="*/ 287112 w 300181"/>
                  <a:gd name="connsiteY33" fmla="*/ 337563 h 1185333"/>
                  <a:gd name="connsiteX34" fmla="*/ 287112 w 300181"/>
                  <a:gd name="connsiteY34" fmla="*/ 420690 h 1185333"/>
                  <a:gd name="connsiteX35" fmla="*/ 260173 w 300181"/>
                  <a:gd name="connsiteY35" fmla="*/ 508435 h 1185333"/>
                  <a:gd name="connsiteX36" fmla="*/ 248627 w 300181"/>
                  <a:gd name="connsiteY36" fmla="*/ 526908 h 1185333"/>
                  <a:gd name="connsiteX37" fmla="*/ 248627 w 300181"/>
                  <a:gd name="connsiteY37" fmla="*/ 526908 h 1185333"/>
                  <a:gd name="connsiteX38" fmla="*/ 230924 w 300181"/>
                  <a:gd name="connsiteY38" fmla="*/ 570781 h 1185333"/>
                  <a:gd name="connsiteX39" fmla="*/ 230924 w 300181"/>
                  <a:gd name="connsiteY39" fmla="*/ 570781 h 1185333"/>
                  <a:gd name="connsiteX40" fmla="*/ 213221 w 300181"/>
                  <a:gd name="connsiteY40" fmla="*/ 614654 h 1185333"/>
                  <a:gd name="connsiteX41" fmla="*/ 213221 w 300181"/>
                  <a:gd name="connsiteY41" fmla="*/ 614654 h 1185333"/>
                  <a:gd name="connsiteX42" fmla="*/ 204754 w 300181"/>
                  <a:gd name="connsiteY42" fmla="*/ 640823 h 1185333"/>
                  <a:gd name="connsiteX43" fmla="*/ 203985 w 300181"/>
                  <a:gd name="connsiteY43" fmla="*/ 645441 h 1185333"/>
                  <a:gd name="connsiteX44" fmla="*/ 183973 w 300181"/>
                  <a:gd name="connsiteY44" fmla="*/ 797072 h 1185333"/>
                  <a:gd name="connsiteX45" fmla="*/ 184742 w 300181"/>
                  <a:gd name="connsiteY45" fmla="*/ 856338 h 1185333"/>
                  <a:gd name="connsiteX46" fmla="*/ 177815 w 300181"/>
                  <a:gd name="connsiteY46" fmla="*/ 883278 h 1185333"/>
                  <a:gd name="connsiteX47" fmla="*/ 177815 w 300181"/>
                  <a:gd name="connsiteY47" fmla="*/ 883278 h 1185333"/>
                  <a:gd name="connsiteX48" fmla="*/ 176276 w 300181"/>
                  <a:gd name="connsiteY48" fmla="*/ 917144 h 118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00181" h="1185333">
                    <a:moveTo>
                      <a:pt x="176276" y="917144"/>
                    </a:moveTo>
                    <a:cubicBezTo>
                      <a:pt x="175506" y="917914"/>
                      <a:pt x="175506" y="919453"/>
                      <a:pt x="176276" y="920223"/>
                    </a:cubicBezTo>
                    <a:cubicBezTo>
                      <a:pt x="193979" y="957938"/>
                      <a:pt x="200906" y="996423"/>
                      <a:pt x="187821" y="1036447"/>
                    </a:cubicBezTo>
                    <a:cubicBezTo>
                      <a:pt x="171658" y="1084938"/>
                      <a:pt x="156264" y="1133429"/>
                      <a:pt x="124706" y="1174993"/>
                    </a:cubicBezTo>
                    <a:cubicBezTo>
                      <a:pt x="106233" y="1199623"/>
                      <a:pt x="83912" y="1198853"/>
                      <a:pt x="71597" y="1170375"/>
                    </a:cubicBezTo>
                    <a:cubicBezTo>
                      <a:pt x="57742" y="1139587"/>
                      <a:pt x="50045" y="1107260"/>
                      <a:pt x="45427" y="1073393"/>
                    </a:cubicBezTo>
                    <a:lnTo>
                      <a:pt x="45427" y="1073393"/>
                    </a:lnTo>
                    <a:cubicBezTo>
                      <a:pt x="26954" y="1050302"/>
                      <a:pt x="10791" y="1024902"/>
                      <a:pt x="4633" y="997193"/>
                    </a:cubicBezTo>
                    <a:cubicBezTo>
                      <a:pt x="-3833" y="962557"/>
                      <a:pt x="-1524" y="923302"/>
                      <a:pt x="18488" y="893284"/>
                    </a:cubicBezTo>
                    <a:cubicBezTo>
                      <a:pt x="55433" y="835557"/>
                      <a:pt x="63130" y="772441"/>
                      <a:pt x="66209" y="707017"/>
                    </a:cubicBezTo>
                    <a:cubicBezTo>
                      <a:pt x="66209" y="704708"/>
                      <a:pt x="66979" y="702399"/>
                      <a:pt x="67748" y="700090"/>
                    </a:cubicBezTo>
                    <a:cubicBezTo>
                      <a:pt x="71597" y="688544"/>
                      <a:pt x="73906" y="676229"/>
                      <a:pt x="76985" y="664684"/>
                    </a:cubicBezTo>
                    <a:cubicBezTo>
                      <a:pt x="80833" y="650059"/>
                      <a:pt x="89300" y="636974"/>
                      <a:pt x="93918" y="622351"/>
                    </a:cubicBezTo>
                    <a:cubicBezTo>
                      <a:pt x="115470" y="580017"/>
                      <a:pt x="139330" y="539223"/>
                      <a:pt x="157033" y="495350"/>
                    </a:cubicBezTo>
                    <a:cubicBezTo>
                      <a:pt x="168579" y="466102"/>
                      <a:pt x="164730" y="459175"/>
                      <a:pt x="133942" y="451478"/>
                    </a:cubicBezTo>
                    <a:cubicBezTo>
                      <a:pt x="103924" y="442241"/>
                      <a:pt x="76985" y="429926"/>
                      <a:pt x="69288" y="396059"/>
                    </a:cubicBezTo>
                    <a:cubicBezTo>
                      <a:pt x="68518" y="392981"/>
                      <a:pt x="67748" y="389132"/>
                      <a:pt x="67748" y="386053"/>
                    </a:cubicBezTo>
                    <a:cubicBezTo>
                      <a:pt x="67748" y="381435"/>
                      <a:pt x="69288" y="376817"/>
                      <a:pt x="72367" y="372968"/>
                    </a:cubicBezTo>
                    <a:cubicBezTo>
                      <a:pt x="72367" y="369120"/>
                      <a:pt x="73136" y="365272"/>
                      <a:pt x="73136" y="361423"/>
                    </a:cubicBezTo>
                    <a:cubicBezTo>
                      <a:pt x="70827" y="333714"/>
                      <a:pt x="84682" y="308314"/>
                      <a:pt x="83912" y="280605"/>
                    </a:cubicBezTo>
                    <a:cubicBezTo>
                      <a:pt x="89300" y="256744"/>
                      <a:pt x="83912" y="242890"/>
                      <a:pt x="63900" y="229805"/>
                    </a:cubicBezTo>
                    <a:cubicBezTo>
                      <a:pt x="58512" y="225957"/>
                      <a:pt x="52355" y="223648"/>
                      <a:pt x="46967" y="219799"/>
                    </a:cubicBezTo>
                    <a:cubicBezTo>
                      <a:pt x="31573" y="207484"/>
                      <a:pt x="28494" y="194399"/>
                      <a:pt x="40039" y="177466"/>
                    </a:cubicBezTo>
                    <a:cubicBezTo>
                      <a:pt x="48506" y="165150"/>
                      <a:pt x="60051" y="155914"/>
                      <a:pt x="71597" y="146678"/>
                    </a:cubicBezTo>
                    <a:cubicBezTo>
                      <a:pt x="103924" y="121277"/>
                      <a:pt x="128554" y="89720"/>
                      <a:pt x="137791" y="48156"/>
                    </a:cubicBezTo>
                    <a:cubicBezTo>
                      <a:pt x="138560" y="44308"/>
                      <a:pt x="140100" y="41229"/>
                      <a:pt x="141639" y="37381"/>
                    </a:cubicBezTo>
                    <a:cubicBezTo>
                      <a:pt x="154724" y="435"/>
                      <a:pt x="164730" y="-5723"/>
                      <a:pt x="201676" y="4284"/>
                    </a:cubicBezTo>
                    <a:cubicBezTo>
                      <a:pt x="221688" y="9671"/>
                      <a:pt x="242470" y="9671"/>
                      <a:pt x="262482" y="9671"/>
                    </a:cubicBezTo>
                    <a:cubicBezTo>
                      <a:pt x="292500" y="10441"/>
                      <a:pt x="304045" y="21987"/>
                      <a:pt x="303276" y="51235"/>
                    </a:cubicBezTo>
                    <a:cubicBezTo>
                      <a:pt x="302506" y="85872"/>
                      <a:pt x="290191" y="117429"/>
                      <a:pt x="278645" y="148987"/>
                    </a:cubicBezTo>
                    <a:cubicBezTo>
                      <a:pt x="267870" y="179005"/>
                      <a:pt x="255554" y="209023"/>
                      <a:pt x="244779" y="239811"/>
                    </a:cubicBezTo>
                    <a:cubicBezTo>
                      <a:pt x="240930" y="249817"/>
                      <a:pt x="238621" y="260593"/>
                      <a:pt x="237852" y="272138"/>
                    </a:cubicBezTo>
                    <a:cubicBezTo>
                      <a:pt x="237082" y="283684"/>
                      <a:pt x="240161" y="292150"/>
                      <a:pt x="252476" y="295999"/>
                    </a:cubicBezTo>
                    <a:cubicBezTo>
                      <a:pt x="273257" y="302156"/>
                      <a:pt x="282494" y="317550"/>
                      <a:pt x="287112" y="337563"/>
                    </a:cubicBezTo>
                    <a:cubicBezTo>
                      <a:pt x="293270" y="365272"/>
                      <a:pt x="289421" y="392981"/>
                      <a:pt x="287112" y="420690"/>
                    </a:cubicBezTo>
                    <a:cubicBezTo>
                      <a:pt x="279415" y="450708"/>
                      <a:pt x="270179" y="479957"/>
                      <a:pt x="260173" y="508435"/>
                    </a:cubicBezTo>
                    <a:cubicBezTo>
                      <a:pt x="257863" y="515362"/>
                      <a:pt x="255554" y="522290"/>
                      <a:pt x="248627" y="526908"/>
                    </a:cubicBezTo>
                    <a:lnTo>
                      <a:pt x="248627" y="526908"/>
                    </a:lnTo>
                    <a:cubicBezTo>
                      <a:pt x="242470" y="541532"/>
                      <a:pt x="243239" y="559235"/>
                      <a:pt x="230924" y="570781"/>
                    </a:cubicBezTo>
                    <a:lnTo>
                      <a:pt x="230924" y="570781"/>
                    </a:lnTo>
                    <a:cubicBezTo>
                      <a:pt x="228615" y="586944"/>
                      <a:pt x="225536" y="603108"/>
                      <a:pt x="213221" y="614654"/>
                    </a:cubicBezTo>
                    <a:lnTo>
                      <a:pt x="213221" y="614654"/>
                    </a:lnTo>
                    <a:cubicBezTo>
                      <a:pt x="208603" y="623120"/>
                      <a:pt x="211682" y="633126"/>
                      <a:pt x="204754" y="640823"/>
                    </a:cubicBezTo>
                    <a:cubicBezTo>
                      <a:pt x="204754" y="642362"/>
                      <a:pt x="203985" y="643902"/>
                      <a:pt x="203985" y="645441"/>
                    </a:cubicBezTo>
                    <a:cubicBezTo>
                      <a:pt x="200136" y="696241"/>
                      <a:pt x="192439" y="747042"/>
                      <a:pt x="183973" y="797072"/>
                    </a:cubicBezTo>
                    <a:cubicBezTo>
                      <a:pt x="180894" y="817084"/>
                      <a:pt x="186282" y="836326"/>
                      <a:pt x="184742" y="856338"/>
                    </a:cubicBezTo>
                    <a:cubicBezTo>
                      <a:pt x="183973" y="865575"/>
                      <a:pt x="185512" y="875581"/>
                      <a:pt x="177815" y="883278"/>
                    </a:cubicBezTo>
                    <a:lnTo>
                      <a:pt x="177815" y="883278"/>
                    </a:lnTo>
                    <a:cubicBezTo>
                      <a:pt x="173197" y="895593"/>
                      <a:pt x="173197" y="906368"/>
                      <a:pt x="176276" y="917144"/>
                    </a:cubicBezTo>
                    <a:close/>
                  </a:path>
                </a:pathLst>
              </a:custGeom>
              <a:solidFill>
                <a:srgbClr val="A2BE2A"/>
              </a:solidFill>
              <a:ln w="7692" cap="flat">
                <a:noFill/>
                <a:prstDash val="solid"/>
                <a:miter/>
              </a:ln>
            </p:spPr>
            <p:txBody>
              <a:bodyPr rtlCol="0" anchor="ctr"/>
              <a:lstStyle/>
              <a:p>
                <a:endParaRPr lang="en-US"/>
              </a:p>
            </p:txBody>
          </p:sp>
          <p:sp>
            <p:nvSpPr>
              <p:cNvPr id="16" name="Freeform: Shape 11">
                <a:extLst>
                  <a:ext uri="{FF2B5EF4-FFF2-40B4-BE49-F238E27FC236}">
                    <a16:creationId xmlns="" xmlns:a16="http://schemas.microsoft.com/office/drawing/2014/main" id="{5338075C-A00B-4E0C-B792-AD455B60159D}"/>
                  </a:ext>
                </a:extLst>
              </p:cNvPr>
              <p:cNvSpPr/>
              <p:nvPr/>
            </p:nvSpPr>
            <p:spPr>
              <a:xfrm>
                <a:off x="4026470" y="1035212"/>
                <a:ext cx="627162" cy="377529"/>
              </a:xfrm>
              <a:custGeom>
                <a:avLst/>
                <a:gdLst>
                  <a:gd name="connsiteX0" fmla="*/ 332897 w 790050"/>
                  <a:gd name="connsiteY0" fmla="*/ 80354 h 475582"/>
                  <a:gd name="connsiteX1" fmla="*/ 356710 w 790050"/>
                  <a:gd name="connsiteY1" fmla="*/ 98430 h 475582"/>
                  <a:gd name="connsiteX2" fmla="*/ 371334 w 790050"/>
                  <a:gd name="connsiteY2" fmla="*/ 105357 h 475582"/>
                  <a:gd name="connsiteX3" fmla="*/ 463699 w 790050"/>
                  <a:gd name="connsiteY3" fmla="*/ 184636 h 475582"/>
                  <a:gd name="connsiteX4" fmla="*/ 500644 w 790050"/>
                  <a:gd name="connsiteY4" fmla="*/ 219272 h 475582"/>
                  <a:gd name="connsiteX5" fmla="*/ 620717 w 790050"/>
                  <a:gd name="connsiteY5" fmla="*/ 320103 h 475582"/>
                  <a:gd name="connsiteX6" fmla="*/ 629183 w 790050"/>
                  <a:gd name="connsiteY6" fmla="*/ 336266 h 475582"/>
                  <a:gd name="connsiteX7" fmla="*/ 636880 w 790050"/>
                  <a:gd name="connsiteY7" fmla="*/ 341654 h 475582"/>
                  <a:gd name="connsiteX8" fmla="*/ 646886 w 790050"/>
                  <a:gd name="connsiteY8" fmla="*/ 347042 h 475582"/>
                  <a:gd name="connsiteX9" fmla="*/ 699996 w 790050"/>
                  <a:gd name="connsiteY9" fmla="*/ 380909 h 475582"/>
                  <a:gd name="connsiteX10" fmla="*/ 710002 w 790050"/>
                  <a:gd name="connsiteY10" fmla="*/ 382448 h 475582"/>
                  <a:gd name="connsiteX11" fmla="*/ 778505 w 790050"/>
                  <a:gd name="connsiteY11" fmla="*/ 460188 h 475582"/>
                  <a:gd name="connsiteX12" fmla="*/ 790050 w 790050"/>
                  <a:gd name="connsiteY12" fmla="*/ 475582 h 475582"/>
                  <a:gd name="connsiteX13" fmla="*/ 689989 w 790050"/>
                  <a:gd name="connsiteY13" fmla="*/ 437866 h 475582"/>
                  <a:gd name="connsiteX14" fmla="*/ 633032 w 790050"/>
                  <a:gd name="connsiteY14" fmla="*/ 381679 h 475582"/>
                  <a:gd name="connsiteX15" fmla="*/ 499874 w 790050"/>
                  <a:gd name="connsiteY15" fmla="*/ 307788 h 475582"/>
                  <a:gd name="connsiteX16" fmla="*/ 423674 w 790050"/>
                  <a:gd name="connsiteY16" fmla="*/ 273151 h 475582"/>
                  <a:gd name="connsiteX17" fmla="*/ 355940 w 790050"/>
                  <a:gd name="connsiteY17" fmla="*/ 245442 h 475582"/>
                  <a:gd name="connsiteX18" fmla="*/ 268195 w 790050"/>
                  <a:gd name="connsiteY18" fmla="*/ 170012 h 475582"/>
                  <a:gd name="connsiteX19" fmla="*/ 285897 w 790050"/>
                  <a:gd name="connsiteY19" fmla="*/ 160775 h 475582"/>
                  <a:gd name="connsiteX20" fmla="*/ 338237 w 790050"/>
                  <a:gd name="connsiteY20" fmla="*/ 173860 h 475582"/>
                  <a:gd name="connsiteX21" fmla="*/ 362097 w 790050"/>
                  <a:gd name="connsiteY21" fmla="*/ 166163 h 475582"/>
                  <a:gd name="connsiteX22" fmla="*/ 356710 w 790050"/>
                  <a:gd name="connsiteY22" fmla="*/ 146151 h 475582"/>
                  <a:gd name="connsiteX23" fmla="*/ 338237 w 790050"/>
                  <a:gd name="connsiteY23" fmla="*/ 116903 h 475582"/>
                  <a:gd name="connsiteX24" fmla="*/ 327461 w 790050"/>
                  <a:gd name="connsiteY24" fmla="*/ 103818 h 475582"/>
                  <a:gd name="connsiteX25" fmla="*/ 321304 w 790050"/>
                  <a:gd name="connsiteY25" fmla="*/ 82266 h 475582"/>
                  <a:gd name="connsiteX26" fmla="*/ 332897 w 790050"/>
                  <a:gd name="connsiteY26" fmla="*/ 80354 h 475582"/>
                  <a:gd name="connsiteX27" fmla="*/ 9287 w 790050"/>
                  <a:gd name="connsiteY27" fmla="*/ 6 h 475582"/>
                  <a:gd name="connsiteX28" fmla="*/ 21121 w 790050"/>
                  <a:gd name="connsiteY28" fmla="*/ 1449 h 475582"/>
                  <a:gd name="connsiteX29" fmla="*/ 133497 w 790050"/>
                  <a:gd name="connsiteY29" fmla="*/ 41473 h 475582"/>
                  <a:gd name="connsiteX30" fmla="*/ 197382 w 790050"/>
                  <a:gd name="connsiteY30" fmla="*/ 88426 h 475582"/>
                  <a:gd name="connsiteX31" fmla="*/ 186606 w 790050"/>
                  <a:gd name="connsiteY31" fmla="*/ 99201 h 475582"/>
                  <a:gd name="connsiteX32" fmla="*/ 135806 w 790050"/>
                  <a:gd name="connsiteY32" fmla="*/ 79959 h 475582"/>
                  <a:gd name="connsiteX33" fmla="*/ 99631 w 790050"/>
                  <a:gd name="connsiteY33" fmla="*/ 63795 h 475582"/>
                  <a:gd name="connsiteX34" fmla="*/ 14194 w 790050"/>
                  <a:gd name="connsiteY34" fmla="*/ 20691 h 475582"/>
                  <a:gd name="connsiteX35" fmla="*/ 339 w 790050"/>
                  <a:gd name="connsiteY35" fmla="*/ 6067 h 475582"/>
                  <a:gd name="connsiteX36" fmla="*/ 9287 w 790050"/>
                  <a:gd name="connsiteY36" fmla="*/ 6 h 475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90050" h="475582">
                    <a:moveTo>
                      <a:pt x="332897" y="80354"/>
                    </a:moveTo>
                    <a:cubicBezTo>
                      <a:pt x="342999" y="81833"/>
                      <a:pt x="349205" y="92080"/>
                      <a:pt x="356710" y="98430"/>
                    </a:cubicBezTo>
                    <a:cubicBezTo>
                      <a:pt x="359019" y="105357"/>
                      <a:pt x="365946" y="103818"/>
                      <a:pt x="371334" y="105357"/>
                    </a:cubicBezTo>
                    <a:cubicBezTo>
                      <a:pt x="403662" y="129988"/>
                      <a:pt x="432911" y="158466"/>
                      <a:pt x="463699" y="184636"/>
                    </a:cubicBezTo>
                    <a:cubicBezTo>
                      <a:pt x="476014" y="196181"/>
                      <a:pt x="486789" y="210036"/>
                      <a:pt x="500644" y="219272"/>
                    </a:cubicBezTo>
                    <a:cubicBezTo>
                      <a:pt x="539898" y="253909"/>
                      <a:pt x="578383" y="289315"/>
                      <a:pt x="620717" y="320103"/>
                    </a:cubicBezTo>
                    <a:cubicBezTo>
                      <a:pt x="626105" y="323951"/>
                      <a:pt x="631492" y="328569"/>
                      <a:pt x="629183" y="336266"/>
                    </a:cubicBezTo>
                    <a:cubicBezTo>
                      <a:pt x="629953" y="340885"/>
                      <a:pt x="633802" y="340885"/>
                      <a:pt x="636880" y="341654"/>
                    </a:cubicBezTo>
                    <a:cubicBezTo>
                      <a:pt x="640729" y="342424"/>
                      <a:pt x="644577" y="343194"/>
                      <a:pt x="646886" y="347042"/>
                    </a:cubicBezTo>
                    <a:cubicBezTo>
                      <a:pt x="662280" y="362436"/>
                      <a:pt x="683062" y="368594"/>
                      <a:pt x="699996" y="380909"/>
                    </a:cubicBezTo>
                    <a:cubicBezTo>
                      <a:pt x="703844" y="379369"/>
                      <a:pt x="707693" y="380139"/>
                      <a:pt x="710002" y="382448"/>
                    </a:cubicBezTo>
                    <a:cubicBezTo>
                      <a:pt x="734632" y="405539"/>
                      <a:pt x="760032" y="430169"/>
                      <a:pt x="778505" y="460188"/>
                    </a:cubicBezTo>
                    <a:cubicBezTo>
                      <a:pt x="781583" y="464806"/>
                      <a:pt x="785432" y="469424"/>
                      <a:pt x="790050" y="475582"/>
                    </a:cubicBezTo>
                    <a:cubicBezTo>
                      <a:pt x="752335" y="471733"/>
                      <a:pt x="720777" y="456339"/>
                      <a:pt x="689989" y="437866"/>
                    </a:cubicBezTo>
                    <a:cubicBezTo>
                      <a:pt x="679983" y="410157"/>
                      <a:pt x="659971" y="390915"/>
                      <a:pt x="633032" y="381679"/>
                    </a:cubicBezTo>
                    <a:cubicBezTo>
                      <a:pt x="584541" y="364745"/>
                      <a:pt x="542208" y="335497"/>
                      <a:pt x="499874" y="307788"/>
                    </a:cubicBezTo>
                    <a:cubicBezTo>
                      <a:pt x="476014" y="291624"/>
                      <a:pt x="452923" y="277769"/>
                      <a:pt x="423674" y="273151"/>
                    </a:cubicBezTo>
                    <a:cubicBezTo>
                      <a:pt x="399813" y="269303"/>
                      <a:pt x="377491" y="257757"/>
                      <a:pt x="355940" y="245442"/>
                    </a:cubicBezTo>
                    <a:cubicBezTo>
                      <a:pt x="326692" y="220042"/>
                      <a:pt x="297443" y="194642"/>
                      <a:pt x="268195" y="170012"/>
                    </a:cubicBezTo>
                    <a:cubicBezTo>
                      <a:pt x="266655" y="152309"/>
                      <a:pt x="278200" y="160006"/>
                      <a:pt x="285897" y="160775"/>
                    </a:cubicBezTo>
                    <a:cubicBezTo>
                      <a:pt x="303601" y="165394"/>
                      <a:pt x="320534" y="170012"/>
                      <a:pt x="338237" y="173860"/>
                    </a:cubicBezTo>
                    <a:cubicBezTo>
                      <a:pt x="346703" y="175400"/>
                      <a:pt x="356710" y="174630"/>
                      <a:pt x="362097" y="166163"/>
                    </a:cubicBezTo>
                    <a:cubicBezTo>
                      <a:pt x="366716" y="159236"/>
                      <a:pt x="359788" y="152309"/>
                      <a:pt x="356710" y="146151"/>
                    </a:cubicBezTo>
                    <a:cubicBezTo>
                      <a:pt x="350552" y="136145"/>
                      <a:pt x="344394" y="126909"/>
                      <a:pt x="338237" y="116903"/>
                    </a:cubicBezTo>
                    <a:cubicBezTo>
                      <a:pt x="334388" y="113054"/>
                      <a:pt x="332079" y="106897"/>
                      <a:pt x="327461" y="103818"/>
                    </a:cubicBezTo>
                    <a:cubicBezTo>
                      <a:pt x="324382" y="96891"/>
                      <a:pt x="316685" y="90733"/>
                      <a:pt x="321304" y="82266"/>
                    </a:cubicBezTo>
                    <a:cubicBezTo>
                      <a:pt x="325730" y="80342"/>
                      <a:pt x="329530" y="79861"/>
                      <a:pt x="332897" y="80354"/>
                    </a:cubicBezTo>
                    <a:close/>
                    <a:moveTo>
                      <a:pt x="9287" y="6"/>
                    </a:moveTo>
                    <a:cubicBezTo>
                      <a:pt x="13232" y="-91"/>
                      <a:pt x="17658" y="1064"/>
                      <a:pt x="21121" y="1449"/>
                    </a:cubicBezTo>
                    <a:cubicBezTo>
                      <a:pt x="61915" y="5297"/>
                      <a:pt x="97321" y="23770"/>
                      <a:pt x="133497" y="41473"/>
                    </a:cubicBezTo>
                    <a:cubicBezTo>
                      <a:pt x="157358" y="53020"/>
                      <a:pt x="182758" y="63795"/>
                      <a:pt x="197382" y="88426"/>
                    </a:cubicBezTo>
                    <a:cubicBezTo>
                      <a:pt x="200461" y="98432"/>
                      <a:pt x="196612" y="102280"/>
                      <a:pt x="186606" y="99201"/>
                    </a:cubicBezTo>
                    <a:cubicBezTo>
                      <a:pt x="169673" y="93044"/>
                      <a:pt x="152740" y="86886"/>
                      <a:pt x="135806" y="79959"/>
                    </a:cubicBezTo>
                    <a:cubicBezTo>
                      <a:pt x="125030" y="73801"/>
                      <a:pt x="109636" y="74571"/>
                      <a:pt x="99631" y="63795"/>
                    </a:cubicBezTo>
                    <a:cubicBezTo>
                      <a:pt x="71152" y="49171"/>
                      <a:pt x="40364" y="39164"/>
                      <a:pt x="14194" y="20691"/>
                    </a:cubicBezTo>
                    <a:cubicBezTo>
                      <a:pt x="8036" y="16843"/>
                      <a:pt x="-1970" y="12994"/>
                      <a:pt x="339" y="6067"/>
                    </a:cubicBezTo>
                    <a:cubicBezTo>
                      <a:pt x="1879" y="1449"/>
                      <a:pt x="5342" y="102"/>
                      <a:pt x="9287" y="6"/>
                    </a:cubicBezTo>
                    <a:close/>
                  </a:path>
                </a:pathLst>
              </a:custGeom>
              <a:solidFill>
                <a:srgbClr val="BDD14F"/>
              </a:solidFill>
              <a:ln w="7692" cap="flat">
                <a:noFill/>
                <a:prstDash val="solid"/>
                <a:miter/>
              </a:ln>
            </p:spPr>
            <p:txBody>
              <a:bodyPr rtlCol="0" anchor="ctr"/>
              <a:lstStyle/>
              <a:p>
                <a:endParaRPr lang="en-US"/>
              </a:p>
            </p:txBody>
          </p:sp>
          <p:sp>
            <p:nvSpPr>
              <p:cNvPr id="17" name="Freeform: Shape 12">
                <a:extLst>
                  <a:ext uri="{FF2B5EF4-FFF2-40B4-BE49-F238E27FC236}">
                    <a16:creationId xmlns="" xmlns:a16="http://schemas.microsoft.com/office/drawing/2014/main" id="{082C1731-B17B-4C85-A598-646DA6F50D55}"/>
                  </a:ext>
                </a:extLst>
              </p:cNvPr>
              <p:cNvSpPr/>
              <p:nvPr/>
            </p:nvSpPr>
            <p:spPr>
              <a:xfrm>
                <a:off x="4044746" y="3716170"/>
                <a:ext cx="317722" cy="305502"/>
              </a:xfrm>
              <a:custGeom>
                <a:avLst/>
                <a:gdLst>
                  <a:gd name="connsiteX0" fmla="*/ 165990 w 400242"/>
                  <a:gd name="connsiteY0" fmla="*/ 373598 h 384848"/>
                  <a:gd name="connsiteX1" fmla="*/ 145978 w 400242"/>
                  <a:gd name="connsiteY1" fmla="*/ 305865 h 384848"/>
                  <a:gd name="connsiteX2" fmla="*/ 153675 w 400242"/>
                  <a:gd name="connsiteY2" fmla="*/ 276617 h 384848"/>
                  <a:gd name="connsiteX3" fmla="*/ 194469 w 400242"/>
                  <a:gd name="connsiteY3" fmla="*/ 218889 h 384848"/>
                  <a:gd name="connsiteX4" fmla="*/ 201396 w 400242"/>
                  <a:gd name="connsiteY4" fmla="*/ 209653 h 384848"/>
                  <a:gd name="connsiteX5" fmla="*/ 194469 w 400242"/>
                  <a:gd name="connsiteY5" fmla="*/ 211962 h 384848"/>
                  <a:gd name="connsiteX6" fmla="*/ 181384 w 400242"/>
                  <a:gd name="connsiteY6" fmla="*/ 219659 h 384848"/>
                  <a:gd name="connsiteX7" fmla="*/ 59002 w 400242"/>
                  <a:gd name="connsiteY7" fmla="*/ 265071 h 384848"/>
                  <a:gd name="connsiteX8" fmla="*/ 505 w 400242"/>
                  <a:gd name="connsiteY8" fmla="*/ 218889 h 384848"/>
                  <a:gd name="connsiteX9" fmla="*/ 44378 w 400242"/>
                  <a:gd name="connsiteY9" fmla="*/ 155774 h 384848"/>
                  <a:gd name="connsiteX10" fmla="*/ 149826 w 400242"/>
                  <a:gd name="connsiteY10" fmla="*/ 144998 h 384848"/>
                  <a:gd name="connsiteX11" fmla="*/ 181384 w 400242"/>
                  <a:gd name="connsiteY11" fmla="*/ 148847 h 384848"/>
                  <a:gd name="connsiteX12" fmla="*/ 103645 w 400242"/>
                  <a:gd name="connsiteY12" fmla="*/ 104974 h 384848"/>
                  <a:gd name="connsiteX13" fmla="*/ 92099 w 400242"/>
                  <a:gd name="connsiteY13" fmla="*/ 94968 h 384848"/>
                  <a:gd name="connsiteX14" fmla="*/ 83633 w 400242"/>
                  <a:gd name="connsiteY14" fmla="*/ 86501 h 384848"/>
                  <a:gd name="connsiteX15" fmla="*/ 74396 w 400242"/>
                  <a:gd name="connsiteY15" fmla="*/ 72647 h 384848"/>
                  <a:gd name="connsiteX16" fmla="*/ 79014 w 400242"/>
                  <a:gd name="connsiteY16" fmla="*/ 17998 h 384848"/>
                  <a:gd name="connsiteX17" fmla="*/ 141360 w 400242"/>
                  <a:gd name="connsiteY17" fmla="*/ 2604 h 384848"/>
                  <a:gd name="connsiteX18" fmla="*/ 201396 w 400242"/>
                  <a:gd name="connsiteY18" fmla="*/ 42628 h 384848"/>
                  <a:gd name="connsiteX19" fmla="*/ 236033 w 400242"/>
                  <a:gd name="connsiteY19" fmla="*/ 97277 h 384848"/>
                  <a:gd name="connsiteX20" fmla="*/ 265281 w 400242"/>
                  <a:gd name="connsiteY20" fmla="*/ 21847 h 384848"/>
                  <a:gd name="connsiteX21" fmla="*/ 316851 w 400242"/>
                  <a:gd name="connsiteY21" fmla="*/ 16459 h 384848"/>
                  <a:gd name="connsiteX22" fmla="*/ 363033 w 400242"/>
                  <a:gd name="connsiteY22" fmla="*/ 82653 h 384848"/>
                  <a:gd name="connsiteX23" fmla="*/ 316081 w 400242"/>
                  <a:gd name="connsiteY23" fmla="*/ 151156 h 384848"/>
                  <a:gd name="connsiteX24" fmla="*/ 296839 w 400242"/>
                  <a:gd name="connsiteY24" fmla="*/ 158083 h 384848"/>
                  <a:gd name="connsiteX25" fmla="*/ 399209 w 400242"/>
                  <a:gd name="connsiteY25" fmla="*/ 259683 h 384848"/>
                  <a:gd name="connsiteX26" fmla="*/ 315311 w 400242"/>
                  <a:gd name="connsiteY26" fmla="*/ 285852 h 384848"/>
                  <a:gd name="connsiteX27" fmla="*/ 269899 w 400242"/>
                  <a:gd name="connsiteY27" fmla="*/ 231204 h 384848"/>
                  <a:gd name="connsiteX28" fmla="*/ 267590 w 400242"/>
                  <a:gd name="connsiteY28" fmla="*/ 329725 h 384848"/>
                  <a:gd name="connsiteX29" fmla="*/ 192930 w 400242"/>
                  <a:gd name="connsiteY29" fmla="*/ 390532 h 384848"/>
                  <a:gd name="connsiteX30" fmla="*/ 165990 w 400242"/>
                  <a:gd name="connsiteY30" fmla="*/ 373598 h 384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0242" h="384848">
                    <a:moveTo>
                      <a:pt x="165990" y="373598"/>
                    </a:moveTo>
                    <a:cubicBezTo>
                      <a:pt x="138281" y="357435"/>
                      <a:pt x="143669" y="331265"/>
                      <a:pt x="145978" y="305865"/>
                    </a:cubicBezTo>
                    <a:cubicBezTo>
                      <a:pt x="146748" y="295859"/>
                      <a:pt x="150596" y="286622"/>
                      <a:pt x="153675" y="276617"/>
                    </a:cubicBezTo>
                    <a:cubicBezTo>
                      <a:pt x="167530" y="257374"/>
                      <a:pt x="180614" y="238132"/>
                      <a:pt x="194469" y="218889"/>
                    </a:cubicBezTo>
                    <a:cubicBezTo>
                      <a:pt x="196008" y="215041"/>
                      <a:pt x="197548" y="211962"/>
                      <a:pt x="201396" y="209653"/>
                    </a:cubicBezTo>
                    <a:cubicBezTo>
                      <a:pt x="198318" y="208883"/>
                      <a:pt x="196778" y="211962"/>
                      <a:pt x="194469" y="211962"/>
                    </a:cubicBezTo>
                    <a:cubicBezTo>
                      <a:pt x="189081" y="212731"/>
                      <a:pt x="183693" y="214271"/>
                      <a:pt x="181384" y="219659"/>
                    </a:cubicBezTo>
                    <a:cubicBezTo>
                      <a:pt x="145208" y="247368"/>
                      <a:pt x="105954" y="268150"/>
                      <a:pt x="59002" y="265071"/>
                    </a:cubicBezTo>
                    <a:cubicBezTo>
                      <a:pt x="25136" y="262762"/>
                      <a:pt x="4354" y="245059"/>
                      <a:pt x="505" y="218889"/>
                    </a:cubicBezTo>
                    <a:cubicBezTo>
                      <a:pt x="-3343" y="194259"/>
                      <a:pt x="15130" y="168089"/>
                      <a:pt x="44378" y="155774"/>
                    </a:cubicBezTo>
                    <a:cubicBezTo>
                      <a:pt x="78245" y="141150"/>
                      <a:pt x="114421" y="141150"/>
                      <a:pt x="149826" y="144998"/>
                    </a:cubicBezTo>
                    <a:cubicBezTo>
                      <a:pt x="158293" y="145768"/>
                      <a:pt x="166760" y="146538"/>
                      <a:pt x="181384" y="148847"/>
                    </a:cubicBezTo>
                    <a:cubicBezTo>
                      <a:pt x="152905" y="130374"/>
                      <a:pt x="125966" y="121907"/>
                      <a:pt x="103645" y="104974"/>
                    </a:cubicBezTo>
                    <a:cubicBezTo>
                      <a:pt x="101336" y="100356"/>
                      <a:pt x="93639" y="100356"/>
                      <a:pt x="92099" y="94968"/>
                    </a:cubicBezTo>
                    <a:cubicBezTo>
                      <a:pt x="89020" y="91889"/>
                      <a:pt x="86711" y="89580"/>
                      <a:pt x="83633" y="86501"/>
                    </a:cubicBezTo>
                    <a:cubicBezTo>
                      <a:pt x="77475" y="84192"/>
                      <a:pt x="76705" y="78034"/>
                      <a:pt x="74396" y="72647"/>
                    </a:cubicBezTo>
                    <a:cubicBezTo>
                      <a:pt x="68239" y="53404"/>
                      <a:pt x="62081" y="34162"/>
                      <a:pt x="79014" y="17998"/>
                    </a:cubicBezTo>
                    <a:cubicBezTo>
                      <a:pt x="96717" y="1065"/>
                      <a:pt x="117499" y="-3553"/>
                      <a:pt x="141360" y="2604"/>
                    </a:cubicBezTo>
                    <a:cubicBezTo>
                      <a:pt x="165990" y="8762"/>
                      <a:pt x="186002" y="21847"/>
                      <a:pt x="201396" y="42628"/>
                    </a:cubicBezTo>
                    <a:cubicBezTo>
                      <a:pt x="226796" y="53404"/>
                      <a:pt x="226027" y="80344"/>
                      <a:pt x="236033" y="97277"/>
                    </a:cubicBezTo>
                    <a:cubicBezTo>
                      <a:pt x="230645" y="68028"/>
                      <a:pt x="244499" y="42628"/>
                      <a:pt x="265281" y="21847"/>
                    </a:cubicBezTo>
                    <a:cubicBezTo>
                      <a:pt x="279905" y="7223"/>
                      <a:pt x="299148" y="8762"/>
                      <a:pt x="316851" y="16459"/>
                    </a:cubicBezTo>
                    <a:cubicBezTo>
                      <a:pt x="343790" y="27234"/>
                      <a:pt x="363033" y="54943"/>
                      <a:pt x="363033" y="82653"/>
                    </a:cubicBezTo>
                    <a:cubicBezTo>
                      <a:pt x="363033" y="111132"/>
                      <a:pt x="343790" y="138841"/>
                      <a:pt x="316081" y="151156"/>
                    </a:cubicBezTo>
                    <a:cubicBezTo>
                      <a:pt x="309924" y="153465"/>
                      <a:pt x="303766" y="154234"/>
                      <a:pt x="296839" y="158083"/>
                    </a:cubicBezTo>
                    <a:cubicBezTo>
                      <a:pt x="369190" y="147307"/>
                      <a:pt x="416142" y="200416"/>
                      <a:pt x="399209" y="259683"/>
                    </a:cubicBezTo>
                    <a:cubicBezTo>
                      <a:pt x="383045" y="299707"/>
                      <a:pt x="349948" y="310483"/>
                      <a:pt x="315311" y="285852"/>
                    </a:cubicBezTo>
                    <a:cubicBezTo>
                      <a:pt x="294530" y="271998"/>
                      <a:pt x="278366" y="255065"/>
                      <a:pt x="269899" y="231204"/>
                    </a:cubicBezTo>
                    <a:cubicBezTo>
                      <a:pt x="281445" y="264301"/>
                      <a:pt x="279136" y="297398"/>
                      <a:pt x="267590" y="329725"/>
                    </a:cubicBezTo>
                    <a:cubicBezTo>
                      <a:pt x="255275" y="364362"/>
                      <a:pt x="229105" y="383604"/>
                      <a:pt x="192930" y="390532"/>
                    </a:cubicBezTo>
                    <a:cubicBezTo>
                      <a:pt x="183693" y="385913"/>
                      <a:pt x="171378" y="385913"/>
                      <a:pt x="165990" y="373598"/>
                    </a:cubicBezTo>
                    <a:close/>
                  </a:path>
                </a:pathLst>
              </a:custGeom>
              <a:solidFill>
                <a:schemeClr val="accent2"/>
              </a:solidFill>
              <a:ln w="7692" cap="flat">
                <a:noFill/>
                <a:prstDash val="solid"/>
                <a:miter/>
              </a:ln>
            </p:spPr>
            <p:txBody>
              <a:bodyPr rtlCol="0" anchor="ctr"/>
              <a:lstStyle/>
              <a:p>
                <a:endParaRPr lang="en-US"/>
              </a:p>
            </p:txBody>
          </p:sp>
          <p:sp>
            <p:nvSpPr>
              <p:cNvPr id="18" name="Freeform: Shape 13">
                <a:extLst>
                  <a:ext uri="{FF2B5EF4-FFF2-40B4-BE49-F238E27FC236}">
                    <a16:creationId xmlns="" xmlns:a16="http://schemas.microsoft.com/office/drawing/2014/main" id="{FB4C6B84-762E-4576-8FF1-487118CB4CAA}"/>
                  </a:ext>
                </a:extLst>
              </p:cNvPr>
              <p:cNvSpPr/>
              <p:nvPr/>
            </p:nvSpPr>
            <p:spPr>
              <a:xfrm rot="13519709">
                <a:off x="6549278" y="4872275"/>
                <a:ext cx="440010" cy="458654"/>
              </a:xfrm>
              <a:custGeom>
                <a:avLst/>
                <a:gdLst>
                  <a:gd name="connsiteX0" fmla="*/ 126460 w 772427"/>
                  <a:gd name="connsiteY0" fmla="*/ 0 h 805156"/>
                  <a:gd name="connsiteX1" fmla="*/ 287327 w 772427"/>
                  <a:gd name="connsiteY1" fmla="*/ 33097 h 805156"/>
                  <a:gd name="connsiteX2" fmla="*/ 315805 w 772427"/>
                  <a:gd name="connsiteY2" fmla="*/ 36176 h 805156"/>
                  <a:gd name="connsiteX3" fmla="*/ 322733 w 772427"/>
                  <a:gd name="connsiteY3" fmla="*/ 37715 h 805156"/>
                  <a:gd name="connsiteX4" fmla="*/ 378151 w 772427"/>
                  <a:gd name="connsiteY4" fmla="*/ 51570 h 805156"/>
                  <a:gd name="connsiteX5" fmla="*/ 454351 w 772427"/>
                  <a:gd name="connsiteY5" fmla="*/ 110836 h 805156"/>
                  <a:gd name="connsiteX6" fmla="*/ 496684 w 772427"/>
                  <a:gd name="connsiteY6" fmla="*/ 118533 h 805156"/>
                  <a:gd name="connsiteX7" fmla="*/ 522854 w 772427"/>
                  <a:gd name="connsiteY7" fmla="*/ 102370 h 805156"/>
                  <a:gd name="connsiteX8" fmla="*/ 606751 w 772427"/>
                  <a:gd name="connsiteY8" fmla="*/ 111606 h 805156"/>
                  <a:gd name="connsiteX9" fmla="*/ 650624 w 772427"/>
                  <a:gd name="connsiteY9" fmla="*/ 150861 h 805156"/>
                  <a:gd name="connsiteX10" fmla="*/ 662939 w 772427"/>
                  <a:gd name="connsiteY10" fmla="*/ 160867 h 805156"/>
                  <a:gd name="connsiteX11" fmla="*/ 679872 w 772427"/>
                  <a:gd name="connsiteY11" fmla="*/ 171642 h 805156"/>
                  <a:gd name="connsiteX12" fmla="*/ 713739 w 772427"/>
                  <a:gd name="connsiteY12" fmla="*/ 176261 h 805156"/>
                  <a:gd name="connsiteX13" fmla="*/ 746836 w 772427"/>
                  <a:gd name="connsiteY13" fmla="*/ 175491 h 805156"/>
                  <a:gd name="connsiteX14" fmla="*/ 772236 w 772427"/>
                  <a:gd name="connsiteY14" fmla="*/ 199351 h 805156"/>
                  <a:gd name="connsiteX15" fmla="*/ 733751 w 772427"/>
                  <a:gd name="connsiteY15" fmla="*/ 331740 h 805156"/>
                  <a:gd name="connsiteX16" fmla="*/ 646775 w 772427"/>
                  <a:gd name="connsiteY16" fmla="*/ 402552 h 805156"/>
                  <a:gd name="connsiteX17" fmla="*/ 551333 w 772427"/>
                  <a:gd name="connsiteY17" fmla="*/ 434880 h 805156"/>
                  <a:gd name="connsiteX18" fmla="*/ 577502 w 772427"/>
                  <a:gd name="connsiteY18" fmla="*/ 446425 h 805156"/>
                  <a:gd name="connsiteX19" fmla="*/ 576731 w 772427"/>
                  <a:gd name="connsiteY19" fmla="*/ 447370 h 805156"/>
                  <a:gd name="connsiteX20" fmla="*/ 595399 w 772427"/>
                  <a:gd name="connsiteY20" fmla="*/ 449503 h 805156"/>
                  <a:gd name="connsiteX21" fmla="*/ 614449 w 772427"/>
                  <a:gd name="connsiteY21" fmla="*/ 456431 h 805156"/>
                  <a:gd name="connsiteX22" fmla="*/ 609061 w 772427"/>
                  <a:gd name="connsiteY22" fmla="*/ 467207 h 805156"/>
                  <a:gd name="connsiteX23" fmla="*/ 577503 w 772427"/>
                  <a:gd name="connsiteY23" fmla="*/ 469420 h 805156"/>
                  <a:gd name="connsiteX24" fmla="*/ 559229 w 772427"/>
                  <a:gd name="connsiteY24" fmla="*/ 471705 h 805156"/>
                  <a:gd name="connsiteX25" fmla="*/ 569324 w 772427"/>
                  <a:gd name="connsiteY25" fmla="*/ 476154 h 805156"/>
                  <a:gd name="connsiteX26" fmla="*/ 586739 w 772427"/>
                  <a:gd name="connsiteY26" fmla="*/ 490298 h 805156"/>
                  <a:gd name="connsiteX27" fmla="*/ 635230 w 772427"/>
                  <a:gd name="connsiteY27" fmla="*/ 525704 h 805156"/>
                  <a:gd name="connsiteX28" fmla="*/ 663708 w 772427"/>
                  <a:gd name="connsiteY28" fmla="*/ 558031 h 805156"/>
                  <a:gd name="connsiteX29" fmla="*/ 665248 w 772427"/>
                  <a:gd name="connsiteY29" fmla="*/ 561880 h 805156"/>
                  <a:gd name="connsiteX30" fmla="*/ 676793 w 772427"/>
                  <a:gd name="connsiteY30" fmla="*/ 574195 h 805156"/>
                  <a:gd name="connsiteX31" fmla="*/ 683720 w 772427"/>
                  <a:gd name="connsiteY31" fmla="*/ 585740 h 805156"/>
                  <a:gd name="connsiteX32" fmla="*/ 690648 w 772427"/>
                  <a:gd name="connsiteY32" fmla="*/ 598055 h 805156"/>
                  <a:gd name="connsiteX33" fmla="*/ 709120 w 772427"/>
                  <a:gd name="connsiteY33" fmla="*/ 700425 h 805156"/>
                  <a:gd name="connsiteX34" fmla="*/ 700654 w 772427"/>
                  <a:gd name="connsiteY34" fmla="*/ 754304 h 805156"/>
                  <a:gd name="connsiteX35" fmla="*/ 684490 w 772427"/>
                  <a:gd name="connsiteY35" fmla="*/ 764310 h 805156"/>
                  <a:gd name="connsiteX36" fmla="*/ 552102 w 772427"/>
                  <a:gd name="connsiteY36" fmla="*/ 778165 h 805156"/>
                  <a:gd name="connsiteX37" fmla="*/ 506690 w 772427"/>
                  <a:gd name="connsiteY37" fmla="*/ 798947 h 805156"/>
                  <a:gd name="connsiteX38" fmla="*/ 428181 w 772427"/>
                  <a:gd name="connsiteY38" fmla="*/ 765080 h 805156"/>
                  <a:gd name="connsiteX39" fmla="*/ 413557 w 772427"/>
                  <a:gd name="connsiteY39" fmla="*/ 745837 h 805156"/>
                  <a:gd name="connsiteX40" fmla="*/ 392005 w 772427"/>
                  <a:gd name="connsiteY40" fmla="*/ 745837 h 805156"/>
                  <a:gd name="connsiteX41" fmla="*/ 218824 w 772427"/>
                  <a:gd name="connsiteY41" fmla="*/ 800486 h 805156"/>
                  <a:gd name="connsiteX42" fmla="*/ 158017 w 772427"/>
                  <a:gd name="connsiteY42" fmla="*/ 794328 h 805156"/>
                  <a:gd name="connsiteX43" fmla="*/ 28708 w 772427"/>
                  <a:gd name="connsiteY43" fmla="*/ 794328 h 805156"/>
                  <a:gd name="connsiteX44" fmla="*/ 21781 w 772427"/>
                  <a:gd name="connsiteY44" fmla="*/ 793559 h 805156"/>
                  <a:gd name="connsiteX45" fmla="*/ 4848 w 772427"/>
                  <a:gd name="connsiteY45" fmla="*/ 745068 h 805156"/>
                  <a:gd name="connsiteX46" fmla="*/ 43333 w 772427"/>
                  <a:gd name="connsiteY46" fmla="*/ 679644 h 805156"/>
                  <a:gd name="connsiteX47" fmla="*/ 54878 w 772427"/>
                  <a:gd name="connsiteY47" fmla="*/ 665019 h 805156"/>
                  <a:gd name="connsiteX48" fmla="*/ 116454 w 772427"/>
                  <a:gd name="connsiteY48" fmla="*/ 603443 h 805156"/>
                  <a:gd name="connsiteX49" fmla="*/ 126460 w 772427"/>
                  <a:gd name="connsiteY49" fmla="*/ 594207 h 805156"/>
                  <a:gd name="connsiteX50" fmla="*/ 196502 w 772427"/>
                  <a:gd name="connsiteY50" fmla="*/ 535710 h 805156"/>
                  <a:gd name="connsiteX51" fmla="*/ 265775 w 772427"/>
                  <a:gd name="connsiteY51" fmla="*/ 488759 h 805156"/>
                  <a:gd name="connsiteX52" fmla="*/ 295793 w 772427"/>
                  <a:gd name="connsiteY52" fmla="*/ 471825 h 805156"/>
                  <a:gd name="connsiteX53" fmla="*/ 300411 w 772427"/>
                  <a:gd name="connsiteY53" fmla="*/ 468746 h 805156"/>
                  <a:gd name="connsiteX54" fmla="*/ 309648 w 772427"/>
                  <a:gd name="connsiteY54" fmla="*/ 462589 h 805156"/>
                  <a:gd name="connsiteX55" fmla="*/ 314266 w 772427"/>
                  <a:gd name="connsiteY55" fmla="*/ 459510 h 805156"/>
                  <a:gd name="connsiteX56" fmla="*/ 318114 w 772427"/>
                  <a:gd name="connsiteY56" fmla="*/ 451813 h 805156"/>
                  <a:gd name="connsiteX57" fmla="*/ 310417 w 772427"/>
                  <a:gd name="connsiteY57" fmla="*/ 452583 h 805156"/>
                  <a:gd name="connsiteX58" fmla="*/ 274242 w 772427"/>
                  <a:gd name="connsiteY58" fmla="*/ 451043 h 805156"/>
                  <a:gd name="connsiteX59" fmla="*/ 261157 w 772427"/>
                  <a:gd name="connsiteY59" fmla="*/ 441807 h 805156"/>
                  <a:gd name="connsiteX60" fmla="*/ 260739 w 772427"/>
                  <a:gd name="connsiteY60" fmla="*/ 441305 h 805156"/>
                  <a:gd name="connsiteX61" fmla="*/ 199485 w 772427"/>
                  <a:gd name="connsiteY61" fmla="*/ 481927 h 805156"/>
                  <a:gd name="connsiteX62" fmla="*/ 130308 w 772427"/>
                  <a:gd name="connsiteY62" fmla="*/ 515698 h 805156"/>
                  <a:gd name="connsiteX63" fmla="*/ 139545 w 772427"/>
                  <a:gd name="connsiteY63" fmla="*/ 500304 h 805156"/>
                  <a:gd name="connsiteX64" fmla="*/ 236527 w 772427"/>
                  <a:gd name="connsiteY64" fmla="*/ 448733 h 805156"/>
                  <a:gd name="connsiteX65" fmla="*/ 258078 w 772427"/>
                  <a:gd name="connsiteY65" fmla="*/ 438727 h 805156"/>
                  <a:gd name="connsiteX66" fmla="*/ 258660 w 772427"/>
                  <a:gd name="connsiteY66" fmla="*/ 438810 h 805156"/>
                  <a:gd name="connsiteX67" fmla="*/ 257308 w 772427"/>
                  <a:gd name="connsiteY67" fmla="*/ 437189 h 805156"/>
                  <a:gd name="connsiteX68" fmla="*/ 257308 w 772427"/>
                  <a:gd name="connsiteY68" fmla="*/ 411019 h 805156"/>
                  <a:gd name="connsiteX69" fmla="*/ 257308 w 772427"/>
                  <a:gd name="connsiteY69" fmla="*/ 411018 h 805156"/>
                  <a:gd name="connsiteX70" fmla="*/ 214207 w 772427"/>
                  <a:gd name="connsiteY70" fmla="*/ 367916 h 805156"/>
                  <a:gd name="connsiteX71" fmla="*/ 149551 w 772427"/>
                  <a:gd name="connsiteY71" fmla="*/ 309418 h 805156"/>
                  <a:gd name="connsiteX72" fmla="*/ 157248 w 772427"/>
                  <a:gd name="connsiteY72" fmla="*/ 305570 h 805156"/>
                  <a:gd name="connsiteX73" fmla="*/ 164945 w 772427"/>
                  <a:gd name="connsiteY73" fmla="*/ 306340 h 805156"/>
                  <a:gd name="connsiteX74" fmla="*/ 178030 w 772427"/>
                  <a:gd name="connsiteY74" fmla="*/ 315576 h 805156"/>
                  <a:gd name="connsiteX75" fmla="*/ 248843 w 772427"/>
                  <a:gd name="connsiteY75" fmla="*/ 389468 h 805156"/>
                  <a:gd name="connsiteX76" fmla="*/ 264997 w 772427"/>
                  <a:gd name="connsiteY76" fmla="*/ 401408 h 805156"/>
                  <a:gd name="connsiteX77" fmla="*/ 266545 w 772427"/>
                  <a:gd name="connsiteY77" fmla="*/ 399474 h 805156"/>
                  <a:gd name="connsiteX78" fmla="*/ 326581 w 772427"/>
                  <a:gd name="connsiteY78" fmla="*/ 401013 h 805156"/>
                  <a:gd name="connsiteX79" fmla="*/ 241914 w 772427"/>
                  <a:gd name="connsiteY79" fmla="*/ 307880 h 805156"/>
                  <a:gd name="connsiteX80" fmla="*/ 230369 w 772427"/>
                  <a:gd name="connsiteY80" fmla="*/ 294024 h 805156"/>
                  <a:gd name="connsiteX81" fmla="*/ 161096 w 772427"/>
                  <a:gd name="connsiteY81" fmla="*/ 210127 h 805156"/>
                  <a:gd name="connsiteX82" fmla="*/ 125690 w 772427"/>
                  <a:gd name="connsiteY82" fmla="*/ 150091 h 805156"/>
                  <a:gd name="connsiteX83" fmla="*/ 122611 w 772427"/>
                  <a:gd name="connsiteY83" fmla="*/ 144703 h 805156"/>
                  <a:gd name="connsiteX84" fmla="*/ 87205 w 772427"/>
                  <a:gd name="connsiteY84" fmla="*/ 54649 h 805156"/>
                  <a:gd name="connsiteX85" fmla="*/ 86436 w 772427"/>
                  <a:gd name="connsiteY85" fmla="*/ 39255 h 805156"/>
                  <a:gd name="connsiteX86" fmla="*/ 126460 w 772427"/>
                  <a:gd name="connsiteY86" fmla="*/ 0 h 80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772427" h="805156">
                    <a:moveTo>
                      <a:pt x="126460" y="0"/>
                    </a:moveTo>
                    <a:cubicBezTo>
                      <a:pt x="179569" y="14624"/>
                      <a:pt x="232678" y="26170"/>
                      <a:pt x="287327" y="33097"/>
                    </a:cubicBezTo>
                    <a:cubicBezTo>
                      <a:pt x="296563" y="33867"/>
                      <a:pt x="306569" y="34636"/>
                      <a:pt x="315805" y="36176"/>
                    </a:cubicBezTo>
                    <a:cubicBezTo>
                      <a:pt x="318114" y="36176"/>
                      <a:pt x="320424" y="36945"/>
                      <a:pt x="322733" y="37715"/>
                    </a:cubicBezTo>
                    <a:cubicBezTo>
                      <a:pt x="340436" y="44642"/>
                      <a:pt x="359678" y="44642"/>
                      <a:pt x="378151" y="51570"/>
                    </a:cubicBezTo>
                    <a:cubicBezTo>
                      <a:pt x="410478" y="63115"/>
                      <a:pt x="435108" y="83127"/>
                      <a:pt x="454351" y="110836"/>
                    </a:cubicBezTo>
                    <a:cubicBezTo>
                      <a:pt x="468205" y="130848"/>
                      <a:pt x="469745" y="143164"/>
                      <a:pt x="496684" y="118533"/>
                    </a:cubicBezTo>
                    <a:cubicBezTo>
                      <a:pt x="504381" y="111606"/>
                      <a:pt x="513617" y="106988"/>
                      <a:pt x="522854" y="102370"/>
                    </a:cubicBezTo>
                    <a:cubicBezTo>
                      <a:pt x="552872" y="87745"/>
                      <a:pt x="581351" y="90054"/>
                      <a:pt x="606751" y="111606"/>
                    </a:cubicBezTo>
                    <a:cubicBezTo>
                      <a:pt x="622145" y="123921"/>
                      <a:pt x="639078" y="134697"/>
                      <a:pt x="650624" y="150861"/>
                    </a:cubicBezTo>
                    <a:cubicBezTo>
                      <a:pt x="652933" y="156248"/>
                      <a:pt x="657551" y="160097"/>
                      <a:pt x="662939" y="160867"/>
                    </a:cubicBezTo>
                    <a:cubicBezTo>
                      <a:pt x="669096" y="163176"/>
                      <a:pt x="675254" y="166255"/>
                      <a:pt x="679872" y="171642"/>
                    </a:cubicBezTo>
                    <a:cubicBezTo>
                      <a:pt x="689878" y="181649"/>
                      <a:pt x="702193" y="175491"/>
                      <a:pt x="713739" y="176261"/>
                    </a:cubicBezTo>
                    <a:cubicBezTo>
                      <a:pt x="724514" y="176261"/>
                      <a:pt x="736060" y="175491"/>
                      <a:pt x="746836" y="175491"/>
                    </a:cubicBezTo>
                    <a:cubicBezTo>
                      <a:pt x="766078" y="174721"/>
                      <a:pt x="773775" y="180109"/>
                      <a:pt x="772236" y="199351"/>
                    </a:cubicBezTo>
                    <a:cubicBezTo>
                      <a:pt x="769157" y="246303"/>
                      <a:pt x="765308" y="293255"/>
                      <a:pt x="733751" y="331740"/>
                    </a:cubicBezTo>
                    <a:cubicBezTo>
                      <a:pt x="707581" y="358680"/>
                      <a:pt x="683720" y="388698"/>
                      <a:pt x="646775" y="402552"/>
                    </a:cubicBezTo>
                    <a:cubicBezTo>
                      <a:pt x="615987" y="414868"/>
                      <a:pt x="585199" y="426413"/>
                      <a:pt x="551333" y="434880"/>
                    </a:cubicBezTo>
                    <a:cubicBezTo>
                      <a:pt x="559799" y="444116"/>
                      <a:pt x="569805" y="443347"/>
                      <a:pt x="577502" y="446425"/>
                    </a:cubicBezTo>
                    <a:lnTo>
                      <a:pt x="576731" y="447370"/>
                    </a:lnTo>
                    <a:lnTo>
                      <a:pt x="595399" y="449503"/>
                    </a:lnTo>
                    <a:cubicBezTo>
                      <a:pt x="601749" y="451620"/>
                      <a:pt x="607907" y="454507"/>
                      <a:pt x="614449" y="456431"/>
                    </a:cubicBezTo>
                    <a:cubicBezTo>
                      <a:pt x="615988" y="461819"/>
                      <a:pt x="613679" y="464898"/>
                      <a:pt x="609061" y="467207"/>
                    </a:cubicBezTo>
                    <a:cubicBezTo>
                      <a:pt x="598670" y="468362"/>
                      <a:pt x="588086" y="468746"/>
                      <a:pt x="577503" y="469420"/>
                    </a:cubicBezTo>
                    <a:lnTo>
                      <a:pt x="559229" y="471705"/>
                    </a:lnTo>
                    <a:lnTo>
                      <a:pt x="569324" y="476154"/>
                    </a:lnTo>
                    <a:cubicBezTo>
                      <a:pt x="575193" y="480676"/>
                      <a:pt x="580581" y="486064"/>
                      <a:pt x="586739" y="490298"/>
                    </a:cubicBezTo>
                    <a:cubicBezTo>
                      <a:pt x="602902" y="501843"/>
                      <a:pt x="619066" y="514158"/>
                      <a:pt x="635230" y="525704"/>
                    </a:cubicBezTo>
                    <a:cubicBezTo>
                      <a:pt x="645236" y="534940"/>
                      <a:pt x="656011" y="544946"/>
                      <a:pt x="663708" y="558031"/>
                    </a:cubicBezTo>
                    <a:cubicBezTo>
                      <a:pt x="663708" y="559571"/>
                      <a:pt x="664478" y="560340"/>
                      <a:pt x="665248" y="561880"/>
                    </a:cubicBezTo>
                    <a:cubicBezTo>
                      <a:pt x="669096" y="565728"/>
                      <a:pt x="675254" y="568037"/>
                      <a:pt x="676793" y="574195"/>
                    </a:cubicBezTo>
                    <a:cubicBezTo>
                      <a:pt x="677563" y="578813"/>
                      <a:pt x="679102" y="582661"/>
                      <a:pt x="683720" y="585740"/>
                    </a:cubicBezTo>
                    <a:cubicBezTo>
                      <a:pt x="686799" y="588819"/>
                      <a:pt x="688339" y="593437"/>
                      <a:pt x="690648" y="598055"/>
                    </a:cubicBezTo>
                    <a:cubicBezTo>
                      <a:pt x="701423" y="631153"/>
                      <a:pt x="712199" y="664249"/>
                      <a:pt x="709120" y="700425"/>
                    </a:cubicBezTo>
                    <a:cubicBezTo>
                      <a:pt x="707581" y="718898"/>
                      <a:pt x="704502" y="736601"/>
                      <a:pt x="700654" y="754304"/>
                    </a:cubicBezTo>
                    <a:cubicBezTo>
                      <a:pt x="698345" y="765080"/>
                      <a:pt x="693726" y="768159"/>
                      <a:pt x="684490" y="764310"/>
                    </a:cubicBezTo>
                    <a:cubicBezTo>
                      <a:pt x="637539" y="745068"/>
                      <a:pt x="594436" y="754304"/>
                      <a:pt x="552102" y="778165"/>
                    </a:cubicBezTo>
                    <a:cubicBezTo>
                      <a:pt x="537478" y="786631"/>
                      <a:pt x="522854" y="795868"/>
                      <a:pt x="506690" y="798947"/>
                    </a:cubicBezTo>
                    <a:cubicBezTo>
                      <a:pt x="472824" y="805874"/>
                      <a:pt x="448963" y="788940"/>
                      <a:pt x="428181" y="765080"/>
                    </a:cubicBezTo>
                    <a:cubicBezTo>
                      <a:pt x="422793" y="758922"/>
                      <a:pt x="418175" y="752765"/>
                      <a:pt x="413557" y="745837"/>
                    </a:cubicBezTo>
                    <a:cubicBezTo>
                      <a:pt x="405860" y="735061"/>
                      <a:pt x="398933" y="735061"/>
                      <a:pt x="392005" y="745837"/>
                    </a:cubicBezTo>
                    <a:cubicBezTo>
                      <a:pt x="346593" y="802795"/>
                      <a:pt x="285787" y="812801"/>
                      <a:pt x="218824" y="800486"/>
                    </a:cubicBezTo>
                    <a:cubicBezTo>
                      <a:pt x="198811" y="796637"/>
                      <a:pt x="178799" y="795098"/>
                      <a:pt x="158017" y="794328"/>
                    </a:cubicBezTo>
                    <a:cubicBezTo>
                      <a:pt x="114914" y="792789"/>
                      <a:pt x="71811" y="792789"/>
                      <a:pt x="28708" y="794328"/>
                    </a:cubicBezTo>
                    <a:cubicBezTo>
                      <a:pt x="26399" y="794328"/>
                      <a:pt x="24090" y="793559"/>
                      <a:pt x="21781" y="793559"/>
                    </a:cubicBezTo>
                    <a:cubicBezTo>
                      <a:pt x="-1310" y="778934"/>
                      <a:pt x="-4389" y="769698"/>
                      <a:pt x="4848" y="745068"/>
                    </a:cubicBezTo>
                    <a:cubicBezTo>
                      <a:pt x="13314" y="720437"/>
                      <a:pt x="27169" y="699656"/>
                      <a:pt x="43333" y="679644"/>
                    </a:cubicBezTo>
                    <a:cubicBezTo>
                      <a:pt x="47951" y="675025"/>
                      <a:pt x="51799" y="670407"/>
                      <a:pt x="54878" y="665019"/>
                    </a:cubicBezTo>
                    <a:cubicBezTo>
                      <a:pt x="73351" y="642698"/>
                      <a:pt x="90284" y="618837"/>
                      <a:pt x="116454" y="603443"/>
                    </a:cubicBezTo>
                    <a:cubicBezTo>
                      <a:pt x="121842" y="602674"/>
                      <a:pt x="128769" y="604213"/>
                      <a:pt x="126460" y="594207"/>
                    </a:cubicBezTo>
                    <a:cubicBezTo>
                      <a:pt x="144163" y="568037"/>
                      <a:pt x="172642" y="554183"/>
                      <a:pt x="196502" y="535710"/>
                    </a:cubicBezTo>
                    <a:cubicBezTo>
                      <a:pt x="218054" y="518777"/>
                      <a:pt x="242684" y="504153"/>
                      <a:pt x="265775" y="488759"/>
                    </a:cubicBezTo>
                    <a:cubicBezTo>
                      <a:pt x="275781" y="483371"/>
                      <a:pt x="286557" y="478752"/>
                      <a:pt x="295793" y="471825"/>
                    </a:cubicBezTo>
                    <a:cubicBezTo>
                      <a:pt x="297333" y="471055"/>
                      <a:pt x="298872" y="469516"/>
                      <a:pt x="300411" y="468746"/>
                    </a:cubicBezTo>
                    <a:cubicBezTo>
                      <a:pt x="303490" y="467207"/>
                      <a:pt x="306569" y="464898"/>
                      <a:pt x="309648" y="462589"/>
                    </a:cubicBezTo>
                    <a:cubicBezTo>
                      <a:pt x="311187" y="461819"/>
                      <a:pt x="312727" y="460280"/>
                      <a:pt x="314266" y="459510"/>
                    </a:cubicBezTo>
                    <a:cubicBezTo>
                      <a:pt x="315036" y="456431"/>
                      <a:pt x="325811" y="458740"/>
                      <a:pt x="318114" y="451813"/>
                    </a:cubicBezTo>
                    <a:cubicBezTo>
                      <a:pt x="315036" y="451813"/>
                      <a:pt x="312727" y="451813"/>
                      <a:pt x="310417" y="452583"/>
                    </a:cubicBezTo>
                    <a:cubicBezTo>
                      <a:pt x="298102" y="456431"/>
                      <a:pt x="285787" y="454892"/>
                      <a:pt x="274242" y="451043"/>
                    </a:cubicBezTo>
                    <a:cubicBezTo>
                      <a:pt x="268854" y="449504"/>
                      <a:pt x="265005" y="445656"/>
                      <a:pt x="261157" y="441807"/>
                    </a:cubicBezTo>
                    <a:lnTo>
                      <a:pt x="260739" y="441305"/>
                    </a:lnTo>
                    <a:lnTo>
                      <a:pt x="199485" y="481927"/>
                    </a:lnTo>
                    <a:cubicBezTo>
                      <a:pt x="178029" y="495878"/>
                      <a:pt x="155708" y="508386"/>
                      <a:pt x="130308" y="515698"/>
                    </a:cubicBezTo>
                    <a:cubicBezTo>
                      <a:pt x="127999" y="504152"/>
                      <a:pt x="137236" y="504922"/>
                      <a:pt x="139545" y="500304"/>
                    </a:cubicBezTo>
                    <a:cubicBezTo>
                      <a:pt x="174951" y="487989"/>
                      <a:pt x="204969" y="466436"/>
                      <a:pt x="236527" y="448733"/>
                    </a:cubicBezTo>
                    <a:cubicBezTo>
                      <a:pt x="243454" y="444884"/>
                      <a:pt x="249612" y="439497"/>
                      <a:pt x="258078" y="438727"/>
                    </a:cubicBezTo>
                    <a:lnTo>
                      <a:pt x="258660" y="438810"/>
                    </a:lnTo>
                    <a:lnTo>
                      <a:pt x="257308" y="437189"/>
                    </a:lnTo>
                    <a:cubicBezTo>
                      <a:pt x="253460" y="428722"/>
                      <a:pt x="249611" y="419486"/>
                      <a:pt x="257308" y="411019"/>
                    </a:cubicBezTo>
                    <a:lnTo>
                      <a:pt x="257308" y="411018"/>
                    </a:lnTo>
                    <a:lnTo>
                      <a:pt x="214207" y="367916"/>
                    </a:lnTo>
                    <a:cubicBezTo>
                      <a:pt x="195734" y="345595"/>
                      <a:pt x="171102" y="329431"/>
                      <a:pt x="149551" y="309418"/>
                    </a:cubicBezTo>
                    <a:cubicBezTo>
                      <a:pt x="151860" y="306340"/>
                      <a:pt x="154554" y="305570"/>
                      <a:pt x="157248" y="305570"/>
                    </a:cubicBezTo>
                    <a:cubicBezTo>
                      <a:pt x="159942" y="305570"/>
                      <a:pt x="162636" y="306340"/>
                      <a:pt x="164945" y="306340"/>
                    </a:cubicBezTo>
                    <a:cubicBezTo>
                      <a:pt x="169563" y="309418"/>
                      <a:pt x="174951" y="310188"/>
                      <a:pt x="178030" y="315576"/>
                    </a:cubicBezTo>
                    <a:cubicBezTo>
                      <a:pt x="205740" y="336358"/>
                      <a:pt x="229600" y="360989"/>
                      <a:pt x="248843" y="389468"/>
                    </a:cubicBezTo>
                    <a:lnTo>
                      <a:pt x="264997" y="401408"/>
                    </a:lnTo>
                    <a:lnTo>
                      <a:pt x="266545" y="399474"/>
                    </a:lnTo>
                    <a:cubicBezTo>
                      <a:pt x="286557" y="380231"/>
                      <a:pt x="305799" y="391007"/>
                      <a:pt x="326581" y="401013"/>
                    </a:cubicBezTo>
                    <a:cubicBezTo>
                      <a:pt x="301181" y="366377"/>
                      <a:pt x="268854" y="339437"/>
                      <a:pt x="241914" y="307880"/>
                    </a:cubicBezTo>
                    <a:cubicBezTo>
                      <a:pt x="238066" y="303261"/>
                      <a:pt x="234987" y="297873"/>
                      <a:pt x="230369" y="294024"/>
                    </a:cubicBezTo>
                    <a:cubicBezTo>
                      <a:pt x="204969" y="267854"/>
                      <a:pt x="183417" y="238606"/>
                      <a:pt x="161096" y="210127"/>
                    </a:cubicBezTo>
                    <a:cubicBezTo>
                      <a:pt x="148011" y="190885"/>
                      <a:pt x="137236" y="170103"/>
                      <a:pt x="125690" y="150091"/>
                    </a:cubicBezTo>
                    <a:cubicBezTo>
                      <a:pt x="124920" y="148551"/>
                      <a:pt x="123381" y="146242"/>
                      <a:pt x="122611" y="144703"/>
                    </a:cubicBezTo>
                    <a:cubicBezTo>
                      <a:pt x="108757" y="115455"/>
                      <a:pt x="94902" y="86206"/>
                      <a:pt x="87205" y="54649"/>
                    </a:cubicBezTo>
                    <a:cubicBezTo>
                      <a:pt x="86436" y="49261"/>
                      <a:pt x="86436" y="44642"/>
                      <a:pt x="86436" y="39255"/>
                    </a:cubicBezTo>
                    <a:cubicBezTo>
                      <a:pt x="86436" y="7697"/>
                      <a:pt x="94132" y="770"/>
                      <a:pt x="126460" y="0"/>
                    </a:cubicBezTo>
                    <a:close/>
                  </a:path>
                </a:pathLst>
              </a:custGeom>
              <a:solidFill>
                <a:schemeClr val="accent6">
                  <a:lumMod val="20000"/>
                  <a:lumOff val="80000"/>
                </a:schemeClr>
              </a:solidFill>
              <a:ln w="7692" cap="flat">
                <a:noFill/>
                <a:prstDash val="solid"/>
                <a:miter/>
              </a:ln>
            </p:spPr>
            <p:txBody>
              <a:bodyPr rtlCol="0" anchor="ctr"/>
              <a:lstStyle/>
              <a:p>
                <a:endParaRPr lang="en-US"/>
              </a:p>
            </p:txBody>
          </p:sp>
          <p:sp>
            <p:nvSpPr>
              <p:cNvPr id="19" name="Freeform: Shape 14">
                <a:extLst>
                  <a:ext uri="{FF2B5EF4-FFF2-40B4-BE49-F238E27FC236}">
                    <a16:creationId xmlns="" xmlns:a16="http://schemas.microsoft.com/office/drawing/2014/main" id="{1E979D8A-57ED-4FE3-98B2-1A43A9BDCD8D}"/>
                  </a:ext>
                </a:extLst>
              </p:cNvPr>
              <p:cNvSpPr/>
              <p:nvPr/>
            </p:nvSpPr>
            <p:spPr>
              <a:xfrm>
                <a:off x="4535561" y="927279"/>
                <a:ext cx="293283" cy="317722"/>
              </a:xfrm>
              <a:custGeom>
                <a:avLst/>
                <a:gdLst>
                  <a:gd name="connsiteX0" fmla="*/ 284468 w 369454"/>
                  <a:gd name="connsiteY0" fmla="*/ 142742 h 400242"/>
                  <a:gd name="connsiteX1" fmla="*/ 249062 w 369454"/>
                  <a:gd name="connsiteY1" fmla="*/ 181226 h 400242"/>
                  <a:gd name="connsiteX2" fmla="*/ 309868 w 369454"/>
                  <a:gd name="connsiteY2" fmla="*/ 151208 h 400242"/>
                  <a:gd name="connsiteX3" fmla="*/ 371444 w 369454"/>
                  <a:gd name="connsiteY3" fmla="*/ 202778 h 400242"/>
                  <a:gd name="connsiteX4" fmla="*/ 268304 w 369454"/>
                  <a:gd name="connsiteY4" fmla="*/ 261275 h 400242"/>
                  <a:gd name="connsiteX5" fmla="*/ 244444 w 369454"/>
                  <a:gd name="connsiteY5" fmla="*/ 251269 h 400242"/>
                  <a:gd name="connsiteX6" fmla="*/ 282929 w 369454"/>
                  <a:gd name="connsiteY6" fmla="*/ 322851 h 400242"/>
                  <a:gd name="connsiteX7" fmla="*/ 307559 w 369454"/>
                  <a:gd name="connsiteY7" fmla="*/ 337475 h 400242"/>
                  <a:gd name="connsiteX8" fmla="*/ 281389 w 369454"/>
                  <a:gd name="connsiteY8" fmla="*/ 362875 h 400242"/>
                  <a:gd name="connsiteX9" fmla="*/ 245213 w 369454"/>
                  <a:gd name="connsiteY9" fmla="*/ 398281 h 400242"/>
                  <a:gd name="connsiteX10" fmla="*/ 193644 w 369454"/>
                  <a:gd name="connsiteY10" fmla="*/ 394433 h 400242"/>
                  <a:gd name="connsiteX11" fmla="*/ 172092 w 369454"/>
                  <a:gd name="connsiteY11" fmla="*/ 329778 h 400242"/>
                  <a:gd name="connsiteX12" fmla="*/ 175941 w 369454"/>
                  <a:gd name="connsiteY12" fmla="*/ 305917 h 400242"/>
                  <a:gd name="connsiteX13" fmla="*/ 183638 w 369454"/>
                  <a:gd name="connsiteY13" fmla="*/ 275129 h 400242"/>
                  <a:gd name="connsiteX14" fmla="*/ 184407 w 369454"/>
                  <a:gd name="connsiteY14" fmla="*/ 272051 h 400242"/>
                  <a:gd name="connsiteX15" fmla="*/ 184407 w 369454"/>
                  <a:gd name="connsiteY15" fmla="*/ 274360 h 400242"/>
                  <a:gd name="connsiteX16" fmla="*/ 171323 w 369454"/>
                  <a:gd name="connsiteY16" fmla="*/ 288214 h 400242"/>
                  <a:gd name="connsiteX17" fmla="*/ 87426 w 369454"/>
                  <a:gd name="connsiteY17" fmla="*/ 344402 h 400242"/>
                  <a:gd name="connsiteX18" fmla="*/ 44323 w 369454"/>
                  <a:gd name="connsiteY18" fmla="*/ 342093 h 400242"/>
                  <a:gd name="connsiteX19" fmla="*/ 1219 w 369454"/>
                  <a:gd name="connsiteY19" fmla="*/ 293602 h 400242"/>
                  <a:gd name="connsiteX20" fmla="*/ 32777 w 369454"/>
                  <a:gd name="connsiteY20" fmla="*/ 242032 h 400242"/>
                  <a:gd name="connsiteX21" fmla="*/ 122832 w 369454"/>
                  <a:gd name="connsiteY21" fmla="*/ 217402 h 400242"/>
                  <a:gd name="connsiteX22" fmla="*/ 145923 w 369454"/>
                  <a:gd name="connsiteY22" fmla="*/ 214323 h 400242"/>
                  <a:gd name="connsiteX23" fmla="*/ 122062 w 369454"/>
                  <a:gd name="connsiteY23" fmla="*/ 208935 h 400242"/>
                  <a:gd name="connsiteX24" fmla="*/ 25850 w 369454"/>
                  <a:gd name="connsiteY24" fmla="*/ 159675 h 400242"/>
                  <a:gd name="connsiteX25" fmla="*/ 7377 w 369454"/>
                  <a:gd name="connsiteY25" fmla="*/ 75778 h 400242"/>
                  <a:gd name="connsiteX26" fmla="*/ 88195 w 369454"/>
                  <a:gd name="connsiteY26" fmla="*/ 62693 h 400242"/>
                  <a:gd name="connsiteX27" fmla="*/ 100511 w 369454"/>
                  <a:gd name="connsiteY27" fmla="*/ 67311 h 400242"/>
                  <a:gd name="connsiteX28" fmla="*/ 113595 w 369454"/>
                  <a:gd name="connsiteY28" fmla="*/ 76548 h 400242"/>
                  <a:gd name="connsiteX29" fmla="*/ 167474 w 369454"/>
                  <a:gd name="connsiteY29" fmla="*/ 137354 h 400242"/>
                  <a:gd name="connsiteX30" fmla="*/ 183638 w 369454"/>
                  <a:gd name="connsiteY30" fmla="*/ 158136 h 400242"/>
                  <a:gd name="connsiteX31" fmla="*/ 187486 w 369454"/>
                  <a:gd name="connsiteY31" fmla="*/ 165833 h 400242"/>
                  <a:gd name="connsiteX32" fmla="*/ 182098 w 369454"/>
                  <a:gd name="connsiteY32" fmla="*/ 154287 h 400242"/>
                  <a:gd name="connsiteX33" fmla="*/ 175941 w 369454"/>
                  <a:gd name="connsiteY33" fmla="*/ 128117 h 400242"/>
                  <a:gd name="connsiteX34" fmla="*/ 169783 w 369454"/>
                  <a:gd name="connsiteY34" fmla="*/ 51917 h 400242"/>
                  <a:gd name="connsiteX35" fmla="*/ 209807 w 369454"/>
                  <a:gd name="connsiteY35" fmla="*/ 348 h 400242"/>
                  <a:gd name="connsiteX36" fmla="*/ 272153 w 369454"/>
                  <a:gd name="connsiteY36" fmla="*/ 40372 h 400242"/>
                  <a:gd name="connsiteX37" fmla="*/ 280620 w 369454"/>
                  <a:gd name="connsiteY37" fmla="*/ 58075 h 400242"/>
                  <a:gd name="connsiteX38" fmla="*/ 286777 w 369454"/>
                  <a:gd name="connsiteY38" fmla="*/ 105026 h 400242"/>
                  <a:gd name="connsiteX39" fmla="*/ 279080 w 369454"/>
                  <a:gd name="connsiteY39" fmla="*/ 125039 h 400242"/>
                  <a:gd name="connsiteX40" fmla="*/ 284468 w 369454"/>
                  <a:gd name="connsiteY40" fmla="*/ 142742 h 40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69454" h="400242">
                    <a:moveTo>
                      <a:pt x="284468" y="142742"/>
                    </a:moveTo>
                    <a:cubicBezTo>
                      <a:pt x="265226" y="147360"/>
                      <a:pt x="256759" y="161214"/>
                      <a:pt x="249062" y="181226"/>
                    </a:cubicBezTo>
                    <a:cubicBezTo>
                      <a:pt x="271383" y="169681"/>
                      <a:pt x="287547" y="155826"/>
                      <a:pt x="309868" y="151208"/>
                    </a:cubicBezTo>
                    <a:cubicBezTo>
                      <a:pt x="342965" y="144281"/>
                      <a:pt x="372983" y="168911"/>
                      <a:pt x="371444" y="202778"/>
                    </a:cubicBezTo>
                    <a:cubicBezTo>
                      <a:pt x="367595" y="262814"/>
                      <a:pt x="322953" y="288214"/>
                      <a:pt x="268304" y="261275"/>
                    </a:cubicBezTo>
                    <a:cubicBezTo>
                      <a:pt x="260607" y="257426"/>
                      <a:pt x="252910" y="254348"/>
                      <a:pt x="244444" y="251269"/>
                    </a:cubicBezTo>
                    <a:cubicBezTo>
                      <a:pt x="263686" y="272051"/>
                      <a:pt x="276771" y="295911"/>
                      <a:pt x="282929" y="322851"/>
                    </a:cubicBezTo>
                    <a:cubicBezTo>
                      <a:pt x="286007" y="336705"/>
                      <a:pt x="302171" y="328239"/>
                      <a:pt x="307559" y="337475"/>
                    </a:cubicBezTo>
                    <a:cubicBezTo>
                      <a:pt x="295244" y="342093"/>
                      <a:pt x="286777" y="350560"/>
                      <a:pt x="281389" y="362875"/>
                    </a:cubicBezTo>
                    <a:cubicBezTo>
                      <a:pt x="274462" y="379039"/>
                      <a:pt x="261377" y="391354"/>
                      <a:pt x="245213" y="398281"/>
                    </a:cubicBezTo>
                    <a:cubicBezTo>
                      <a:pt x="227511" y="401360"/>
                      <a:pt x="209807" y="404439"/>
                      <a:pt x="193644" y="394433"/>
                    </a:cubicBezTo>
                    <a:cubicBezTo>
                      <a:pt x="171323" y="377499"/>
                      <a:pt x="169783" y="354408"/>
                      <a:pt x="172092" y="329778"/>
                    </a:cubicBezTo>
                    <a:cubicBezTo>
                      <a:pt x="172862" y="322081"/>
                      <a:pt x="175171" y="314384"/>
                      <a:pt x="175941" y="305917"/>
                    </a:cubicBezTo>
                    <a:cubicBezTo>
                      <a:pt x="180559" y="295142"/>
                      <a:pt x="176710" y="282057"/>
                      <a:pt x="183638" y="275129"/>
                    </a:cubicBezTo>
                    <a:cubicBezTo>
                      <a:pt x="186716" y="270511"/>
                      <a:pt x="181329" y="271281"/>
                      <a:pt x="184407" y="272051"/>
                    </a:cubicBezTo>
                    <a:cubicBezTo>
                      <a:pt x="185177" y="272051"/>
                      <a:pt x="185177" y="272820"/>
                      <a:pt x="184407" y="274360"/>
                    </a:cubicBezTo>
                    <a:cubicBezTo>
                      <a:pt x="180559" y="279748"/>
                      <a:pt x="178250" y="286675"/>
                      <a:pt x="171323" y="288214"/>
                    </a:cubicBezTo>
                    <a:cubicBezTo>
                      <a:pt x="148232" y="314384"/>
                      <a:pt x="123601" y="337475"/>
                      <a:pt x="87426" y="344402"/>
                    </a:cubicBezTo>
                    <a:cubicBezTo>
                      <a:pt x="72801" y="347481"/>
                      <a:pt x="58177" y="347481"/>
                      <a:pt x="44323" y="342093"/>
                    </a:cubicBezTo>
                    <a:cubicBezTo>
                      <a:pt x="21232" y="333626"/>
                      <a:pt x="4298" y="318232"/>
                      <a:pt x="1219" y="293602"/>
                    </a:cubicBezTo>
                    <a:cubicBezTo>
                      <a:pt x="-1090" y="270511"/>
                      <a:pt x="14304" y="255117"/>
                      <a:pt x="32777" y="242032"/>
                    </a:cubicBezTo>
                    <a:cubicBezTo>
                      <a:pt x="60486" y="223560"/>
                      <a:pt x="92814" y="224329"/>
                      <a:pt x="122832" y="217402"/>
                    </a:cubicBezTo>
                    <a:cubicBezTo>
                      <a:pt x="128219" y="211245"/>
                      <a:pt x="135147" y="216632"/>
                      <a:pt x="145923" y="214323"/>
                    </a:cubicBezTo>
                    <a:cubicBezTo>
                      <a:pt x="134377" y="215093"/>
                      <a:pt x="127450" y="213554"/>
                      <a:pt x="122062" y="208935"/>
                    </a:cubicBezTo>
                    <a:cubicBezTo>
                      <a:pt x="87426" y="197390"/>
                      <a:pt x="54329" y="184305"/>
                      <a:pt x="25850" y="159675"/>
                    </a:cubicBezTo>
                    <a:cubicBezTo>
                      <a:pt x="-1090" y="136584"/>
                      <a:pt x="-6478" y="94251"/>
                      <a:pt x="7377" y="75778"/>
                    </a:cubicBezTo>
                    <a:cubicBezTo>
                      <a:pt x="23541" y="52687"/>
                      <a:pt x="55098" y="47299"/>
                      <a:pt x="88195" y="62693"/>
                    </a:cubicBezTo>
                    <a:cubicBezTo>
                      <a:pt x="92044" y="64232"/>
                      <a:pt x="95892" y="65772"/>
                      <a:pt x="100511" y="67311"/>
                    </a:cubicBezTo>
                    <a:cubicBezTo>
                      <a:pt x="104359" y="71160"/>
                      <a:pt x="110517" y="71160"/>
                      <a:pt x="113595" y="76548"/>
                    </a:cubicBezTo>
                    <a:cubicBezTo>
                      <a:pt x="134377" y="94251"/>
                      <a:pt x="152080" y="115032"/>
                      <a:pt x="167474" y="137354"/>
                    </a:cubicBezTo>
                    <a:cubicBezTo>
                      <a:pt x="175941" y="141972"/>
                      <a:pt x="179789" y="149669"/>
                      <a:pt x="183638" y="158136"/>
                    </a:cubicBezTo>
                    <a:cubicBezTo>
                      <a:pt x="185177" y="160445"/>
                      <a:pt x="185177" y="164293"/>
                      <a:pt x="187486" y="165833"/>
                    </a:cubicBezTo>
                    <a:cubicBezTo>
                      <a:pt x="185947" y="161984"/>
                      <a:pt x="184407" y="158136"/>
                      <a:pt x="182098" y="154287"/>
                    </a:cubicBezTo>
                    <a:cubicBezTo>
                      <a:pt x="178250" y="145820"/>
                      <a:pt x="179789" y="136584"/>
                      <a:pt x="175941" y="128117"/>
                    </a:cubicBezTo>
                    <a:cubicBezTo>
                      <a:pt x="174401" y="102717"/>
                      <a:pt x="163626" y="78087"/>
                      <a:pt x="169783" y="51917"/>
                    </a:cubicBezTo>
                    <a:cubicBezTo>
                      <a:pt x="176710" y="20360"/>
                      <a:pt x="188256" y="3426"/>
                      <a:pt x="209807" y="348"/>
                    </a:cubicBezTo>
                    <a:cubicBezTo>
                      <a:pt x="232898" y="-2731"/>
                      <a:pt x="260607" y="14972"/>
                      <a:pt x="272153" y="40372"/>
                    </a:cubicBezTo>
                    <a:cubicBezTo>
                      <a:pt x="275232" y="46529"/>
                      <a:pt x="277541" y="51917"/>
                      <a:pt x="280620" y="58075"/>
                    </a:cubicBezTo>
                    <a:cubicBezTo>
                      <a:pt x="290626" y="72699"/>
                      <a:pt x="284468" y="89632"/>
                      <a:pt x="286777" y="105026"/>
                    </a:cubicBezTo>
                    <a:cubicBezTo>
                      <a:pt x="285238" y="111954"/>
                      <a:pt x="282159" y="118881"/>
                      <a:pt x="279080" y="125039"/>
                    </a:cubicBezTo>
                    <a:cubicBezTo>
                      <a:pt x="272923" y="135814"/>
                      <a:pt x="278310" y="138893"/>
                      <a:pt x="284468" y="142742"/>
                    </a:cubicBezTo>
                    <a:close/>
                  </a:path>
                </a:pathLst>
              </a:custGeom>
              <a:solidFill>
                <a:schemeClr val="accent2"/>
              </a:solidFill>
              <a:ln w="7692" cap="flat">
                <a:noFill/>
                <a:prstDash val="solid"/>
                <a:miter/>
              </a:ln>
            </p:spPr>
            <p:txBody>
              <a:bodyPr rtlCol="0" anchor="ctr"/>
              <a:lstStyle/>
              <a:p>
                <a:endParaRPr lang="en-US"/>
              </a:p>
            </p:txBody>
          </p:sp>
          <p:sp>
            <p:nvSpPr>
              <p:cNvPr id="20" name="Freeform: Shape 15">
                <a:extLst>
                  <a:ext uri="{FF2B5EF4-FFF2-40B4-BE49-F238E27FC236}">
                    <a16:creationId xmlns="" xmlns:a16="http://schemas.microsoft.com/office/drawing/2014/main" id="{6A890E5C-DEE8-4919-A8C7-EC2999974827}"/>
                  </a:ext>
                </a:extLst>
              </p:cNvPr>
              <p:cNvSpPr/>
              <p:nvPr/>
            </p:nvSpPr>
            <p:spPr>
              <a:xfrm>
                <a:off x="7932142" y="2474353"/>
                <a:ext cx="293283" cy="317722"/>
              </a:xfrm>
              <a:custGeom>
                <a:avLst/>
                <a:gdLst>
                  <a:gd name="connsiteX0" fmla="*/ 370215 w 369454"/>
                  <a:gd name="connsiteY0" fmla="*/ 305601 h 400242"/>
                  <a:gd name="connsiteX1" fmla="*/ 265536 w 369454"/>
                  <a:gd name="connsiteY1" fmla="*/ 341007 h 400242"/>
                  <a:gd name="connsiteX2" fmla="*/ 221664 w 369454"/>
                  <a:gd name="connsiteY2" fmla="*/ 313298 h 400242"/>
                  <a:gd name="connsiteX3" fmla="*/ 220894 w 369454"/>
                  <a:gd name="connsiteY3" fmla="*/ 310219 h 400242"/>
                  <a:gd name="connsiteX4" fmla="*/ 190876 w 369454"/>
                  <a:gd name="connsiteY4" fmla="*/ 281741 h 400242"/>
                  <a:gd name="connsiteX5" fmla="*/ 185488 w 369454"/>
                  <a:gd name="connsiteY5" fmla="*/ 272504 h 400242"/>
                  <a:gd name="connsiteX6" fmla="*/ 195494 w 369454"/>
                  <a:gd name="connsiteY6" fmla="*/ 290207 h 400242"/>
                  <a:gd name="connsiteX7" fmla="*/ 203191 w 369454"/>
                  <a:gd name="connsiteY7" fmla="*/ 345626 h 400242"/>
                  <a:gd name="connsiteX8" fmla="*/ 203191 w 369454"/>
                  <a:gd name="connsiteY8" fmla="*/ 348704 h 400242"/>
                  <a:gd name="connsiteX9" fmla="*/ 200112 w 369454"/>
                  <a:gd name="connsiteY9" fmla="*/ 354092 h 400242"/>
                  <a:gd name="connsiteX10" fmla="*/ 153930 w 369454"/>
                  <a:gd name="connsiteY10" fmla="*/ 400274 h 400242"/>
                  <a:gd name="connsiteX11" fmla="*/ 89276 w 369454"/>
                  <a:gd name="connsiteY11" fmla="*/ 339468 h 400242"/>
                  <a:gd name="connsiteX12" fmla="*/ 116215 w 369454"/>
                  <a:gd name="connsiteY12" fmla="*/ 265577 h 400242"/>
                  <a:gd name="connsiteX13" fmla="*/ 123912 w 369454"/>
                  <a:gd name="connsiteY13" fmla="*/ 251723 h 400242"/>
                  <a:gd name="connsiteX14" fmla="*/ 111597 w 369454"/>
                  <a:gd name="connsiteY14" fmla="*/ 256341 h 400242"/>
                  <a:gd name="connsiteX15" fmla="*/ 23081 w 369454"/>
                  <a:gd name="connsiteY15" fmla="*/ 256341 h 400242"/>
                  <a:gd name="connsiteX16" fmla="*/ 2300 w 369454"/>
                  <a:gd name="connsiteY16" fmla="*/ 183989 h 400242"/>
                  <a:gd name="connsiteX17" fmla="*/ 53100 w 369454"/>
                  <a:gd name="connsiteY17" fmla="*/ 147044 h 400242"/>
                  <a:gd name="connsiteX18" fmla="*/ 75421 w 369454"/>
                  <a:gd name="connsiteY18" fmla="*/ 154741 h 400242"/>
                  <a:gd name="connsiteX19" fmla="*/ 80039 w 369454"/>
                  <a:gd name="connsiteY19" fmla="*/ 155510 h 400242"/>
                  <a:gd name="connsiteX20" fmla="*/ 120064 w 369454"/>
                  <a:gd name="connsiteY20" fmla="*/ 179371 h 400242"/>
                  <a:gd name="connsiteX21" fmla="*/ 124682 w 369454"/>
                  <a:gd name="connsiteY21" fmla="*/ 183219 h 400242"/>
                  <a:gd name="connsiteX22" fmla="*/ 121603 w 369454"/>
                  <a:gd name="connsiteY22" fmla="*/ 180141 h 400242"/>
                  <a:gd name="connsiteX23" fmla="*/ 98512 w 369454"/>
                  <a:gd name="connsiteY23" fmla="*/ 135498 h 400242"/>
                  <a:gd name="connsiteX24" fmla="*/ 93124 w 369454"/>
                  <a:gd name="connsiteY24" fmla="*/ 56219 h 400242"/>
                  <a:gd name="connsiteX25" fmla="*/ 124682 w 369454"/>
                  <a:gd name="connsiteY25" fmla="*/ 10038 h 400242"/>
                  <a:gd name="connsiteX26" fmla="*/ 197803 w 369454"/>
                  <a:gd name="connsiteY26" fmla="*/ 34668 h 400242"/>
                  <a:gd name="connsiteX27" fmla="*/ 200112 w 369454"/>
                  <a:gd name="connsiteY27" fmla="*/ 101632 h 400242"/>
                  <a:gd name="connsiteX28" fmla="*/ 193954 w 369454"/>
                  <a:gd name="connsiteY28" fmla="*/ 131650 h 400242"/>
                  <a:gd name="connsiteX29" fmla="*/ 191645 w 369454"/>
                  <a:gd name="connsiteY29" fmla="*/ 147044 h 400242"/>
                  <a:gd name="connsiteX30" fmla="*/ 203191 w 369454"/>
                  <a:gd name="connsiteY30" fmla="*/ 136268 h 400242"/>
                  <a:gd name="connsiteX31" fmla="*/ 211657 w 369454"/>
                  <a:gd name="connsiteY31" fmla="*/ 127032 h 400242"/>
                  <a:gd name="connsiteX32" fmla="*/ 220894 w 369454"/>
                  <a:gd name="connsiteY32" fmla="*/ 113947 h 400242"/>
                  <a:gd name="connsiteX33" fmla="*/ 220894 w 369454"/>
                  <a:gd name="connsiteY33" fmla="*/ 113947 h 400242"/>
                  <a:gd name="connsiteX34" fmla="*/ 237827 w 369454"/>
                  <a:gd name="connsiteY34" fmla="*/ 95474 h 400242"/>
                  <a:gd name="connsiteX35" fmla="*/ 344815 w 369454"/>
                  <a:gd name="connsiteY35" fmla="*/ 56989 h 400242"/>
                  <a:gd name="connsiteX36" fmla="*/ 376373 w 369454"/>
                  <a:gd name="connsiteY36" fmla="*/ 105480 h 400242"/>
                  <a:gd name="connsiteX37" fmla="*/ 341736 w 369454"/>
                  <a:gd name="connsiteY37" fmla="*/ 168595 h 400242"/>
                  <a:gd name="connsiteX38" fmla="*/ 250142 w 369454"/>
                  <a:gd name="connsiteY38" fmla="*/ 212468 h 400242"/>
                  <a:gd name="connsiteX39" fmla="*/ 237058 w 369454"/>
                  <a:gd name="connsiteY39" fmla="*/ 213238 h 400242"/>
                  <a:gd name="connsiteX40" fmla="*/ 297093 w 369454"/>
                  <a:gd name="connsiteY40" fmla="*/ 220165 h 400242"/>
                  <a:gd name="connsiteX41" fmla="*/ 371755 w 369454"/>
                  <a:gd name="connsiteY41" fmla="*/ 272504 h 400242"/>
                  <a:gd name="connsiteX42" fmla="*/ 371755 w 369454"/>
                  <a:gd name="connsiteY42" fmla="*/ 294825 h 400242"/>
                  <a:gd name="connsiteX43" fmla="*/ 370215 w 369454"/>
                  <a:gd name="connsiteY43" fmla="*/ 305601 h 40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69454" h="400242">
                    <a:moveTo>
                      <a:pt x="370215" y="305601"/>
                    </a:moveTo>
                    <a:cubicBezTo>
                      <a:pt x="345585" y="347935"/>
                      <a:pt x="308639" y="352553"/>
                      <a:pt x="265536" y="341007"/>
                    </a:cubicBezTo>
                    <a:cubicBezTo>
                      <a:pt x="247833" y="336389"/>
                      <a:pt x="233209" y="327153"/>
                      <a:pt x="221664" y="313298"/>
                    </a:cubicBezTo>
                    <a:cubicBezTo>
                      <a:pt x="221664" y="312529"/>
                      <a:pt x="220894" y="310989"/>
                      <a:pt x="220894" y="310219"/>
                    </a:cubicBezTo>
                    <a:cubicBezTo>
                      <a:pt x="207039" y="304062"/>
                      <a:pt x="198573" y="293286"/>
                      <a:pt x="190876" y="281741"/>
                    </a:cubicBezTo>
                    <a:cubicBezTo>
                      <a:pt x="189336" y="278662"/>
                      <a:pt x="188566" y="274814"/>
                      <a:pt x="185488" y="272504"/>
                    </a:cubicBezTo>
                    <a:cubicBezTo>
                      <a:pt x="190106" y="277892"/>
                      <a:pt x="190876" y="284819"/>
                      <a:pt x="195494" y="290207"/>
                    </a:cubicBezTo>
                    <a:cubicBezTo>
                      <a:pt x="203191" y="307910"/>
                      <a:pt x="198573" y="327923"/>
                      <a:pt x="203191" y="345626"/>
                    </a:cubicBezTo>
                    <a:cubicBezTo>
                      <a:pt x="202421" y="346395"/>
                      <a:pt x="202421" y="347935"/>
                      <a:pt x="203191" y="348704"/>
                    </a:cubicBezTo>
                    <a:cubicBezTo>
                      <a:pt x="202421" y="350244"/>
                      <a:pt x="200882" y="352553"/>
                      <a:pt x="200112" y="354092"/>
                    </a:cubicBezTo>
                    <a:cubicBezTo>
                      <a:pt x="191645" y="385650"/>
                      <a:pt x="175482" y="401814"/>
                      <a:pt x="153930" y="400274"/>
                    </a:cubicBezTo>
                    <a:cubicBezTo>
                      <a:pt x="120833" y="397965"/>
                      <a:pt x="91585" y="370256"/>
                      <a:pt x="89276" y="339468"/>
                    </a:cubicBezTo>
                    <a:cubicBezTo>
                      <a:pt x="86197" y="310219"/>
                      <a:pt x="99282" y="287128"/>
                      <a:pt x="116215" y="265577"/>
                    </a:cubicBezTo>
                    <a:cubicBezTo>
                      <a:pt x="119294" y="261729"/>
                      <a:pt x="120064" y="256341"/>
                      <a:pt x="123912" y="251723"/>
                    </a:cubicBezTo>
                    <a:cubicBezTo>
                      <a:pt x="120064" y="255571"/>
                      <a:pt x="115445" y="254032"/>
                      <a:pt x="111597" y="256341"/>
                    </a:cubicBezTo>
                    <a:cubicBezTo>
                      <a:pt x="82348" y="271735"/>
                      <a:pt x="53100" y="280201"/>
                      <a:pt x="23081" y="256341"/>
                    </a:cubicBezTo>
                    <a:cubicBezTo>
                      <a:pt x="4609" y="241716"/>
                      <a:pt x="-4627" y="207850"/>
                      <a:pt x="2300" y="183989"/>
                    </a:cubicBezTo>
                    <a:cubicBezTo>
                      <a:pt x="9227" y="160128"/>
                      <a:pt x="23851" y="149353"/>
                      <a:pt x="53100" y="147044"/>
                    </a:cubicBezTo>
                    <a:cubicBezTo>
                      <a:pt x="60797" y="149353"/>
                      <a:pt x="69263" y="149353"/>
                      <a:pt x="75421" y="154741"/>
                    </a:cubicBezTo>
                    <a:cubicBezTo>
                      <a:pt x="76960" y="154741"/>
                      <a:pt x="78500" y="155510"/>
                      <a:pt x="80039" y="155510"/>
                    </a:cubicBezTo>
                    <a:cubicBezTo>
                      <a:pt x="96203" y="158589"/>
                      <a:pt x="110058" y="167056"/>
                      <a:pt x="120064" y="179371"/>
                    </a:cubicBezTo>
                    <a:cubicBezTo>
                      <a:pt x="121603" y="180141"/>
                      <a:pt x="121603" y="183219"/>
                      <a:pt x="124682" y="183219"/>
                    </a:cubicBezTo>
                    <a:cubicBezTo>
                      <a:pt x="123912" y="182450"/>
                      <a:pt x="122373" y="181680"/>
                      <a:pt x="121603" y="180141"/>
                    </a:cubicBezTo>
                    <a:cubicBezTo>
                      <a:pt x="109288" y="167825"/>
                      <a:pt x="102361" y="152432"/>
                      <a:pt x="98512" y="135498"/>
                    </a:cubicBezTo>
                    <a:cubicBezTo>
                      <a:pt x="93124" y="109329"/>
                      <a:pt x="83888" y="83159"/>
                      <a:pt x="93124" y="56219"/>
                    </a:cubicBezTo>
                    <a:cubicBezTo>
                      <a:pt x="99282" y="37747"/>
                      <a:pt x="107748" y="21583"/>
                      <a:pt x="124682" y="10038"/>
                    </a:cubicBezTo>
                    <a:cubicBezTo>
                      <a:pt x="154700" y="-9974"/>
                      <a:pt x="187027" y="801"/>
                      <a:pt x="197803" y="34668"/>
                    </a:cubicBezTo>
                    <a:cubicBezTo>
                      <a:pt x="204730" y="56989"/>
                      <a:pt x="205500" y="79310"/>
                      <a:pt x="200112" y="101632"/>
                    </a:cubicBezTo>
                    <a:cubicBezTo>
                      <a:pt x="197803" y="111638"/>
                      <a:pt x="196263" y="121644"/>
                      <a:pt x="193954" y="131650"/>
                    </a:cubicBezTo>
                    <a:cubicBezTo>
                      <a:pt x="191645" y="136268"/>
                      <a:pt x="195494" y="141656"/>
                      <a:pt x="191645" y="147044"/>
                    </a:cubicBezTo>
                    <a:cubicBezTo>
                      <a:pt x="196263" y="143965"/>
                      <a:pt x="199342" y="139347"/>
                      <a:pt x="203191" y="136268"/>
                    </a:cubicBezTo>
                    <a:cubicBezTo>
                      <a:pt x="206270" y="133189"/>
                      <a:pt x="208579" y="130110"/>
                      <a:pt x="211657" y="127032"/>
                    </a:cubicBezTo>
                    <a:cubicBezTo>
                      <a:pt x="216276" y="123953"/>
                      <a:pt x="217045" y="117795"/>
                      <a:pt x="220894" y="113947"/>
                    </a:cubicBezTo>
                    <a:lnTo>
                      <a:pt x="220894" y="113947"/>
                    </a:lnTo>
                    <a:cubicBezTo>
                      <a:pt x="229361" y="110098"/>
                      <a:pt x="235518" y="103941"/>
                      <a:pt x="237827" y="95474"/>
                    </a:cubicBezTo>
                    <a:cubicBezTo>
                      <a:pt x="267076" y="64686"/>
                      <a:pt x="299403" y="43135"/>
                      <a:pt x="344815" y="56989"/>
                    </a:cubicBezTo>
                    <a:cubicBezTo>
                      <a:pt x="368676" y="66226"/>
                      <a:pt x="377912" y="80080"/>
                      <a:pt x="376373" y="105480"/>
                    </a:cubicBezTo>
                    <a:cubicBezTo>
                      <a:pt x="374834" y="131650"/>
                      <a:pt x="361748" y="152432"/>
                      <a:pt x="341736" y="168595"/>
                    </a:cubicBezTo>
                    <a:cubicBezTo>
                      <a:pt x="314797" y="190916"/>
                      <a:pt x="283239" y="203232"/>
                      <a:pt x="250142" y="212468"/>
                    </a:cubicBezTo>
                    <a:cubicBezTo>
                      <a:pt x="245524" y="212468"/>
                      <a:pt x="241676" y="210929"/>
                      <a:pt x="237058" y="213238"/>
                    </a:cubicBezTo>
                    <a:cubicBezTo>
                      <a:pt x="257839" y="210159"/>
                      <a:pt x="277082" y="220165"/>
                      <a:pt x="297093" y="220165"/>
                    </a:cubicBezTo>
                    <a:cubicBezTo>
                      <a:pt x="330191" y="225553"/>
                      <a:pt x="357130" y="240177"/>
                      <a:pt x="371755" y="272504"/>
                    </a:cubicBezTo>
                    <a:cubicBezTo>
                      <a:pt x="374834" y="280201"/>
                      <a:pt x="377142" y="287128"/>
                      <a:pt x="371755" y="294825"/>
                    </a:cubicBezTo>
                    <a:cubicBezTo>
                      <a:pt x="370985" y="299444"/>
                      <a:pt x="370985" y="302522"/>
                      <a:pt x="370215" y="305601"/>
                    </a:cubicBezTo>
                    <a:close/>
                  </a:path>
                </a:pathLst>
              </a:custGeom>
              <a:solidFill>
                <a:schemeClr val="accent4"/>
              </a:solidFill>
              <a:ln w="7692" cap="flat">
                <a:noFill/>
                <a:prstDash val="solid"/>
                <a:miter/>
              </a:ln>
            </p:spPr>
            <p:txBody>
              <a:bodyPr rtlCol="0" anchor="ctr"/>
              <a:lstStyle/>
              <a:p>
                <a:endParaRPr lang="en-US"/>
              </a:p>
            </p:txBody>
          </p:sp>
          <p:sp>
            <p:nvSpPr>
              <p:cNvPr id="21" name="Freeform: Shape 16">
                <a:extLst>
                  <a:ext uri="{FF2B5EF4-FFF2-40B4-BE49-F238E27FC236}">
                    <a16:creationId xmlns="" xmlns:a16="http://schemas.microsoft.com/office/drawing/2014/main" id="{AB955850-67F7-48AF-94C9-22195F958274}"/>
                  </a:ext>
                </a:extLst>
              </p:cNvPr>
              <p:cNvSpPr/>
              <p:nvPr/>
            </p:nvSpPr>
            <p:spPr>
              <a:xfrm>
                <a:off x="7287776" y="3923395"/>
                <a:ext cx="293283" cy="317722"/>
              </a:xfrm>
              <a:custGeom>
                <a:avLst/>
                <a:gdLst>
                  <a:gd name="connsiteX0" fmla="*/ 370215 w 369454"/>
                  <a:gd name="connsiteY0" fmla="*/ 305601 h 400242"/>
                  <a:gd name="connsiteX1" fmla="*/ 265536 w 369454"/>
                  <a:gd name="connsiteY1" fmla="*/ 341007 h 400242"/>
                  <a:gd name="connsiteX2" fmla="*/ 221664 w 369454"/>
                  <a:gd name="connsiteY2" fmla="*/ 313298 h 400242"/>
                  <a:gd name="connsiteX3" fmla="*/ 220894 w 369454"/>
                  <a:gd name="connsiteY3" fmla="*/ 310219 h 400242"/>
                  <a:gd name="connsiteX4" fmla="*/ 190876 w 369454"/>
                  <a:gd name="connsiteY4" fmla="*/ 281741 h 400242"/>
                  <a:gd name="connsiteX5" fmla="*/ 185488 w 369454"/>
                  <a:gd name="connsiteY5" fmla="*/ 272504 h 400242"/>
                  <a:gd name="connsiteX6" fmla="*/ 195494 w 369454"/>
                  <a:gd name="connsiteY6" fmla="*/ 290207 h 400242"/>
                  <a:gd name="connsiteX7" fmla="*/ 203191 w 369454"/>
                  <a:gd name="connsiteY7" fmla="*/ 345626 h 400242"/>
                  <a:gd name="connsiteX8" fmla="*/ 203191 w 369454"/>
                  <a:gd name="connsiteY8" fmla="*/ 348704 h 400242"/>
                  <a:gd name="connsiteX9" fmla="*/ 200112 w 369454"/>
                  <a:gd name="connsiteY9" fmla="*/ 354092 h 400242"/>
                  <a:gd name="connsiteX10" fmla="*/ 153930 w 369454"/>
                  <a:gd name="connsiteY10" fmla="*/ 400274 h 400242"/>
                  <a:gd name="connsiteX11" fmla="*/ 89276 w 369454"/>
                  <a:gd name="connsiteY11" fmla="*/ 339468 h 400242"/>
                  <a:gd name="connsiteX12" fmla="*/ 116215 w 369454"/>
                  <a:gd name="connsiteY12" fmla="*/ 265577 h 400242"/>
                  <a:gd name="connsiteX13" fmla="*/ 123912 w 369454"/>
                  <a:gd name="connsiteY13" fmla="*/ 251723 h 400242"/>
                  <a:gd name="connsiteX14" fmla="*/ 111597 w 369454"/>
                  <a:gd name="connsiteY14" fmla="*/ 256341 h 400242"/>
                  <a:gd name="connsiteX15" fmla="*/ 23081 w 369454"/>
                  <a:gd name="connsiteY15" fmla="*/ 256341 h 400242"/>
                  <a:gd name="connsiteX16" fmla="*/ 2300 w 369454"/>
                  <a:gd name="connsiteY16" fmla="*/ 183989 h 400242"/>
                  <a:gd name="connsiteX17" fmla="*/ 53100 w 369454"/>
                  <a:gd name="connsiteY17" fmla="*/ 147044 h 400242"/>
                  <a:gd name="connsiteX18" fmla="*/ 75421 w 369454"/>
                  <a:gd name="connsiteY18" fmla="*/ 154741 h 400242"/>
                  <a:gd name="connsiteX19" fmla="*/ 80039 w 369454"/>
                  <a:gd name="connsiteY19" fmla="*/ 155510 h 400242"/>
                  <a:gd name="connsiteX20" fmla="*/ 120064 w 369454"/>
                  <a:gd name="connsiteY20" fmla="*/ 179371 h 400242"/>
                  <a:gd name="connsiteX21" fmla="*/ 124682 w 369454"/>
                  <a:gd name="connsiteY21" fmla="*/ 183219 h 400242"/>
                  <a:gd name="connsiteX22" fmla="*/ 121603 w 369454"/>
                  <a:gd name="connsiteY22" fmla="*/ 180141 h 400242"/>
                  <a:gd name="connsiteX23" fmla="*/ 98512 w 369454"/>
                  <a:gd name="connsiteY23" fmla="*/ 135498 h 400242"/>
                  <a:gd name="connsiteX24" fmla="*/ 93124 w 369454"/>
                  <a:gd name="connsiteY24" fmla="*/ 56219 h 400242"/>
                  <a:gd name="connsiteX25" fmla="*/ 124682 w 369454"/>
                  <a:gd name="connsiteY25" fmla="*/ 10038 h 400242"/>
                  <a:gd name="connsiteX26" fmla="*/ 197803 w 369454"/>
                  <a:gd name="connsiteY26" fmla="*/ 34668 h 400242"/>
                  <a:gd name="connsiteX27" fmla="*/ 200112 w 369454"/>
                  <a:gd name="connsiteY27" fmla="*/ 101632 h 400242"/>
                  <a:gd name="connsiteX28" fmla="*/ 193954 w 369454"/>
                  <a:gd name="connsiteY28" fmla="*/ 131650 h 400242"/>
                  <a:gd name="connsiteX29" fmla="*/ 191645 w 369454"/>
                  <a:gd name="connsiteY29" fmla="*/ 147044 h 400242"/>
                  <a:gd name="connsiteX30" fmla="*/ 203191 w 369454"/>
                  <a:gd name="connsiteY30" fmla="*/ 136268 h 400242"/>
                  <a:gd name="connsiteX31" fmla="*/ 211657 w 369454"/>
                  <a:gd name="connsiteY31" fmla="*/ 127032 h 400242"/>
                  <a:gd name="connsiteX32" fmla="*/ 220894 w 369454"/>
                  <a:gd name="connsiteY32" fmla="*/ 113947 h 400242"/>
                  <a:gd name="connsiteX33" fmla="*/ 220894 w 369454"/>
                  <a:gd name="connsiteY33" fmla="*/ 113947 h 400242"/>
                  <a:gd name="connsiteX34" fmla="*/ 237827 w 369454"/>
                  <a:gd name="connsiteY34" fmla="*/ 95474 h 400242"/>
                  <a:gd name="connsiteX35" fmla="*/ 344815 w 369454"/>
                  <a:gd name="connsiteY35" fmla="*/ 56989 h 400242"/>
                  <a:gd name="connsiteX36" fmla="*/ 376373 w 369454"/>
                  <a:gd name="connsiteY36" fmla="*/ 105480 h 400242"/>
                  <a:gd name="connsiteX37" fmla="*/ 341736 w 369454"/>
                  <a:gd name="connsiteY37" fmla="*/ 168595 h 400242"/>
                  <a:gd name="connsiteX38" fmla="*/ 250142 w 369454"/>
                  <a:gd name="connsiteY38" fmla="*/ 212468 h 400242"/>
                  <a:gd name="connsiteX39" fmla="*/ 237058 w 369454"/>
                  <a:gd name="connsiteY39" fmla="*/ 213238 h 400242"/>
                  <a:gd name="connsiteX40" fmla="*/ 297093 w 369454"/>
                  <a:gd name="connsiteY40" fmla="*/ 220165 h 400242"/>
                  <a:gd name="connsiteX41" fmla="*/ 371755 w 369454"/>
                  <a:gd name="connsiteY41" fmla="*/ 272504 h 400242"/>
                  <a:gd name="connsiteX42" fmla="*/ 371755 w 369454"/>
                  <a:gd name="connsiteY42" fmla="*/ 294825 h 400242"/>
                  <a:gd name="connsiteX43" fmla="*/ 370215 w 369454"/>
                  <a:gd name="connsiteY43" fmla="*/ 305601 h 40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69454" h="400242">
                    <a:moveTo>
                      <a:pt x="370215" y="305601"/>
                    </a:moveTo>
                    <a:cubicBezTo>
                      <a:pt x="345585" y="347935"/>
                      <a:pt x="308639" y="352553"/>
                      <a:pt x="265536" y="341007"/>
                    </a:cubicBezTo>
                    <a:cubicBezTo>
                      <a:pt x="247833" y="336389"/>
                      <a:pt x="233209" y="327153"/>
                      <a:pt x="221664" y="313298"/>
                    </a:cubicBezTo>
                    <a:cubicBezTo>
                      <a:pt x="221664" y="312529"/>
                      <a:pt x="220894" y="310989"/>
                      <a:pt x="220894" y="310219"/>
                    </a:cubicBezTo>
                    <a:cubicBezTo>
                      <a:pt x="207039" y="304062"/>
                      <a:pt x="198573" y="293286"/>
                      <a:pt x="190876" y="281741"/>
                    </a:cubicBezTo>
                    <a:cubicBezTo>
                      <a:pt x="189336" y="278662"/>
                      <a:pt x="188566" y="274814"/>
                      <a:pt x="185488" y="272504"/>
                    </a:cubicBezTo>
                    <a:cubicBezTo>
                      <a:pt x="190106" y="277892"/>
                      <a:pt x="190876" y="284819"/>
                      <a:pt x="195494" y="290207"/>
                    </a:cubicBezTo>
                    <a:cubicBezTo>
                      <a:pt x="203191" y="307910"/>
                      <a:pt x="198573" y="327923"/>
                      <a:pt x="203191" y="345626"/>
                    </a:cubicBezTo>
                    <a:cubicBezTo>
                      <a:pt x="202421" y="346395"/>
                      <a:pt x="202421" y="347935"/>
                      <a:pt x="203191" y="348704"/>
                    </a:cubicBezTo>
                    <a:cubicBezTo>
                      <a:pt x="202421" y="350244"/>
                      <a:pt x="200882" y="352553"/>
                      <a:pt x="200112" y="354092"/>
                    </a:cubicBezTo>
                    <a:cubicBezTo>
                      <a:pt x="191645" y="385650"/>
                      <a:pt x="175482" y="401814"/>
                      <a:pt x="153930" y="400274"/>
                    </a:cubicBezTo>
                    <a:cubicBezTo>
                      <a:pt x="120833" y="397965"/>
                      <a:pt x="91585" y="370256"/>
                      <a:pt x="89276" y="339468"/>
                    </a:cubicBezTo>
                    <a:cubicBezTo>
                      <a:pt x="86197" y="310219"/>
                      <a:pt x="99282" y="287128"/>
                      <a:pt x="116215" y="265577"/>
                    </a:cubicBezTo>
                    <a:cubicBezTo>
                      <a:pt x="119294" y="261729"/>
                      <a:pt x="120064" y="256341"/>
                      <a:pt x="123912" y="251723"/>
                    </a:cubicBezTo>
                    <a:cubicBezTo>
                      <a:pt x="120064" y="255571"/>
                      <a:pt x="115445" y="254032"/>
                      <a:pt x="111597" y="256341"/>
                    </a:cubicBezTo>
                    <a:cubicBezTo>
                      <a:pt x="82348" y="271735"/>
                      <a:pt x="53100" y="280201"/>
                      <a:pt x="23081" y="256341"/>
                    </a:cubicBezTo>
                    <a:cubicBezTo>
                      <a:pt x="4609" y="241716"/>
                      <a:pt x="-4627" y="207850"/>
                      <a:pt x="2300" y="183989"/>
                    </a:cubicBezTo>
                    <a:cubicBezTo>
                      <a:pt x="9227" y="160128"/>
                      <a:pt x="23851" y="149353"/>
                      <a:pt x="53100" y="147044"/>
                    </a:cubicBezTo>
                    <a:cubicBezTo>
                      <a:pt x="60797" y="149353"/>
                      <a:pt x="69263" y="149353"/>
                      <a:pt x="75421" y="154741"/>
                    </a:cubicBezTo>
                    <a:cubicBezTo>
                      <a:pt x="76960" y="154741"/>
                      <a:pt x="78500" y="155510"/>
                      <a:pt x="80039" y="155510"/>
                    </a:cubicBezTo>
                    <a:cubicBezTo>
                      <a:pt x="96203" y="158589"/>
                      <a:pt x="110058" y="167056"/>
                      <a:pt x="120064" y="179371"/>
                    </a:cubicBezTo>
                    <a:cubicBezTo>
                      <a:pt x="121603" y="180141"/>
                      <a:pt x="121603" y="183219"/>
                      <a:pt x="124682" y="183219"/>
                    </a:cubicBezTo>
                    <a:cubicBezTo>
                      <a:pt x="123912" y="182450"/>
                      <a:pt x="122373" y="181680"/>
                      <a:pt x="121603" y="180141"/>
                    </a:cubicBezTo>
                    <a:cubicBezTo>
                      <a:pt x="109288" y="167825"/>
                      <a:pt x="102361" y="152432"/>
                      <a:pt x="98512" y="135498"/>
                    </a:cubicBezTo>
                    <a:cubicBezTo>
                      <a:pt x="93124" y="109329"/>
                      <a:pt x="83888" y="83159"/>
                      <a:pt x="93124" y="56219"/>
                    </a:cubicBezTo>
                    <a:cubicBezTo>
                      <a:pt x="99282" y="37747"/>
                      <a:pt x="107748" y="21583"/>
                      <a:pt x="124682" y="10038"/>
                    </a:cubicBezTo>
                    <a:cubicBezTo>
                      <a:pt x="154700" y="-9974"/>
                      <a:pt x="187027" y="801"/>
                      <a:pt x="197803" y="34668"/>
                    </a:cubicBezTo>
                    <a:cubicBezTo>
                      <a:pt x="204730" y="56989"/>
                      <a:pt x="205500" y="79310"/>
                      <a:pt x="200112" y="101632"/>
                    </a:cubicBezTo>
                    <a:cubicBezTo>
                      <a:pt x="197803" y="111638"/>
                      <a:pt x="196263" y="121644"/>
                      <a:pt x="193954" y="131650"/>
                    </a:cubicBezTo>
                    <a:cubicBezTo>
                      <a:pt x="191645" y="136268"/>
                      <a:pt x="195494" y="141656"/>
                      <a:pt x="191645" y="147044"/>
                    </a:cubicBezTo>
                    <a:cubicBezTo>
                      <a:pt x="196263" y="143965"/>
                      <a:pt x="199342" y="139347"/>
                      <a:pt x="203191" y="136268"/>
                    </a:cubicBezTo>
                    <a:cubicBezTo>
                      <a:pt x="206270" y="133189"/>
                      <a:pt x="208579" y="130110"/>
                      <a:pt x="211657" y="127032"/>
                    </a:cubicBezTo>
                    <a:cubicBezTo>
                      <a:pt x="216276" y="123953"/>
                      <a:pt x="217045" y="117795"/>
                      <a:pt x="220894" y="113947"/>
                    </a:cubicBezTo>
                    <a:lnTo>
                      <a:pt x="220894" y="113947"/>
                    </a:lnTo>
                    <a:cubicBezTo>
                      <a:pt x="229361" y="110098"/>
                      <a:pt x="235518" y="103941"/>
                      <a:pt x="237827" y="95474"/>
                    </a:cubicBezTo>
                    <a:cubicBezTo>
                      <a:pt x="267076" y="64686"/>
                      <a:pt x="299403" y="43135"/>
                      <a:pt x="344815" y="56989"/>
                    </a:cubicBezTo>
                    <a:cubicBezTo>
                      <a:pt x="368676" y="66226"/>
                      <a:pt x="377912" y="80080"/>
                      <a:pt x="376373" y="105480"/>
                    </a:cubicBezTo>
                    <a:cubicBezTo>
                      <a:pt x="374834" y="131650"/>
                      <a:pt x="361748" y="152432"/>
                      <a:pt x="341736" y="168595"/>
                    </a:cubicBezTo>
                    <a:cubicBezTo>
                      <a:pt x="314797" y="190916"/>
                      <a:pt x="283239" y="203232"/>
                      <a:pt x="250142" y="212468"/>
                    </a:cubicBezTo>
                    <a:cubicBezTo>
                      <a:pt x="245524" y="212468"/>
                      <a:pt x="241676" y="210929"/>
                      <a:pt x="237058" y="213238"/>
                    </a:cubicBezTo>
                    <a:cubicBezTo>
                      <a:pt x="257839" y="210159"/>
                      <a:pt x="277082" y="220165"/>
                      <a:pt x="297093" y="220165"/>
                    </a:cubicBezTo>
                    <a:cubicBezTo>
                      <a:pt x="330191" y="225553"/>
                      <a:pt x="357130" y="240177"/>
                      <a:pt x="371755" y="272504"/>
                    </a:cubicBezTo>
                    <a:cubicBezTo>
                      <a:pt x="374834" y="280201"/>
                      <a:pt x="377142" y="287128"/>
                      <a:pt x="371755" y="294825"/>
                    </a:cubicBezTo>
                    <a:cubicBezTo>
                      <a:pt x="370985" y="299444"/>
                      <a:pt x="370985" y="302522"/>
                      <a:pt x="370215" y="305601"/>
                    </a:cubicBezTo>
                    <a:close/>
                  </a:path>
                </a:pathLst>
              </a:custGeom>
              <a:solidFill>
                <a:schemeClr val="accent4"/>
              </a:solidFill>
              <a:ln w="7692" cap="flat">
                <a:noFill/>
                <a:prstDash val="solid"/>
                <a:miter/>
              </a:ln>
            </p:spPr>
            <p:txBody>
              <a:bodyPr rtlCol="0" anchor="ctr"/>
              <a:lstStyle/>
              <a:p>
                <a:endParaRPr lang="en-US"/>
              </a:p>
            </p:txBody>
          </p:sp>
          <p:sp>
            <p:nvSpPr>
              <p:cNvPr id="22" name="Freeform: Shape 17">
                <a:extLst>
                  <a:ext uri="{FF2B5EF4-FFF2-40B4-BE49-F238E27FC236}">
                    <a16:creationId xmlns="" xmlns:a16="http://schemas.microsoft.com/office/drawing/2014/main" id="{28F606DB-A358-4078-9FD9-6F5A709A65EC}"/>
                  </a:ext>
                </a:extLst>
              </p:cNvPr>
              <p:cNvSpPr/>
              <p:nvPr/>
            </p:nvSpPr>
            <p:spPr>
              <a:xfrm>
                <a:off x="6393265" y="4771793"/>
                <a:ext cx="148734" cy="161128"/>
              </a:xfrm>
              <a:custGeom>
                <a:avLst/>
                <a:gdLst>
                  <a:gd name="connsiteX0" fmla="*/ 370215 w 369454"/>
                  <a:gd name="connsiteY0" fmla="*/ 305601 h 400242"/>
                  <a:gd name="connsiteX1" fmla="*/ 265536 w 369454"/>
                  <a:gd name="connsiteY1" fmla="*/ 341007 h 400242"/>
                  <a:gd name="connsiteX2" fmla="*/ 221664 w 369454"/>
                  <a:gd name="connsiteY2" fmla="*/ 313298 h 400242"/>
                  <a:gd name="connsiteX3" fmla="*/ 220894 w 369454"/>
                  <a:gd name="connsiteY3" fmla="*/ 310219 h 400242"/>
                  <a:gd name="connsiteX4" fmla="*/ 190876 w 369454"/>
                  <a:gd name="connsiteY4" fmla="*/ 281741 h 400242"/>
                  <a:gd name="connsiteX5" fmla="*/ 185488 w 369454"/>
                  <a:gd name="connsiteY5" fmla="*/ 272504 h 400242"/>
                  <a:gd name="connsiteX6" fmla="*/ 195494 w 369454"/>
                  <a:gd name="connsiteY6" fmla="*/ 290207 h 400242"/>
                  <a:gd name="connsiteX7" fmla="*/ 203191 w 369454"/>
                  <a:gd name="connsiteY7" fmla="*/ 345626 h 400242"/>
                  <a:gd name="connsiteX8" fmla="*/ 203191 w 369454"/>
                  <a:gd name="connsiteY8" fmla="*/ 348704 h 400242"/>
                  <a:gd name="connsiteX9" fmla="*/ 200112 w 369454"/>
                  <a:gd name="connsiteY9" fmla="*/ 354092 h 400242"/>
                  <a:gd name="connsiteX10" fmla="*/ 153930 w 369454"/>
                  <a:gd name="connsiteY10" fmla="*/ 400274 h 400242"/>
                  <a:gd name="connsiteX11" fmla="*/ 89276 w 369454"/>
                  <a:gd name="connsiteY11" fmla="*/ 339468 h 400242"/>
                  <a:gd name="connsiteX12" fmla="*/ 116215 w 369454"/>
                  <a:gd name="connsiteY12" fmla="*/ 265577 h 400242"/>
                  <a:gd name="connsiteX13" fmla="*/ 123912 w 369454"/>
                  <a:gd name="connsiteY13" fmla="*/ 251723 h 400242"/>
                  <a:gd name="connsiteX14" fmla="*/ 111597 w 369454"/>
                  <a:gd name="connsiteY14" fmla="*/ 256341 h 400242"/>
                  <a:gd name="connsiteX15" fmla="*/ 23081 w 369454"/>
                  <a:gd name="connsiteY15" fmla="*/ 256341 h 400242"/>
                  <a:gd name="connsiteX16" fmla="*/ 2300 w 369454"/>
                  <a:gd name="connsiteY16" fmla="*/ 183989 h 400242"/>
                  <a:gd name="connsiteX17" fmla="*/ 53100 w 369454"/>
                  <a:gd name="connsiteY17" fmla="*/ 147044 h 400242"/>
                  <a:gd name="connsiteX18" fmla="*/ 75421 w 369454"/>
                  <a:gd name="connsiteY18" fmla="*/ 154741 h 400242"/>
                  <a:gd name="connsiteX19" fmla="*/ 80039 w 369454"/>
                  <a:gd name="connsiteY19" fmla="*/ 155510 h 400242"/>
                  <a:gd name="connsiteX20" fmla="*/ 120064 w 369454"/>
                  <a:gd name="connsiteY20" fmla="*/ 179371 h 400242"/>
                  <a:gd name="connsiteX21" fmla="*/ 124682 w 369454"/>
                  <a:gd name="connsiteY21" fmla="*/ 183219 h 400242"/>
                  <a:gd name="connsiteX22" fmla="*/ 121603 w 369454"/>
                  <a:gd name="connsiteY22" fmla="*/ 180141 h 400242"/>
                  <a:gd name="connsiteX23" fmla="*/ 98512 w 369454"/>
                  <a:gd name="connsiteY23" fmla="*/ 135498 h 400242"/>
                  <a:gd name="connsiteX24" fmla="*/ 93124 w 369454"/>
                  <a:gd name="connsiteY24" fmla="*/ 56219 h 400242"/>
                  <a:gd name="connsiteX25" fmla="*/ 124682 w 369454"/>
                  <a:gd name="connsiteY25" fmla="*/ 10038 h 400242"/>
                  <a:gd name="connsiteX26" fmla="*/ 197803 w 369454"/>
                  <a:gd name="connsiteY26" fmla="*/ 34668 h 400242"/>
                  <a:gd name="connsiteX27" fmla="*/ 200112 w 369454"/>
                  <a:gd name="connsiteY27" fmla="*/ 101632 h 400242"/>
                  <a:gd name="connsiteX28" fmla="*/ 193954 w 369454"/>
                  <a:gd name="connsiteY28" fmla="*/ 131650 h 400242"/>
                  <a:gd name="connsiteX29" fmla="*/ 191645 w 369454"/>
                  <a:gd name="connsiteY29" fmla="*/ 147044 h 400242"/>
                  <a:gd name="connsiteX30" fmla="*/ 203191 w 369454"/>
                  <a:gd name="connsiteY30" fmla="*/ 136268 h 400242"/>
                  <a:gd name="connsiteX31" fmla="*/ 211657 w 369454"/>
                  <a:gd name="connsiteY31" fmla="*/ 127032 h 400242"/>
                  <a:gd name="connsiteX32" fmla="*/ 220894 w 369454"/>
                  <a:gd name="connsiteY32" fmla="*/ 113947 h 400242"/>
                  <a:gd name="connsiteX33" fmla="*/ 220894 w 369454"/>
                  <a:gd name="connsiteY33" fmla="*/ 113947 h 400242"/>
                  <a:gd name="connsiteX34" fmla="*/ 237827 w 369454"/>
                  <a:gd name="connsiteY34" fmla="*/ 95474 h 400242"/>
                  <a:gd name="connsiteX35" fmla="*/ 344815 w 369454"/>
                  <a:gd name="connsiteY35" fmla="*/ 56989 h 400242"/>
                  <a:gd name="connsiteX36" fmla="*/ 376373 w 369454"/>
                  <a:gd name="connsiteY36" fmla="*/ 105480 h 400242"/>
                  <a:gd name="connsiteX37" fmla="*/ 341736 w 369454"/>
                  <a:gd name="connsiteY37" fmla="*/ 168595 h 400242"/>
                  <a:gd name="connsiteX38" fmla="*/ 250142 w 369454"/>
                  <a:gd name="connsiteY38" fmla="*/ 212468 h 400242"/>
                  <a:gd name="connsiteX39" fmla="*/ 237058 w 369454"/>
                  <a:gd name="connsiteY39" fmla="*/ 213238 h 400242"/>
                  <a:gd name="connsiteX40" fmla="*/ 297093 w 369454"/>
                  <a:gd name="connsiteY40" fmla="*/ 220165 h 400242"/>
                  <a:gd name="connsiteX41" fmla="*/ 371755 w 369454"/>
                  <a:gd name="connsiteY41" fmla="*/ 272504 h 400242"/>
                  <a:gd name="connsiteX42" fmla="*/ 371755 w 369454"/>
                  <a:gd name="connsiteY42" fmla="*/ 294825 h 400242"/>
                  <a:gd name="connsiteX43" fmla="*/ 370215 w 369454"/>
                  <a:gd name="connsiteY43" fmla="*/ 305601 h 40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69454" h="400242">
                    <a:moveTo>
                      <a:pt x="370215" y="305601"/>
                    </a:moveTo>
                    <a:cubicBezTo>
                      <a:pt x="345585" y="347935"/>
                      <a:pt x="308639" y="352553"/>
                      <a:pt x="265536" y="341007"/>
                    </a:cubicBezTo>
                    <a:cubicBezTo>
                      <a:pt x="247833" y="336389"/>
                      <a:pt x="233209" y="327153"/>
                      <a:pt x="221664" y="313298"/>
                    </a:cubicBezTo>
                    <a:cubicBezTo>
                      <a:pt x="221664" y="312529"/>
                      <a:pt x="220894" y="310989"/>
                      <a:pt x="220894" y="310219"/>
                    </a:cubicBezTo>
                    <a:cubicBezTo>
                      <a:pt x="207039" y="304062"/>
                      <a:pt x="198573" y="293286"/>
                      <a:pt x="190876" y="281741"/>
                    </a:cubicBezTo>
                    <a:cubicBezTo>
                      <a:pt x="189336" y="278662"/>
                      <a:pt x="188566" y="274814"/>
                      <a:pt x="185488" y="272504"/>
                    </a:cubicBezTo>
                    <a:cubicBezTo>
                      <a:pt x="190106" y="277892"/>
                      <a:pt x="190876" y="284819"/>
                      <a:pt x="195494" y="290207"/>
                    </a:cubicBezTo>
                    <a:cubicBezTo>
                      <a:pt x="203191" y="307910"/>
                      <a:pt x="198573" y="327923"/>
                      <a:pt x="203191" y="345626"/>
                    </a:cubicBezTo>
                    <a:cubicBezTo>
                      <a:pt x="202421" y="346395"/>
                      <a:pt x="202421" y="347935"/>
                      <a:pt x="203191" y="348704"/>
                    </a:cubicBezTo>
                    <a:cubicBezTo>
                      <a:pt x="202421" y="350244"/>
                      <a:pt x="200882" y="352553"/>
                      <a:pt x="200112" y="354092"/>
                    </a:cubicBezTo>
                    <a:cubicBezTo>
                      <a:pt x="191645" y="385650"/>
                      <a:pt x="175482" y="401814"/>
                      <a:pt x="153930" y="400274"/>
                    </a:cubicBezTo>
                    <a:cubicBezTo>
                      <a:pt x="120833" y="397965"/>
                      <a:pt x="91585" y="370256"/>
                      <a:pt x="89276" y="339468"/>
                    </a:cubicBezTo>
                    <a:cubicBezTo>
                      <a:pt x="86197" y="310219"/>
                      <a:pt x="99282" y="287128"/>
                      <a:pt x="116215" y="265577"/>
                    </a:cubicBezTo>
                    <a:cubicBezTo>
                      <a:pt x="119294" y="261729"/>
                      <a:pt x="120064" y="256341"/>
                      <a:pt x="123912" y="251723"/>
                    </a:cubicBezTo>
                    <a:cubicBezTo>
                      <a:pt x="120064" y="255571"/>
                      <a:pt x="115445" y="254032"/>
                      <a:pt x="111597" y="256341"/>
                    </a:cubicBezTo>
                    <a:cubicBezTo>
                      <a:pt x="82348" y="271735"/>
                      <a:pt x="53100" y="280201"/>
                      <a:pt x="23081" y="256341"/>
                    </a:cubicBezTo>
                    <a:cubicBezTo>
                      <a:pt x="4609" y="241716"/>
                      <a:pt x="-4627" y="207850"/>
                      <a:pt x="2300" y="183989"/>
                    </a:cubicBezTo>
                    <a:cubicBezTo>
                      <a:pt x="9227" y="160128"/>
                      <a:pt x="23851" y="149353"/>
                      <a:pt x="53100" y="147044"/>
                    </a:cubicBezTo>
                    <a:cubicBezTo>
                      <a:pt x="60797" y="149353"/>
                      <a:pt x="69263" y="149353"/>
                      <a:pt x="75421" y="154741"/>
                    </a:cubicBezTo>
                    <a:cubicBezTo>
                      <a:pt x="76960" y="154741"/>
                      <a:pt x="78500" y="155510"/>
                      <a:pt x="80039" y="155510"/>
                    </a:cubicBezTo>
                    <a:cubicBezTo>
                      <a:pt x="96203" y="158589"/>
                      <a:pt x="110058" y="167056"/>
                      <a:pt x="120064" y="179371"/>
                    </a:cubicBezTo>
                    <a:cubicBezTo>
                      <a:pt x="121603" y="180141"/>
                      <a:pt x="121603" y="183219"/>
                      <a:pt x="124682" y="183219"/>
                    </a:cubicBezTo>
                    <a:cubicBezTo>
                      <a:pt x="123912" y="182450"/>
                      <a:pt x="122373" y="181680"/>
                      <a:pt x="121603" y="180141"/>
                    </a:cubicBezTo>
                    <a:cubicBezTo>
                      <a:pt x="109288" y="167825"/>
                      <a:pt x="102361" y="152432"/>
                      <a:pt x="98512" y="135498"/>
                    </a:cubicBezTo>
                    <a:cubicBezTo>
                      <a:pt x="93124" y="109329"/>
                      <a:pt x="83888" y="83159"/>
                      <a:pt x="93124" y="56219"/>
                    </a:cubicBezTo>
                    <a:cubicBezTo>
                      <a:pt x="99282" y="37747"/>
                      <a:pt x="107748" y="21583"/>
                      <a:pt x="124682" y="10038"/>
                    </a:cubicBezTo>
                    <a:cubicBezTo>
                      <a:pt x="154700" y="-9974"/>
                      <a:pt x="187027" y="801"/>
                      <a:pt x="197803" y="34668"/>
                    </a:cubicBezTo>
                    <a:cubicBezTo>
                      <a:pt x="204730" y="56989"/>
                      <a:pt x="205500" y="79310"/>
                      <a:pt x="200112" y="101632"/>
                    </a:cubicBezTo>
                    <a:cubicBezTo>
                      <a:pt x="197803" y="111638"/>
                      <a:pt x="196263" y="121644"/>
                      <a:pt x="193954" y="131650"/>
                    </a:cubicBezTo>
                    <a:cubicBezTo>
                      <a:pt x="191645" y="136268"/>
                      <a:pt x="195494" y="141656"/>
                      <a:pt x="191645" y="147044"/>
                    </a:cubicBezTo>
                    <a:cubicBezTo>
                      <a:pt x="196263" y="143965"/>
                      <a:pt x="199342" y="139347"/>
                      <a:pt x="203191" y="136268"/>
                    </a:cubicBezTo>
                    <a:cubicBezTo>
                      <a:pt x="206270" y="133189"/>
                      <a:pt x="208579" y="130110"/>
                      <a:pt x="211657" y="127032"/>
                    </a:cubicBezTo>
                    <a:cubicBezTo>
                      <a:pt x="216276" y="123953"/>
                      <a:pt x="217045" y="117795"/>
                      <a:pt x="220894" y="113947"/>
                    </a:cubicBezTo>
                    <a:lnTo>
                      <a:pt x="220894" y="113947"/>
                    </a:lnTo>
                    <a:cubicBezTo>
                      <a:pt x="229361" y="110098"/>
                      <a:pt x="235518" y="103941"/>
                      <a:pt x="237827" y="95474"/>
                    </a:cubicBezTo>
                    <a:cubicBezTo>
                      <a:pt x="267076" y="64686"/>
                      <a:pt x="299403" y="43135"/>
                      <a:pt x="344815" y="56989"/>
                    </a:cubicBezTo>
                    <a:cubicBezTo>
                      <a:pt x="368676" y="66226"/>
                      <a:pt x="377912" y="80080"/>
                      <a:pt x="376373" y="105480"/>
                    </a:cubicBezTo>
                    <a:cubicBezTo>
                      <a:pt x="374834" y="131650"/>
                      <a:pt x="361748" y="152432"/>
                      <a:pt x="341736" y="168595"/>
                    </a:cubicBezTo>
                    <a:cubicBezTo>
                      <a:pt x="314797" y="190916"/>
                      <a:pt x="283239" y="203232"/>
                      <a:pt x="250142" y="212468"/>
                    </a:cubicBezTo>
                    <a:cubicBezTo>
                      <a:pt x="245524" y="212468"/>
                      <a:pt x="241676" y="210929"/>
                      <a:pt x="237058" y="213238"/>
                    </a:cubicBezTo>
                    <a:cubicBezTo>
                      <a:pt x="257839" y="210159"/>
                      <a:pt x="277082" y="220165"/>
                      <a:pt x="297093" y="220165"/>
                    </a:cubicBezTo>
                    <a:cubicBezTo>
                      <a:pt x="330191" y="225553"/>
                      <a:pt x="357130" y="240177"/>
                      <a:pt x="371755" y="272504"/>
                    </a:cubicBezTo>
                    <a:cubicBezTo>
                      <a:pt x="374834" y="280201"/>
                      <a:pt x="377142" y="287128"/>
                      <a:pt x="371755" y="294825"/>
                    </a:cubicBezTo>
                    <a:cubicBezTo>
                      <a:pt x="370985" y="299444"/>
                      <a:pt x="370985" y="302522"/>
                      <a:pt x="370215" y="305601"/>
                    </a:cubicBezTo>
                    <a:close/>
                  </a:path>
                </a:pathLst>
              </a:custGeom>
              <a:solidFill>
                <a:schemeClr val="accent4"/>
              </a:solidFill>
              <a:ln w="7692" cap="flat">
                <a:noFill/>
                <a:prstDash val="solid"/>
                <a:miter/>
              </a:ln>
            </p:spPr>
            <p:txBody>
              <a:bodyPr rtlCol="0" anchor="ctr"/>
              <a:lstStyle/>
              <a:p>
                <a:endParaRPr lang="en-US"/>
              </a:p>
            </p:txBody>
          </p:sp>
          <p:sp>
            <p:nvSpPr>
              <p:cNvPr id="23" name="Freeform: Shape 18">
                <a:extLst>
                  <a:ext uri="{FF2B5EF4-FFF2-40B4-BE49-F238E27FC236}">
                    <a16:creationId xmlns="" xmlns:a16="http://schemas.microsoft.com/office/drawing/2014/main" id="{E2143C4C-8356-4B6C-BB86-D0F8FD5D9A13}"/>
                  </a:ext>
                </a:extLst>
              </p:cNvPr>
              <p:cNvSpPr/>
              <p:nvPr/>
            </p:nvSpPr>
            <p:spPr>
              <a:xfrm>
                <a:off x="4775647" y="4164764"/>
                <a:ext cx="272654" cy="262167"/>
              </a:xfrm>
              <a:custGeom>
                <a:avLst/>
                <a:gdLst>
                  <a:gd name="connsiteX0" fmla="*/ 165990 w 400242"/>
                  <a:gd name="connsiteY0" fmla="*/ 373598 h 384848"/>
                  <a:gd name="connsiteX1" fmla="*/ 145978 w 400242"/>
                  <a:gd name="connsiteY1" fmla="*/ 305865 h 384848"/>
                  <a:gd name="connsiteX2" fmla="*/ 153675 w 400242"/>
                  <a:gd name="connsiteY2" fmla="*/ 276617 h 384848"/>
                  <a:gd name="connsiteX3" fmla="*/ 194469 w 400242"/>
                  <a:gd name="connsiteY3" fmla="*/ 218889 h 384848"/>
                  <a:gd name="connsiteX4" fmla="*/ 201396 w 400242"/>
                  <a:gd name="connsiteY4" fmla="*/ 209653 h 384848"/>
                  <a:gd name="connsiteX5" fmla="*/ 194469 w 400242"/>
                  <a:gd name="connsiteY5" fmla="*/ 211962 h 384848"/>
                  <a:gd name="connsiteX6" fmla="*/ 181384 w 400242"/>
                  <a:gd name="connsiteY6" fmla="*/ 219659 h 384848"/>
                  <a:gd name="connsiteX7" fmla="*/ 59002 w 400242"/>
                  <a:gd name="connsiteY7" fmla="*/ 265071 h 384848"/>
                  <a:gd name="connsiteX8" fmla="*/ 505 w 400242"/>
                  <a:gd name="connsiteY8" fmla="*/ 218889 h 384848"/>
                  <a:gd name="connsiteX9" fmla="*/ 44378 w 400242"/>
                  <a:gd name="connsiteY9" fmla="*/ 155774 h 384848"/>
                  <a:gd name="connsiteX10" fmla="*/ 149826 w 400242"/>
                  <a:gd name="connsiteY10" fmla="*/ 144998 h 384848"/>
                  <a:gd name="connsiteX11" fmla="*/ 181384 w 400242"/>
                  <a:gd name="connsiteY11" fmla="*/ 148847 h 384848"/>
                  <a:gd name="connsiteX12" fmla="*/ 103645 w 400242"/>
                  <a:gd name="connsiteY12" fmla="*/ 104974 h 384848"/>
                  <a:gd name="connsiteX13" fmla="*/ 92099 w 400242"/>
                  <a:gd name="connsiteY13" fmla="*/ 94968 h 384848"/>
                  <a:gd name="connsiteX14" fmla="*/ 83633 w 400242"/>
                  <a:gd name="connsiteY14" fmla="*/ 86501 h 384848"/>
                  <a:gd name="connsiteX15" fmla="*/ 74396 w 400242"/>
                  <a:gd name="connsiteY15" fmla="*/ 72647 h 384848"/>
                  <a:gd name="connsiteX16" fmla="*/ 79014 w 400242"/>
                  <a:gd name="connsiteY16" fmla="*/ 17998 h 384848"/>
                  <a:gd name="connsiteX17" fmla="*/ 141360 w 400242"/>
                  <a:gd name="connsiteY17" fmla="*/ 2604 h 384848"/>
                  <a:gd name="connsiteX18" fmla="*/ 201396 w 400242"/>
                  <a:gd name="connsiteY18" fmla="*/ 42628 h 384848"/>
                  <a:gd name="connsiteX19" fmla="*/ 236033 w 400242"/>
                  <a:gd name="connsiteY19" fmla="*/ 97277 h 384848"/>
                  <a:gd name="connsiteX20" fmla="*/ 265281 w 400242"/>
                  <a:gd name="connsiteY20" fmla="*/ 21847 h 384848"/>
                  <a:gd name="connsiteX21" fmla="*/ 316851 w 400242"/>
                  <a:gd name="connsiteY21" fmla="*/ 16459 h 384848"/>
                  <a:gd name="connsiteX22" fmla="*/ 363033 w 400242"/>
                  <a:gd name="connsiteY22" fmla="*/ 82653 h 384848"/>
                  <a:gd name="connsiteX23" fmla="*/ 316081 w 400242"/>
                  <a:gd name="connsiteY23" fmla="*/ 151156 h 384848"/>
                  <a:gd name="connsiteX24" fmla="*/ 296839 w 400242"/>
                  <a:gd name="connsiteY24" fmla="*/ 158083 h 384848"/>
                  <a:gd name="connsiteX25" fmla="*/ 399209 w 400242"/>
                  <a:gd name="connsiteY25" fmla="*/ 259683 h 384848"/>
                  <a:gd name="connsiteX26" fmla="*/ 315311 w 400242"/>
                  <a:gd name="connsiteY26" fmla="*/ 285852 h 384848"/>
                  <a:gd name="connsiteX27" fmla="*/ 269899 w 400242"/>
                  <a:gd name="connsiteY27" fmla="*/ 231204 h 384848"/>
                  <a:gd name="connsiteX28" fmla="*/ 267590 w 400242"/>
                  <a:gd name="connsiteY28" fmla="*/ 329725 h 384848"/>
                  <a:gd name="connsiteX29" fmla="*/ 192930 w 400242"/>
                  <a:gd name="connsiteY29" fmla="*/ 390532 h 384848"/>
                  <a:gd name="connsiteX30" fmla="*/ 165990 w 400242"/>
                  <a:gd name="connsiteY30" fmla="*/ 373598 h 384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0242" h="384848">
                    <a:moveTo>
                      <a:pt x="165990" y="373598"/>
                    </a:moveTo>
                    <a:cubicBezTo>
                      <a:pt x="138281" y="357435"/>
                      <a:pt x="143669" y="331265"/>
                      <a:pt x="145978" y="305865"/>
                    </a:cubicBezTo>
                    <a:cubicBezTo>
                      <a:pt x="146748" y="295859"/>
                      <a:pt x="150596" y="286622"/>
                      <a:pt x="153675" y="276617"/>
                    </a:cubicBezTo>
                    <a:cubicBezTo>
                      <a:pt x="167530" y="257374"/>
                      <a:pt x="180614" y="238132"/>
                      <a:pt x="194469" y="218889"/>
                    </a:cubicBezTo>
                    <a:cubicBezTo>
                      <a:pt x="196008" y="215041"/>
                      <a:pt x="197548" y="211962"/>
                      <a:pt x="201396" y="209653"/>
                    </a:cubicBezTo>
                    <a:cubicBezTo>
                      <a:pt x="198318" y="208883"/>
                      <a:pt x="196778" y="211962"/>
                      <a:pt x="194469" y="211962"/>
                    </a:cubicBezTo>
                    <a:cubicBezTo>
                      <a:pt x="189081" y="212731"/>
                      <a:pt x="183693" y="214271"/>
                      <a:pt x="181384" y="219659"/>
                    </a:cubicBezTo>
                    <a:cubicBezTo>
                      <a:pt x="145208" y="247368"/>
                      <a:pt x="105954" y="268150"/>
                      <a:pt x="59002" y="265071"/>
                    </a:cubicBezTo>
                    <a:cubicBezTo>
                      <a:pt x="25136" y="262762"/>
                      <a:pt x="4354" y="245059"/>
                      <a:pt x="505" y="218889"/>
                    </a:cubicBezTo>
                    <a:cubicBezTo>
                      <a:pt x="-3343" y="194259"/>
                      <a:pt x="15130" y="168089"/>
                      <a:pt x="44378" y="155774"/>
                    </a:cubicBezTo>
                    <a:cubicBezTo>
                      <a:pt x="78245" y="141150"/>
                      <a:pt x="114421" y="141150"/>
                      <a:pt x="149826" y="144998"/>
                    </a:cubicBezTo>
                    <a:cubicBezTo>
                      <a:pt x="158293" y="145768"/>
                      <a:pt x="166760" y="146538"/>
                      <a:pt x="181384" y="148847"/>
                    </a:cubicBezTo>
                    <a:cubicBezTo>
                      <a:pt x="152905" y="130374"/>
                      <a:pt x="125966" y="121907"/>
                      <a:pt x="103645" y="104974"/>
                    </a:cubicBezTo>
                    <a:cubicBezTo>
                      <a:pt x="101336" y="100356"/>
                      <a:pt x="93639" y="100356"/>
                      <a:pt x="92099" y="94968"/>
                    </a:cubicBezTo>
                    <a:cubicBezTo>
                      <a:pt x="89020" y="91889"/>
                      <a:pt x="86711" y="89580"/>
                      <a:pt x="83633" y="86501"/>
                    </a:cubicBezTo>
                    <a:cubicBezTo>
                      <a:pt x="77475" y="84192"/>
                      <a:pt x="76705" y="78034"/>
                      <a:pt x="74396" y="72647"/>
                    </a:cubicBezTo>
                    <a:cubicBezTo>
                      <a:pt x="68239" y="53404"/>
                      <a:pt x="62081" y="34162"/>
                      <a:pt x="79014" y="17998"/>
                    </a:cubicBezTo>
                    <a:cubicBezTo>
                      <a:pt x="96717" y="1065"/>
                      <a:pt x="117499" y="-3553"/>
                      <a:pt x="141360" y="2604"/>
                    </a:cubicBezTo>
                    <a:cubicBezTo>
                      <a:pt x="165990" y="8762"/>
                      <a:pt x="186002" y="21847"/>
                      <a:pt x="201396" y="42628"/>
                    </a:cubicBezTo>
                    <a:cubicBezTo>
                      <a:pt x="226796" y="53404"/>
                      <a:pt x="226027" y="80344"/>
                      <a:pt x="236033" y="97277"/>
                    </a:cubicBezTo>
                    <a:cubicBezTo>
                      <a:pt x="230645" y="68028"/>
                      <a:pt x="244499" y="42628"/>
                      <a:pt x="265281" y="21847"/>
                    </a:cubicBezTo>
                    <a:cubicBezTo>
                      <a:pt x="279905" y="7223"/>
                      <a:pt x="299148" y="8762"/>
                      <a:pt x="316851" y="16459"/>
                    </a:cubicBezTo>
                    <a:cubicBezTo>
                      <a:pt x="343790" y="27234"/>
                      <a:pt x="363033" y="54943"/>
                      <a:pt x="363033" y="82653"/>
                    </a:cubicBezTo>
                    <a:cubicBezTo>
                      <a:pt x="363033" y="111132"/>
                      <a:pt x="343790" y="138841"/>
                      <a:pt x="316081" y="151156"/>
                    </a:cubicBezTo>
                    <a:cubicBezTo>
                      <a:pt x="309924" y="153465"/>
                      <a:pt x="303766" y="154234"/>
                      <a:pt x="296839" y="158083"/>
                    </a:cubicBezTo>
                    <a:cubicBezTo>
                      <a:pt x="369190" y="147307"/>
                      <a:pt x="416142" y="200416"/>
                      <a:pt x="399209" y="259683"/>
                    </a:cubicBezTo>
                    <a:cubicBezTo>
                      <a:pt x="383045" y="299707"/>
                      <a:pt x="349948" y="310483"/>
                      <a:pt x="315311" y="285852"/>
                    </a:cubicBezTo>
                    <a:cubicBezTo>
                      <a:pt x="294530" y="271998"/>
                      <a:pt x="278366" y="255065"/>
                      <a:pt x="269899" y="231204"/>
                    </a:cubicBezTo>
                    <a:cubicBezTo>
                      <a:pt x="281445" y="264301"/>
                      <a:pt x="279136" y="297398"/>
                      <a:pt x="267590" y="329725"/>
                    </a:cubicBezTo>
                    <a:cubicBezTo>
                      <a:pt x="255275" y="364362"/>
                      <a:pt x="229105" y="383604"/>
                      <a:pt x="192930" y="390532"/>
                    </a:cubicBezTo>
                    <a:cubicBezTo>
                      <a:pt x="183693" y="385913"/>
                      <a:pt x="171378" y="385913"/>
                      <a:pt x="165990" y="373598"/>
                    </a:cubicBezTo>
                    <a:close/>
                  </a:path>
                </a:pathLst>
              </a:custGeom>
              <a:solidFill>
                <a:schemeClr val="accent2"/>
              </a:solidFill>
              <a:ln w="7692" cap="flat">
                <a:noFill/>
                <a:prstDash val="solid"/>
                <a:miter/>
              </a:ln>
            </p:spPr>
            <p:txBody>
              <a:bodyPr rtlCol="0" anchor="ctr"/>
              <a:lstStyle/>
              <a:p>
                <a:endParaRPr lang="en-US"/>
              </a:p>
            </p:txBody>
          </p:sp>
          <p:sp>
            <p:nvSpPr>
              <p:cNvPr id="24" name="Freeform: Shape 19">
                <a:extLst>
                  <a:ext uri="{FF2B5EF4-FFF2-40B4-BE49-F238E27FC236}">
                    <a16:creationId xmlns="" xmlns:a16="http://schemas.microsoft.com/office/drawing/2014/main" id="{6769ACCC-DD09-4AD8-A93C-F983E534DF0C}"/>
                  </a:ext>
                </a:extLst>
              </p:cNvPr>
              <p:cNvSpPr/>
              <p:nvPr/>
            </p:nvSpPr>
            <p:spPr>
              <a:xfrm>
                <a:off x="6154831" y="1243739"/>
                <a:ext cx="272654" cy="262167"/>
              </a:xfrm>
              <a:custGeom>
                <a:avLst/>
                <a:gdLst>
                  <a:gd name="connsiteX0" fmla="*/ 165990 w 400242"/>
                  <a:gd name="connsiteY0" fmla="*/ 373598 h 384848"/>
                  <a:gd name="connsiteX1" fmla="*/ 145978 w 400242"/>
                  <a:gd name="connsiteY1" fmla="*/ 305865 h 384848"/>
                  <a:gd name="connsiteX2" fmla="*/ 153675 w 400242"/>
                  <a:gd name="connsiteY2" fmla="*/ 276617 h 384848"/>
                  <a:gd name="connsiteX3" fmla="*/ 194469 w 400242"/>
                  <a:gd name="connsiteY3" fmla="*/ 218889 h 384848"/>
                  <a:gd name="connsiteX4" fmla="*/ 201396 w 400242"/>
                  <a:gd name="connsiteY4" fmla="*/ 209653 h 384848"/>
                  <a:gd name="connsiteX5" fmla="*/ 194469 w 400242"/>
                  <a:gd name="connsiteY5" fmla="*/ 211962 h 384848"/>
                  <a:gd name="connsiteX6" fmla="*/ 181384 w 400242"/>
                  <a:gd name="connsiteY6" fmla="*/ 219659 h 384848"/>
                  <a:gd name="connsiteX7" fmla="*/ 59002 w 400242"/>
                  <a:gd name="connsiteY7" fmla="*/ 265071 h 384848"/>
                  <a:gd name="connsiteX8" fmla="*/ 505 w 400242"/>
                  <a:gd name="connsiteY8" fmla="*/ 218889 h 384848"/>
                  <a:gd name="connsiteX9" fmla="*/ 44378 w 400242"/>
                  <a:gd name="connsiteY9" fmla="*/ 155774 h 384848"/>
                  <a:gd name="connsiteX10" fmla="*/ 149826 w 400242"/>
                  <a:gd name="connsiteY10" fmla="*/ 144998 h 384848"/>
                  <a:gd name="connsiteX11" fmla="*/ 181384 w 400242"/>
                  <a:gd name="connsiteY11" fmla="*/ 148847 h 384848"/>
                  <a:gd name="connsiteX12" fmla="*/ 103645 w 400242"/>
                  <a:gd name="connsiteY12" fmla="*/ 104974 h 384848"/>
                  <a:gd name="connsiteX13" fmla="*/ 92099 w 400242"/>
                  <a:gd name="connsiteY13" fmla="*/ 94968 h 384848"/>
                  <a:gd name="connsiteX14" fmla="*/ 83633 w 400242"/>
                  <a:gd name="connsiteY14" fmla="*/ 86501 h 384848"/>
                  <a:gd name="connsiteX15" fmla="*/ 74396 w 400242"/>
                  <a:gd name="connsiteY15" fmla="*/ 72647 h 384848"/>
                  <a:gd name="connsiteX16" fmla="*/ 79014 w 400242"/>
                  <a:gd name="connsiteY16" fmla="*/ 17998 h 384848"/>
                  <a:gd name="connsiteX17" fmla="*/ 141360 w 400242"/>
                  <a:gd name="connsiteY17" fmla="*/ 2604 h 384848"/>
                  <a:gd name="connsiteX18" fmla="*/ 201396 w 400242"/>
                  <a:gd name="connsiteY18" fmla="*/ 42628 h 384848"/>
                  <a:gd name="connsiteX19" fmla="*/ 236033 w 400242"/>
                  <a:gd name="connsiteY19" fmla="*/ 97277 h 384848"/>
                  <a:gd name="connsiteX20" fmla="*/ 265281 w 400242"/>
                  <a:gd name="connsiteY20" fmla="*/ 21847 h 384848"/>
                  <a:gd name="connsiteX21" fmla="*/ 316851 w 400242"/>
                  <a:gd name="connsiteY21" fmla="*/ 16459 h 384848"/>
                  <a:gd name="connsiteX22" fmla="*/ 363033 w 400242"/>
                  <a:gd name="connsiteY22" fmla="*/ 82653 h 384848"/>
                  <a:gd name="connsiteX23" fmla="*/ 316081 w 400242"/>
                  <a:gd name="connsiteY23" fmla="*/ 151156 h 384848"/>
                  <a:gd name="connsiteX24" fmla="*/ 296839 w 400242"/>
                  <a:gd name="connsiteY24" fmla="*/ 158083 h 384848"/>
                  <a:gd name="connsiteX25" fmla="*/ 399209 w 400242"/>
                  <a:gd name="connsiteY25" fmla="*/ 259683 h 384848"/>
                  <a:gd name="connsiteX26" fmla="*/ 315311 w 400242"/>
                  <a:gd name="connsiteY26" fmla="*/ 285852 h 384848"/>
                  <a:gd name="connsiteX27" fmla="*/ 269899 w 400242"/>
                  <a:gd name="connsiteY27" fmla="*/ 231204 h 384848"/>
                  <a:gd name="connsiteX28" fmla="*/ 267590 w 400242"/>
                  <a:gd name="connsiteY28" fmla="*/ 329725 h 384848"/>
                  <a:gd name="connsiteX29" fmla="*/ 192930 w 400242"/>
                  <a:gd name="connsiteY29" fmla="*/ 390532 h 384848"/>
                  <a:gd name="connsiteX30" fmla="*/ 165990 w 400242"/>
                  <a:gd name="connsiteY30" fmla="*/ 373598 h 384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0242" h="384848">
                    <a:moveTo>
                      <a:pt x="165990" y="373598"/>
                    </a:moveTo>
                    <a:cubicBezTo>
                      <a:pt x="138281" y="357435"/>
                      <a:pt x="143669" y="331265"/>
                      <a:pt x="145978" y="305865"/>
                    </a:cubicBezTo>
                    <a:cubicBezTo>
                      <a:pt x="146748" y="295859"/>
                      <a:pt x="150596" y="286622"/>
                      <a:pt x="153675" y="276617"/>
                    </a:cubicBezTo>
                    <a:cubicBezTo>
                      <a:pt x="167530" y="257374"/>
                      <a:pt x="180614" y="238132"/>
                      <a:pt x="194469" y="218889"/>
                    </a:cubicBezTo>
                    <a:cubicBezTo>
                      <a:pt x="196008" y="215041"/>
                      <a:pt x="197548" y="211962"/>
                      <a:pt x="201396" y="209653"/>
                    </a:cubicBezTo>
                    <a:cubicBezTo>
                      <a:pt x="198318" y="208883"/>
                      <a:pt x="196778" y="211962"/>
                      <a:pt x="194469" y="211962"/>
                    </a:cubicBezTo>
                    <a:cubicBezTo>
                      <a:pt x="189081" y="212731"/>
                      <a:pt x="183693" y="214271"/>
                      <a:pt x="181384" y="219659"/>
                    </a:cubicBezTo>
                    <a:cubicBezTo>
                      <a:pt x="145208" y="247368"/>
                      <a:pt x="105954" y="268150"/>
                      <a:pt x="59002" y="265071"/>
                    </a:cubicBezTo>
                    <a:cubicBezTo>
                      <a:pt x="25136" y="262762"/>
                      <a:pt x="4354" y="245059"/>
                      <a:pt x="505" y="218889"/>
                    </a:cubicBezTo>
                    <a:cubicBezTo>
                      <a:pt x="-3343" y="194259"/>
                      <a:pt x="15130" y="168089"/>
                      <a:pt x="44378" y="155774"/>
                    </a:cubicBezTo>
                    <a:cubicBezTo>
                      <a:pt x="78245" y="141150"/>
                      <a:pt x="114421" y="141150"/>
                      <a:pt x="149826" y="144998"/>
                    </a:cubicBezTo>
                    <a:cubicBezTo>
                      <a:pt x="158293" y="145768"/>
                      <a:pt x="166760" y="146538"/>
                      <a:pt x="181384" y="148847"/>
                    </a:cubicBezTo>
                    <a:cubicBezTo>
                      <a:pt x="152905" y="130374"/>
                      <a:pt x="125966" y="121907"/>
                      <a:pt x="103645" y="104974"/>
                    </a:cubicBezTo>
                    <a:cubicBezTo>
                      <a:pt x="101336" y="100356"/>
                      <a:pt x="93639" y="100356"/>
                      <a:pt x="92099" y="94968"/>
                    </a:cubicBezTo>
                    <a:cubicBezTo>
                      <a:pt x="89020" y="91889"/>
                      <a:pt x="86711" y="89580"/>
                      <a:pt x="83633" y="86501"/>
                    </a:cubicBezTo>
                    <a:cubicBezTo>
                      <a:pt x="77475" y="84192"/>
                      <a:pt x="76705" y="78034"/>
                      <a:pt x="74396" y="72647"/>
                    </a:cubicBezTo>
                    <a:cubicBezTo>
                      <a:pt x="68239" y="53404"/>
                      <a:pt x="62081" y="34162"/>
                      <a:pt x="79014" y="17998"/>
                    </a:cubicBezTo>
                    <a:cubicBezTo>
                      <a:pt x="96717" y="1065"/>
                      <a:pt x="117499" y="-3553"/>
                      <a:pt x="141360" y="2604"/>
                    </a:cubicBezTo>
                    <a:cubicBezTo>
                      <a:pt x="165990" y="8762"/>
                      <a:pt x="186002" y="21847"/>
                      <a:pt x="201396" y="42628"/>
                    </a:cubicBezTo>
                    <a:cubicBezTo>
                      <a:pt x="226796" y="53404"/>
                      <a:pt x="226027" y="80344"/>
                      <a:pt x="236033" y="97277"/>
                    </a:cubicBezTo>
                    <a:cubicBezTo>
                      <a:pt x="230645" y="68028"/>
                      <a:pt x="244499" y="42628"/>
                      <a:pt x="265281" y="21847"/>
                    </a:cubicBezTo>
                    <a:cubicBezTo>
                      <a:pt x="279905" y="7223"/>
                      <a:pt x="299148" y="8762"/>
                      <a:pt x="316851" y="16459"/>
                    </a:cubicBezTo>
                    <a:cubicBezTo>
                      <a:pt x="343790" y="27234"/>
                      <a:pt x="363033" y="54943"/>
                      <a:pt x="363033" y="82653"/>
                    </a:cubicBezTo>
                    <a:cubicBezTo>
                      <a:pt x="363033" y="111132"/>
                      <a:pt x="343790" y="138841"/>
                      <a:pt x="316081" y="151156"/>
                    </a:cubicBezTo>
                    <a:cubicBezTo>
                      <a:pt x="309924" y="153465"/>
                      <a:pt x="303766" y="154234"/>
                      <a:pt x="296839" y="158083"/>
                    </a:cubicBezTo>
                    <a:cubicBezTo>
                      <a:pt x="369190" y="147307"/>
                      <a:pt x="416142" y="200416"/>
                      <a:pt x="399209" y="259683"/>
                    </a:cubicBezTo>
                    <a:cubicBezTo>
                      <a:pt x="383045" y="299707"/>
                      <a:pt x="349948" y="310483"/>
                      <a:pt x="315311" y="285852"/>
                    </a:cubicBezTo>
                    <a:cubicBezTo>
                      <a:pt x="294530" y="271998"/>
                      <a:pt x="278366" y="255065"/>
                      <a:pt x="269899" y="231204"/>
                    </a:cubicBezTo>
                    <a:cubicBezTo>
                      <a:pt x="281445" y="264301"/>
                      <a:pt x="279136" y="297398"/>
                      <a:pt x="267590" y="329725"/>
                    </a:cubicBezTo>
                    <a:cubicBezTo>
                      <a:pt x="255275" y="364362"/>
                      <a:pt x="229105" y="383604"/>
                      <a:pt x="192930" y="390532"/>
                    </a:cubicBezTo>
                    <a:cubicBezTo>
                      <a:pt x="183693" y="385913"/>
                      <a:pt x="171378" y="385913"/>
                      <a:pt x="165990" y="373598"/>
                    </a:cubicBezTo>
                    <a:close/>
                  </a:path>
                </a:pathLst>
              </a:custGeom>
              <a:solidFill>
                <a:schemeClr val="accent2"/>
              </a:solidFill>
              <a:ln w="7692" cap="flat">
                <a:noFill/>
                <a:prstDash val="solid"/>
                <a:miter/>
              </a:ln>
            </p:spPr>
            <p:txBody>
              <a:bodyPr rtlCol="0" anchor="ctr"/>
              <a:lstStyle/>
              <a:p>
                <a:endParaRPr lang="en-US"/>
              </a:p>
            </p:txBody>
          </p:sp>
          <p:sp>
            <p:nvSpPr>
              <p:cNvPr id="25" name="Freeform: Shape 20">
                <a:extLst>
                  <a:ext uri="{FF2B5EF4-FFF2-40B4-BE49-F238E27FC236}">
                    <a16:creationId xmlns="" xmlns:a16="http://schemas.microsoft.com/office/drawing/2014/main" id="{74422EC7-4F95-4523-B748-396DA21A169B}"/>
                  </a:ext>
                </a:extLst>
              </p:cNvPr>
              <p:cNvSpPr/>
              <p:nvPr/>
            </p:nvSpPr>
            <p:spPr>
              <a:xfrm>
                <a:off x="7184616" y="1122927"/>
                <a:ext cx="272654" cy="262167"/>
              </a:xfrm>
              <a:custGeom>
                <a:avLst/>
                <a:gdLst>
                  <a:gd name="connsiteX0" fmla="*/ 165990 w 400242"/>
                  <a:gd name="connsiteY0" fmla="*/ 373598 h 384848"/>
                  <a:gd name="connsiteX1" fmla="*/ 145978 w 400242"/>
                  <a:gd name="connsiteY1" fmla="*/ 305865 h 384848"/>
                  <a:gd name="connsiteX2" fmla="*/ 153675 w 400242"/>
                  <a:gd name="connsiteY2" fmla="*/ 276617 h 384848"/>
                  <a:gd name="connsiteX3" fmla="*/ 194469 w 400242"/>
                  <a:gd name="connsiteY3" fmla="*/ 218889 h 384848"/>
                  <a:gd name="connsiteX4" fmla="*/ 201396 w 400242"/>
                  <a:gd name="connsiteY4" fmla="*/ 209653 h 384848"/>
                  <a:gd name="connsiteX5" fmla="*/ 194469 w 400242"/>
                  <a:gd name="connsiteY5" fmla="*/ 211962 h 384848"/>
                  <a:gd name="connsiteX6" fmla="*/ 181384 w 400242"/>
                  <a:gd name="connsiteY6" fmla="*/ 219659 h 384848"/>
                  <a:gd name="connsiteX7" fmla="*/ 59002 w 400242"/>
                  <a:gd name="connsiteY7" fmla="*/ 265071 h 384848"/>
                  <a:gd name="connsiteX8" fmla="*/ 505 w 400242"/>
                  <a:gd name="connsiteY8" fmla="*/ 218889 h 384848"/>
                  <a:gd name="connsiteX9" fmla="*/ 44378 w 400242"/>
                  <a:gd name="connsiteY9" fmla="*/ 155774 h 384848"/>
                  <a:gd name="connsiteX10" fmla="*/ 149826 w 400242"/>
                  <a:gd name="connsiteY10" fmla="*/ 144998 h 384848"/>
                  <a:gd name="connsiteX11" fmla="*/ 181384 w 400242"/>
                  <a:gd name="connsiteY11" fmla="*/ 148847 h 384848"/>
                  <a:gd name="connsiteX12" fmla="*/ 103645 w 400242"/>
                  <a:gd name="connsiteY12" fmla="*/ 104974 h 384848"/>
                  <a:gd name="connsiteX13" fmla="*/ 92099 w 400242"/>
                  <a:gd name="connsiteY13" fmla="*/ 94968 h 384848"/>
                  <a:gd name="connsiteX14" fmla="*/ 83633 w 400242"/>
                  <a:gd name="connsiteY14" fmla="*/ 86501 h 384848"/>
                  <a:gd name="connsiteX15" fmla="*/ 74396 w 400242"/>
                  <a:gd name="connsiteY15" fmla="*/ 72647 h 384848"/>
                  <a:gd name="connsiteX16" fmla="*/ 79014 w 400242"/>
                  <a:gd name="connsiteY16" fmla="*/ 17998 h 384848"/>
                  <a:gd name="connsiteX17" fmla="*/ 141360 w 400242"/>
                  <a:gd name="connsiteY17" fmla="*/ 2604 h 384848"/>
                  <a:gd name="connsiteX18" fmla="*/ 201396 w 400242"/>
                  <a:gd name="connsiteY18" fmla="*/ 42628 h 384848"/>
                  <a:gd name="connsiteX19" fmla="*/ 236033 w 400242"/>
                  <a:gd name="connsiteY19" fmla="*/ 97277 h 384848"/>
                  <a:gd name="connsiteX20" fmla="*/ 265281 w 400242"/>
                  <a:gd name="connsiteY20" fmla="*/ 21847 h 384848"/>
                  <a:gd name="connsiteX21" fmla="*/ 316851 w 400242"/>
                  <a:gd name="connsiteY21" fmla="*/ 16459 h 384848"/>
                  <a:gd name="connsiteX22" fmla="*/ 363033 w 400242"/>
                  <a:gd name="connsiteY22" fmla="*/ 82653 h 384848"/>
                  <a:gd name="connsiteX23" fmla="*/ 316081 w 400242"/>
                  <a:gd name="connsiteY23" fmla="*/ 151156 h 384848"/>
                  <a:gd name="connsiteX24" fmla="*/ 296839 w 400242"/>
                  <a:gd name="connsiteY24" fmla="*/ 158083 h 384848"/>
                  <a:gd name="connsiteX25" fmla="*/ 399209 w 400242"/>
                  <a:gd name="connsiteY25" fmla="*/ 259683 h 384848"/>
                  <a:gd name="connsiteX26" fmla="*/ 315311 w 400242"/>
                  <a:gd name="connsiteY26" fmla="*/ 285852 h 384848"/>
                  <a:gd name="connsiteX27" fmla="*/ 269899 w 400242"/>
                  <a:gd name="connsiteY27" fmla="*/ 231204 h 384848"/>
                  <a:gd name="connsiteX28" fmla="*/ 267590 w 400242"/>
                  <a:gd name="connsiteY28" fmla="*/ 329725 h 384848"/>
                  <a:gd name="connsiteX29" fmla="*/ 192930 w 400242"/>
                  <a:gd name="connsiteY29" fmla="*/ 390532 h 384848"/>
                  <a:gd name="connsiteX30" fmla="*/ 165990 w 400242"/>
                  <a:gd name="connsiteY30" fmla="*/ 373598 h 384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0242" h="384848">
                    <a:moveTo>
                      <a:pt x="165990" y="373598"/>
                    </a:moveTo>
                    <a:cubicBezTo>
                      <a:pt x="138281" y="357435"/>
                      <a:pt x="143669" y="331265"/>
                      <a:pt x="145978" y="305865"/>
                    </a:cubicBezTo>
                    <a:cubicBezTo>
                      <a:pt x="146748" y="295859"/>
                      <a:pt x="150596" y="286622"/>
                      <a:pt x="153675" y="276617"/>
                    </a:cubicBezTo>
                    <a:cubicBezTo>
                      <a:pt x="167530" y="257374"/>
                      <a:pt x="180614" y="238132"/>
                      <a:pt x="194469" y="218889"/>
                    </a:cubicBezTo>
                    <a:cubicBezTo>
                      <a:pt x="196008" y="215041"/>
                      <a:pt x="197548" y="211962"/>
                      <a:pt x="201396" y="209653"/>
                    </a:cubicBezTo>
                    <a:cubicBezTo>
                      <a:pt x="198318" y="208883"/>
                      <a:pt x="196778" y="211962"/>
                      <a:pt x="194469" y="211962"/>
                    </a:cubicBezTo>
                    <a:cubicBezTo>
                      <a:pt x="189081" y="212731"/>
                      <a:pt x="183693" y="214271"/>
                      <a:pt x="181384" y="219659"/>
                    </a:cubicBezTo>
                    <a:cubicBezTo>
                      <a:pt x="145208" y="247368"/>
                      <a:pt x="105954" y="268150"/>
                      <a:pt x="59002" y="265071"/>
                    </a:cubicBezTo>
                    <a:cubicBezTo>
                      <a:pt x="25136" y="262762"/>
                      <a:pt x="4354" y="245059"/>
                      <a:pt x="505" y="218889"/>
                    </a:cubicBezTo>
                    <a:cubicBezTo>
                      <a:pt x="-3343" y="194259"/>
                      <a:pt x="15130" y="168089"/>
                      <a:pt x="44378" y="155774"/>
                    </a:cubicBezTo>
                    <a:cubicBezTo>
                      <a:pt x="78245" y="141150"/>
                      <a:pt x="114421" y="141150"/>
                      <a:pt x="149826" y="144998"/>
                    </a:cubicBezTo>
                    <a:cubicBezTo>
                      <a:pt x="158293" y="145768"/>
                      <a:pt x="166760" y="146538"/>
                      <a:pt x="181384" y="148847"/>
                    </a:cubicBezTo>
                    <a:cubicBezTo>
                      <a:pt x="152905" y="130374"/>
                      <a:pt x="125966" y="121907"/>
                      <a:pt x="103645" y="104974"/>
                    </a:cubicBezTo>
                    <a:cubicBezTo>
                      <a:pt x="101336" y="100356"/>
                      <a:pt x="93639" y="100356"/>
                      <a:pt x="92099" y="94968"/>
                    </a:cubicBezTo>
                    <a:cubicBezTo>
                      <a:pt x="89020" y="91889"/>
                      <a:pt x="86711" y="89580"/>
                      <a:pt x="83633" y="86501"/>
                    </a:cubicBezTo>
                    <a:cubicBezTo>
                      <a:pt x="77475" y="84192"/>
                      <a:pt x="76705" y="78034"/>
                      <a:pt x="74396" y="72647"/>
                    </a:cubicBezTo>
                    <a:cubicBezTo>
                      <a:pt x="68239" y="53404"/>
                      <a:pt x="62081" y="34162"/>
                      <a:pt x="79014" y="17998"/>
                    </a:cubicBezTo>
                    <a:cubicBezTo>
                      <a:pt x="96717" y="1065"/>
                      <a:pt x="117499" y="-3553"/>
                      <a:pt x="141360" y="2604"/>
                    </a:cubicBezTo>
                    <a:cubicBezTo>
                      <a:pt x="165990" y="8762"/>
                      <a:pt x="186002" y="21847"/>
                      <a:pt x="201396" y="42628"/>
                    </a:cubicBezTo>
                    <a:cubicBezTo>
                      <a:pt x="226796" y="53404"/>
                      <a:pt x="226027" y="80344"/>
                      <a:pt x="236033" y="97277"/>
                    </a:cubicBezTo>
                    <a:cubicBezTo>
                      <a:pt x="230645" y="68028"/>
                      <a:pt x="244499" y="42628"/>
                      <a:pt x="265281" y="21847"/>
                    </a:cubicBezTo>
                    <a:cubicBezTo>
                      <a:pt x="279905" y="7223"/>
                      <a:pt x="299148" y="8762"/>
                      <a:pt x="316851" y="16459"/>
                    </a:cubicBezTo>
                    <a:cubicBezTo>
                      <a:pt x="343790" y="27234"/>
                      <a:pt x="363033" y="54943"/>
                      <a:pt x="363033" y="82653"/>
                    </a:cubicBezTo>
                    <a:cubicBezTo>
                      <a:pt x="363033" y="111132"/>
                      <a:pt x="343790" y="138841"/>
                      <a:pt x="316081" y="151156"/>
                    </a:cubicBezTo>
                    <a:cubicBezTo>
                      <a:pt x="309924" y="153465"/>
                      <a:pt x="303766" y="154234"/>
                      <a:pt x="296839" y="158083"/>
                    </a:cubicBezTo>
                    <a:cubicBezTo>
                      <a:pt x="369190" y="147307"/>
                      <a:pt x="416142" y="200416"/>
                      <a:pt x="399209" y="259683"/>
                    </a:cubicBezTo>
                    <a:cubicBezTo>
                      <a:pt x="383045" y="299707"/>
                      <a:pt x="349948" y="310483"/>
                      <a:pt x="315311" y="285852"/>
                    </a:cubicBezTo>
                    <a:cubicBezTo>
                      <a:pt x="294530" y="271998"/>
                      <a:pt x="278366" y="255065"/>
                      <a:pt x="269899" y="231204"/>
                    </a:cubicBezTo>
                    <a:cubicBezTo>
                      <a:pt x="281445" y="264301"/>
                      <a:pt x="279136" y="297398"/>
                      <a:pt x="267590" y="329725"/>
                    </a:cubicBezTo>
                    <a:cubicBezTo>
                      <a:pt x="255275" y="364362"/>
                      <a:pt x="229105" y="383604"/>
                      <a:pt x="192930" y="390532"/>
                    </a:cubicBezTo>
                    <a:cubicBezTo>
                      <a:pt x="183693" y="385913"/>
                      <a:pt x="171378" y="385913"/>
                      <a:pt x="165990" y="373598"/>
                    </a:cubicBezTo>
                    <a:close/>
                  </a:path>
                </a:pathLst>
              </a:custGeom>
              <a:solidFill>
                <a:schemeClr val="accent2"/>
              </a:solidFill>
              <a:ln w="7692" cap="flat">
                <a:noFill/>
                <a:prstDash val="solid"/>
                <a:miter/>
              </a:ln>
            </p:spPr>
            <p:txBody>
              <a:bodyPr rtlCol="0" anchor="ctr"/>
              <a:lstStyle/>
              <a:p>
                <a:endParaRPr lang="en-US"/>
              </a:p>
            </p:txBody>
          </p:sp>
          <p:sp>
            <p:nvSpPr>
              <p:cNvPr id="26" name="Freeform: Shape 21">
                <a:extLst>
                  <a:ext uri="{FF2B5EF4-FFF2-40B4-BE49-F238E27FC236}">
                    <a16:creationId xmlns="" xmlns:a16="http://schemas.microsoft.com/office/drawing/2014/main" id="{F013D19C-28BF-421B-8B02-C70262065BF2}"/>
                  </a:ext>
                </a:extLst>
              </p:cNvPr>
              <p:cNvSpPr/>
              <p:nvPr/>
            </p:nvSpPr>
            <p:spPr>
              <a:xfrm>
                <a:off x="7356380" y="1529346"/>
                <a:ext cx="226423" cy="245291"/>
              </a:xfrm>
              <a:custGeom>
                <a:avLst/>
                <a:gdLst>
                  <a:gd name="connsiteX0" fmla="*/ 370215 w 369454"/>
                  <a:gd name="connsiteY0" fmla="*/ 305601 h 400242"/>
                  <a:gd name="connsiteX1" fmla="*/ 265536 w 369454"/>
                  <a:gd name="connsiteY1" fmla="*/ 341007 h 400242"/>
                  <a:gd name="connsiteX2" fmla="*/ 221664 w 369454"/>
                  <a:gd name="connsiteY2" fmla="*/ 313298 h 400242"/>
                  <a:gd name="connsiteX3" fmla="*/ 220894 w 369454"/>
                  <a:gd name="connsiteY3" fmla="*/ 310219 h 400242"/>
                  <a:gd name="connsiteX4" fmla="*/ 190876 w 369454"/>
                  <a:gd name="connsiteY4" fmla="*/ 281741 h 400242"/>
                  <a:gd name="connsiteX5" fmla="*/ 185488 w 369454"/>
                  <a:gd name="connsiteY5" fmla="*/ 272504 h 400242"/>
                  <a:gd name="connsiteX6" fmla="*/ 195494 w 369454"/>
                  <a:gd name="connsiteY6" fmla="*/ 290207 h 400242"/>
                  <a:gd name="connsiteX7" fmla="*/ 203191 w 369454"/>
                  <a:gd name="connsiteY7" fmla="*/ 345626 h 400242"/>
                  <a:gd name="connsiteX8" fmla="*/ 203191 w 369454"/>
                  <a:gd name="connsiteY8" fmla="*/ 348704 h 400242"/>
                  <a:gd name="connsiteX9" fmla="*/ 200112 w 369454"/>
                  <a:gd name="connsiteY9" fmla="*/ 354092 h 400242"/>
                  <a:gd name="connsiteX10" fmla="*/ 153930 w 369454"/>
                  <a:gd name="connsiteY10" fmla="*/ 400274 h 400242"/>
                  <a:gd name="connsiteX11" fmla="*/ 89276 w 369454"/>
                  <a:gd name="connsiteY11" fmla="*/ 339468 h 400242"/>
                  <a:gd name="connsiteX12" fmla="*/ 116215 w 369454"/>
                  <a:gd name="connsiteY12" fmla="*/ 265577 h 400242"/>
                  <a:gd name="connsiteX13" fmla="*/ 123912 w 369454"/>
                  <a:gd name="connsiteY13" fmla="*/ 251723 h 400242"/>
                  <a:gd name="connsiteX14" fmla="*/ 111597 w 369454"/>
                  <a:gd name="connsiteY14" fmla="*/ 256341 h 400242"/>
                  <a:gd name="connsiteX15" fmla="*/ 23081 w 369454"/>
                  <a:gd name="connsiteY15" fmla="*/ 256341 h 400242"/>
                  <a:gd name="connsiteX16" fmla="*/ 2300 w 369454"/>
                  <a:gd name="connsiteY16" fmla="*/ 183989 h 400242"/>
                  <a:gd name="connsiteX17" fmla="*/ 53100 w 369454"/>
                  <a:gd name="connsiteY17" fmla="*/ 147044 h 400242"/>
                  <a:gd name="connsiteX18" fmla="*/ 75421 w 369454"/>
                  <a:gd name="connsiteY18" fmla="*/ 154741 h 400242"/>
                  <a:gd name="connsiteX19" fmla="*/ 80039 w 369454"/>
                  <a:gd name="connsiteY19" fmla="*/ 155510 h 400242"/>
                  <a:gd name="connsiteX20" fmla="*/ 120064 w 369454"/>
                  <a:gd name="connsiteY20" fmla="*/ 179371 h 400242"/>
                  <a:gd name="connsiteX21" fmla="*/ 124682 w 369454"/>
                  <a:gd name="connsiteY21" fmla="*/ 183219 h 400242"/>
                  <a:gd name="connsiteX22" fmla="*/ 121603 w 369454"/>
                  <a:gd name="connsiteY22" fmla="*/ 180141 h 400242"/>
                  <a:gd name="connsiteX23" fmla="*/ 98512 w 369454"/>
                  <a:gd name="connsiteY23" fmla="*/ 135498 h 400242"/>
                  <a:gd name="connsiteX24" fmla="*/ 93124 w 369454"/>
                  <a:gd name="connsiteY24" fmla="*/ 56219 h 400242"/>
                  <a:gd name="connsiteX25" fmla="*/ 124682 w 369454"/>
                  <a:gd name="connsiteY25" fmla="*/ 10038 h 400242"/>
                  <a:gd name="connsiteX26" fmla="*/ 197803 w 369454"/>
                  <a:gd name="connsiteY26" fmla="*/ 34668 h 400242"/>
                  <a:gd name="connsiteX27" fmla="*/ 200112 w 369454"/>
                  <a:gd name="connsiteY27" fmla="*/ 101632 h 400242"/>
                  <a:gd name="connsiteX28" fmla="*/ 193954 w 369454"/>
                  <a:gd name="connsiteY28" fmla="*/ 131650 h 400242"/>
                  <a:gd name="connsiteX29" fmla="*/ 191645 w 369454"/>
                  <a:gd name="connsiteY29" fmla="*/ 147044 h 400242"/>
                  <a:gd name="connsiteX30" fmla="*/ 203191 w 369454"/>
                  <a:gd name="connsiteY30" fmla="*/ 136268 h 400242"/>
                  <a:gd name="connsiteX31" fmla="*/ 211657 w 369454"/>
                  <a:gd name="connsiteY31" fmla="*/ 127032 h 400242"/>
                  <a:gd name="connsiteX32" fmla="*/ 220894 w 369454"/>
                  <a:gd name="connsiteY32" fmla="*/ 113947 h 400242"/>
                  <a:gd name="connsiteX33" fmla="*/ 220894 w 369454"/>
                  <a:gd name="connsiteY33" fmla="*/ 113947 h 400242"/>
                  <a:gd name="connsiteX34" fmla="*/ 237827 w 369454"/>
                  <a:gd name="connsiteY34" fmla="*/ 95474 h 400242"/>
                  <a:gd name="connsiteX35" fmla="*/ 344815 w 369454"/>
                  <a:gd name="connsiteY35" fmla="*/ 56989 h 400242"/>
                  <a:gd name="connsiteX36" fmla="*/ 376373 w 369454"/>
                  <a:gd name="connsiteY36" fmla="*/ 105480 h 400242"/>
                  <a:gd name="connsiteX37" fmla="*/ 341736 w 369454"/>
                  <a:gd name="connsiteY37" fmla="*/ 168595 h 400242"/>
                  <a:gd name="connsiteX38" fmla="*/ 250142 w 369454"/>
                  <a:gd name="connsiteY38" fmla="*/ 212468 h 400242"/>
                  <a:gd name="connsiteX39" fmla="*/ 237058 w 369454"/>
                  <a:gd name="connsiteY39" fmla="*/ 213238 h 400242"/>
                  <a:gd name="connsiteX40" fmla="*/ 297093 w 369454"/>
                  <a:gd name="connsiteY40" fmla="*/ 220165 h 400242"/>
                  <a:gd name="connsiteX41" fmla="*/ 371755 w 369454"/>
                  <a:gd name="connsiteY41" fmla="*/ 272504 h 400242"/>
                  <a:gd name="connsiteX42" fmla="*/ 371755 w 369454"/>
                  <a:gd name="connsiteY42" fmla="*/ 294825 h 400242"/>
                  <a:gd name="connsiteX43" fmla="*/ 370215 w 369454"/>
                  <a:gd name="connsiteY43" fmla="*/ 305601 h 40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69454" h="400242">
                    <a:moveTo>
                      <a:pt x="370215" y="305601"/>
                    </a:moveTo>
                    <a:cubicBezTo>
                      <a:pt x="345585" y="347935"/>
                      <a:pt x="308639" y="352553"/>
                      <a:pt x="265536" y="341007"/>
                    </a:cubicBezTo>
                    <a:cubicBezTo>
                      <a:pt x="247833" y="336389"/>
                      <a:pt x="233209" y="327153"/>
                      <a:pt x="221664" y="313298"/>
                    </a:cubicBezTo>
                    <a:cubicBezTo>
                      <a:pt x="221664" y="312529"/>
                      <a:pt x="220894" y="310989"/>
                      <a:pt x="220894" y="310219"/>
                    </a:cubicBezTo>
                    <a:cubicBezTo>
                      <a:pt x="207039" y="304062"/>
                      <a:pt x="198573" y="293286"/>
                      <a:pt x="190876" y="281741"/>
                    </a:cubicBezTo>
                    <a:cubicBezTo>
                      <a:pt x="189336" y="278662"/>
                      <a:pt x="188566" y="274814"/>
                      <a:pt x="185488" y="272504"/>
                    </a:cubicBezTo>
                    <a:cubicBezTo>
                      <a:pt x="190106" y="277892"/>
                      <a:pt x="190876" y="284819"/>
                      <a:pt x="195494" y="290207"/>
                    </a:cubicBezTo>
                    <a:cubicBezTo>
                      <a:pt x="203191" y="307910"/>
                      <a:pt x="198573" y="327923"/>
                      <a:pt x="203191" y="345626"/>
                    </a:cubicBezTo>
                    <a:cubicBezTo>
                      <a:pt x="202421" y="346395"/>
                      <a:pt x="202421" y="347935"/>
                      <a:pt x="203191" y="348704"/>
                    </a:cubicBezTo>
                    <a:cubicBezTo>
                      <a:pt x="202421" y="350244"/>
                      <a:pt x="200882" y="352553"/>
                      <a:pt x="200112" y="354092"/>
                    </a:cubicBezTo>
                    <a:cubicBezTo>
                      <a:pt x="191645" y="385650"/>
                      <a:pt x="175482" y="401814"/>
                      <a:pt x="153930" y="400274"/>
                    </a:cubicBezTo>
                    <a:cubicBezTo>
                      <a:pt x="120833" y="397965"/>
                      <a:pt x="91585" y="370256"/>
                      <a:pt x="89276" y="339468"/>
                    </a:cubicBezTo>
                    <a:cubicBezTo>
                      <a:pt x="86197" y="310219"/>
                      <a:pt x="99282" y="287128"/>
                      <a:pt x="116215" y="265577"/>
                    </a:cubicBezTo>
                    <a:cubicBezTo>
                      <a:pt x="119294" y="261729"/>
                      <a:pt x="120064" y="256341"/>
                      <a:pt x="123912" y="251723"/>
                    </a:cubicBezTo>
                    <a:cubicBezTo>
                      <a:pt x="120064" y="255571"/>
                      <a:pt x="115445" y="254032"/>
                      <a:pt x="111597" y="256341"/>
                    </a:cubicBezTo>
                    <a:cubicBezTo>
                      <a:pt x="82348" y="271735"/>
                      <a:pt x="53100" y="280201"/>
                      <a:pt x="23081" y="256341"/>
                    </a:cubicBezTo>
                    <a:cubicBezTo>
                      <a:pt x="4609" y="241716"/>
                      <a:pt x="-4627" y="207850"/>
                      <a:pt x="2300" y="183989"/>
                    </a:cubicBezTo>
                    <a:cubicBezTo>
                      <a:pt x="9227" y="160128"/>
                      <a:pt x="23851" y="149353"/>
                      <a:pt x="53100" y="147044"/>
                    </a:cubicBezTo>
                    <a:cubicBezTo>
                      <a:pt x="60797" y="149353"/>
                      <a:pt x="69263" y="149353"/>
                      <a:pt x="75421" y="154741"/>
                    </a:cubicBezTo>
                    <a:cubicBezTo>
                      <a:pt x="76960" y="154741"/>
                      <a:pt x="78500" y="155510"/>
                      <a:pt x="80039" y="155510"/>
                    </a:cubicBezTo>
                    <a:cubicBezTo>
                      <a:pt x="96203" y="158589"/>
                      <a:pt x="110058" y="167056"/>
                      <a:pt x="120064" y="179371"/>
                    </a:cubicBezTo>
                    <a:cubicBezTo>
                      <a:pt x="121603" y="180141"/>
                      <a:pt x="121603" y="183219"/>
                      <a:pt x="124682" y="183219"/>
                    </a:cubicBezTo>
                    <a:cubicBezTo>
                      <a:pt x="123912" y="182450"/>
                      <a:pt x="122373" y="181680"/>
                      <a:pt x="121603" y="180141"/>
                    </a:cubicBezTo>
                    <a:cubicBezTo>
                      <a:pt x="109288" y="167825"/>
                      <a:pt x="102361" y="152432"/>
                      <a:pt x="98512" y="135498"/>
                    </a:cubicBezTo>
                    <a:cubicBezTo>
                      <a:pt x="93124" y="109329"/>
                      <a:pt x="83888" y="83159"/>
                      <a:pt x="93124" y="56219"/>
                    </a:cubicBezTo>
                    <a:cubicBezTo>
                      <a:pt x="99282" y="37747"/>
                      <a:pt x="107748" y="21583"/>
                      <a:pt x="124682" y="10038"/>
                    </a:cubicBezTo>
                    <a:cubicBezTo>
                      <a:pt x="154700" y="-9974"/>
                      <a:pt x="187027" y="801"/>
                      <a:pt x="197803" y="34668"/>
                    </a:cubicBezTo>
                    <a:cubicBezTo>
                      <a:pt x="204730" y="56989"/>
                      <a:pt x="205500" y="79310"/>
                      <a:pt x="200112" y="101632"/>
                    </a:cubicBezTo>
                    <a:cubicBezTo>
                      <a:pt x="197803" y="111638"/>
                      <a:pt x="196263" y="121644"/>
                      <a:pt x="193954" y="131650"/>
                    </a:cubicBezTo>
                    <a:cubicBezTo>
                      <a:pt x="191645" y="136268"/>
                      <a:pt x="195494" y="141656"/>
                      <a:pt x="191645" y="147044"/>
                    </a:cubicBezTo>
                    <a:cubicBezTo>
                      <a:pt x="196263" y="143965"/>
                      <a:pt x="199342" y="139347"/>
                      <a:pt x="203191" y="136268"/>
                    </a:cubicBezTo>
                    <a:cubicBezTo>
                      <a:pt x="206270" y="133189"/>
                      <a:pt x="208579" y="130110"/>
                      <a:pt x="211657" y="127032"/>
                    </a:cubicBezTo>
                    <a:cubicBezTo>
                      <a:pt x="216276" y="123953"/>
                      <a:pt x="217045" y="117795"/>
                      <a:pt x="220894" y="113947"/>
                    </a:cubicBezTo>
                    <a:lnTo>
                      <a:pt x="220894" y="113947"/>
                    </a:lnTo>
                    <a:cubicBezTo>
                      <a:pt x="229361" y="110098"/>
                      <a:pt x="235518" y="103941"/>
                      <a:pt x="237827" y="95474"/>
                    </a:cubicBezTo>
                    <a:cubicBezTo>
                      <a:pt x="267076" y="64686"/>
                      <a:pt x="299403" y="43135"/>
                      <a:pt x="344815" y="56989"/>
                    </a:cubicBezTo>
                    <a:cubicBezTo>
                      <a:pt x="368676" y="66226"/>
                      <a:pt x="377912" y="80080"/>
                      <a:pt x="376373" y="105480"/>
                    </a:cubicBezTo>
                    <a:cubicBezTo>
                      <a:pt x="374834" y="131650"/>
                      <a:pt x="361748" y="152432"/>
                      <a:pt x="341736" y="168595"/>
                    </a:cubicBezTo>
                    <a:cubicBezTo>
                      <a:pt x="314797" y="190916"/>
                      <a:pt x="283239" y="203232"/>
                      <a:pt x="250142" y="212468"/>
                    </a:cubicBezTo>
                    <a:cubicBezTo>
                      <a:pt x="245524" y="212468"/>
                      <a:pt x="241676" y="210929"/>
                      <a:pt x="237058" y="213238"/>
                    </a:cubicBezTo>
                    <a:cubicBezTo>
                      <a:pt x="257839" y="210159"/>
                      <a:pt x="277082" y="220165"/>
                      <a:pt x="297093" y="220165"/>
                    </a:cubicBezTo>
                    <a:cubicBezTo>
                      <a:pt x="330191" y="225553"/>
                      <a:pt x="357130" y="240177"/>
                      <a:pt x="371755" y="272504"/>
                    </a:cubicBezTo>
                    <a:cubicBezTo>
                      <a:pt x="374834" y="280201"/>
                      <a:pt x="377142" y="287128"/>
                      <a:pt x="371755" y="294825"/>
                    </a:cubicBezTo>
                    <a:cubicBezTo>
                      <a:pt x="370985" y="299444"/>
                      <a:pt x="370985" y="302522"/>
                      <a:pt x="370215" y="305601"/>
                    </a:cubicBezTo>
                    <a:close/>
                  </a:path>
                </a:pathLst>
              </a:custGeom>
              <a:solidFill>
                <a:schemeClr val="accent4"/>
              </a:solidFill>
              <a:ln w="7692" cap="flat">
                <a:noFill/>
                <a:prstDash val="solid"/>
                <a:miter/>
              </a:ln>
            </p:spPr>
            <p:txBody>
              <a:bodyPr rtlCol="0" anchor="ctr"/>
              <a:lstStyle/>
              <a:p>
                <a:endParaRPr lang="en-US"/>
              </a:p>
            </p:txBody>
          </p:sp>
          <p:sp>
            <p:nvSpPr>
              <p:cNvPr id="27" name="Freeform: Shape 22">
                <a:extLst>
                  <a:ext uri="{FF2B5EF4-FFF2-40B4-BE49-F238E27FC236}">
                    <a16:creationId xmlns="" xmlns:a16="http://schemas.microsoft.com/office/drawing/2014/main" id="{2D8D61FB-F8DA-4EA8-B109-153B5E632DC3}"/>
                  </a:ext>
                </a:extLst>
              </p:cNvPr>
              <p:cNvSpPr/>
              <p:nvPr/>
            </p:nvSpPr>
            <p:spPr>
              <a:xfrm>
                <a:off x="5509078" y="985081"/>
                <a:ext cx="210497" cy="202401"/>
              </a:xfrm>
              <a:custGeom>
                <a:avLst/>
                <a:gdLst>
                  <a:gd name="connsiteX0" fmla="*/ 165990 w 400242"/>
                  <a:gd name="connsiteY0" fmla="*/ 373598 h 384848"/>
                  <a:gd name="connsiteX1" fmla="*/ 145978 w 400242"/>
                  <a:gd name="connsiteY1" fmla="*/ 305865 h 384848"/>
                  <a:gd name="connsiteX2" fmla="*/ 153675 w 400242"/>
                  <a:gd name="connsiteY2" fmla="*/ 276617 h 384848"/>
                  <a:gd name="connsiteX3" fmla="*/ 194469 w 400242"/>
                  <a:gd name="connsiteY3" fmla="*/ 218889 h 384848"/>
                  <a:gd name="connsiteX4" fmla="*/ 201396 w 400242"/>
                  <a:gd name="connsiteY4" fmla="*/ 209653 h 384848"/>
                  <a:gd name="connsiteX5" fmla="*/ 194469 w 400242"/>
                  <a:gd name="connsiteY5" fmla="*/ 211962 h 384848"/>
                  <a:gd name="connsiteX6" fmla="*/ 181384 w 400242"/>
                  <a:gd name="connsiteY6" fmla="*/ 219659 h 384848"/>
                  <a:gd name="connsiteX7" fmla="*/ 59002 w 400242"/>
                  <a:gd name="connsiteY7" fmla="*/ 265071 h 384848"/>
                  <a:gd name="connsiteX8" fmla="*/ 505 w 400242"/>
                  <a:gd name="connsiteY8" fmla="*/ 218889 h 384848"/>
                  <a:gd name="connsiteX9" fmla="*/ 44378 w 400242"/>
                  <a:gd name="connsiteY9" fmla="*/ 155774 h 384848"/>
                  <a:gd name="connsiteX10" fmla="*/ 149826 w 400242"/>
                  <a:gd name="connsiteY10" fmla="*/ 144998 h 384848"/>
                  <a:gd name="connsiteX11" fmla="*/ 181384 w 400242"/>
                  <a:gd name="connsiteY11" fmla="*/ 148847 h 384848"/>
                  <a:gd name="connsiteX12" fmla="*/ 103645 w 400242"/>
                  <a:gd name="connsiteY12" fmla="*/ 104974 h 384848"/>
                  <a:gd name="connsiteX13" fmla="*/ 92099 w 400242"/>
                  <a:gd name="connsiteY13" fmla="*/ 94968 h 384848"/>
                  <a:gd name="connsiteX14" fmla="*/ 83633 w 400242"/>
                  <a:gd name="connsiteY14" fmla="*/ 86501 h 384848"/>
                  <a:gd name="connsiteX15" fmla="*/ 74396 w 400242"/>
                  <a:gd name="connsiteY15" fmla="*/ 72647 h 384848"/>
                  <a:gd name="connsiteX16" fmla="*/ 79014 w 400242"/>
                  <a:gd name="connsiteY16" fmla="*/ 17998 h 384848"/>
                  <a:gd name="connsiteX17" fmla="*/ 141360 w 400242"/>
                  <a:gd name="connsiteY17" fmla="*/ 2604 h 384848"/>
                  <a:gd name="connsiteX18" fmla="*/ 201396 w 400242"/>
                  <a:gd name="connsiteY18" fmla="*/ 42628 h 384848"/>
                  <a:gd name="connsiteX19" fmla="*/ 236033 w 400242"/>
                  <a:gd name="connsiteY19" fmla="*/ 97277 h 384848"/>
                  <a:gd name="connsiteX20" fmla="*/ 265281 w 400242"/>
                  <a:gd name="connsiteY20" fmla="*/ 21847 h 384848"/>
                  <a:gd name="connsiteX21" fmla="*/ 316851 w 400242"/>
                  <a:gd name="connsiteY21" fmla="*/ 16459 h 384848"/>
                  <a:gd name="connsiteX22" fmla="*/ 363033 w 400242"/>
                  <a:gd name="connsiteY22" fmla="*/ 82653 h 384848"/>
                  <a:gd name="connsiteX23" fmla="*/ 316081 w 400242"/>
                  <a:gd name="connsiteY23" fmla="*/ 151156 h 384848"/>
                  <a:gd name="connsiteX24" fmla="*/ 296839 w 400242"/>
                  <a:gd name="connsiteY24" fmla="*/ 158083 h 384848"/>
                  <a:gd name="connsiteX25" fmla="*/ 399209 w 400242"/>
                  <a:gd name="connsiteY25" fmla="*/ 259683 h 384848"/>
                  <a:gd name="connsiteX26" fmla="*/ 315311 w 400242"/>
                  <a:gd name="connsiteY26" fmla="*/ 285852 h 384848"/>
                  <a:gd name="connsiteX27" fmla="*/ 269899 w 400242"/>
                  <a:gd name="connsiteY27" fmla="*/ 231204 h 384848"/>
                  <a:gd name="connsiteX28" fmla="*/ 267590 w 400242"/>
                  <a:gd name="connsiteY28" fmla="*/ 329725 h 384848"/>
                  <a:gd name="connsiteX29" fmla="*/ 192930 w 400242"/>
                  <a:gd name="connsiteY29" fmla="*/ 390532 h 384848"/>
                  <a:gd name="connsiteX30" fmla="*/ 165990 w 400242"/>
                  <a:gd name="connsiteY30" fmla="*/ 373598 h 384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0242" h="384848">
                    <a:moveTo>
                      <a:pt x="165990" y="373598"/>
                    </a:moveTo>
                    <a:cubicBezTo>
                      <a:pt x="138281" y="357435"/>
                      <a:pt x="143669" y="331265"/>
                      <a:pt x="145978" y="305865"/>
                    </a:cubicBezTo>
                    <a:cubicBezTo>
                      <a:pt x="146748" y="295859"/>
                      <a:pt x="150596" y="286622"/>
                      <a:pt x="153675" y="276617"/>
                    </a:cubicBezTo>
                    <a:cubicBezTo>
                      <a:pt x="167530" y="257374"/>
                      <a:pt x="180614" y="238132"/>
                      <a:pt x="194469" y="218889"/>
                    </a:cubicBezTo>
                    <a:cubicBezTo>
                      <a:pt x="196008" y="215041"/>
                      <a:pt x="197548" y="211962"/>
                      <a:pt x="201396" y="209653"/>
                    </a:cubicBezTo>
                    <a:cubicBezTo>
                      <a:pt x="198318" y="208883"/>
                      <a:pt x="196778" y="211962"/>
                      <a:pt x="194469" y="211962"/>
                    </a:cubicBezTo>
                    <a:cubicBezTo>
                      <a:pt x="189081" y="212731"/>
                      <a:pt x="183693" y="214271"/>
                      <a:pt x="181384" y="219659"/>
                    </a:cubicBezTo>
                    <a:cubicBezTo>
                      <a:pt x="145208" y="247368"/>
                      <a:pt x="105954" y="268150"/>
                      <a:pt x="59002" y="265071"/>
                    </a:cubicBezTo>
                    <a:cubicBezTo>
                      <a:pt x="25136" y="262762"/>
                      <a:pt x="4354" y="245059"/>
                      <a:pt x="505" y="218889"/>
                    </a:cubicBezTo>
                    <a:cubicBezTo>
                      <a:pt x="-3343" y="194259"/>
                      <a:pt x="15130" y="168089"/>
                      <a:pt x="44378" y="155774"/>
                    </a:cubicBezTo>
                    <a:cubicBezTo>
                      <a:pt x="78245" y="141150"/>
                      <a:pt x="114421" y="141150"/>
                      <a:pt x="149826" y="144998"/>
                    </a:cubicBezTo>
                    <a:cubicBezTo>
                      <a:pt x="158293" y="145768"/>
                      <a:pt x="166760" y="146538"/>
                      <a:pt x="181384" y="148847"/>
                    </a:cubicBezTo>
                    <a:cubicBezTo>
                      <a:pt x="152905" y="130374"/>
                      <a:pt x="125966" y="121907"/>
                      <a:pt x="103645" y="104974"/>
                    </a:cubicBezTo>
                    <a:cubicBezTo>
                      <a:pt x="101336" y="100356"/>
                      <a:pt x="93639" y="100356"/>
                      <a:pt x="92099" y="94968"/>
                    </a:cubicBezTo>
                    <a:cubicBezTo>
                      <a:pt x="89020" y="91889"/>
                      <a:pt x="86711" y="89580"/>
                      <a:pt x="83633" y="86501"/>
                    </a:cubicBezTo>
                    <a:cubicBezTo>
                      <a:pt x="77475" y="84192"/>
                      <a:pt x="76705" y="78034"/>
                      <a:pt x="74396" y="72647"/>
                    </a:cubicBezTo>
                    <a:cubicBezTo>
                      <a:pt x="68239" y="53404"/>
                      <a:pt x="62081" y="34162"/>
                      <a:pt x="79014" y="17998"/>
                    </a:cubicBezTo>
                    <a:cubicBezTo>
                      <a:pt x="96717" y="1065"/>
                      <a:pt x="117499" y="-3553"/>
                      <a:pt x="141360" y="2604"/>
                    </a:cubicBezTo>
                    <a:cubicBezTo>
                      <a:pt x="165990" y="8762"/>
                      <a:pt x="186002" y="21847"/>
                      <a:pt x="201396" y="42628"/>
                    </a:cubicBezTo>
                    <a:cubicBezTo>
                      <a:pt x="226796" y="53404"/>
                      <a:pt x="226027" y="80344"/>
                      <a:pt x="236033" y="97277"/>
                    </a:cubicBezTo>
                    <a:cubicBezTo>
                      <a:pt x="230645" y="68028"/>
                      <a:pt x="244499" y="42628"/>
                      <a:pt x="265281" y="21847"/>
                    </a:cubicBezTo>
                    <a:cubicBezTo>
                      <a:pt x="279905" y="7223"/>
                      <a:pt x="299148" y="8762"/>
                      <a:pt x="316851" y="16459"/>
                    </a:cubicBezTo>
                    <a:cubicBezTo>
                      <a:pt x="343790" y="27234"/>
                      <a:pt x="363033" y="54943"/>
                      <a:pt x="363033" y="82653"/>
                    </a:cubicBezTo>
                    <a:cubicBezTo>
                      <a:pt x="363033" y="111132"/>
                      <a:pt x="343790" y="138841"/>
                      <a:pt x="316081" y="151156"/>
                    </a:cubicBezTo>
                    <a:cubicBezTo>
                      <a:pt x="309924" y="153465"/>
                      <a:pt x="303766" y="154234"/>
                      <a:pt x="296839" y="158083"/>
                    </a:cubicBezTo>
                    <a:cubicBezTo>
                      <a:pt x="369190" y="147307"/>
                      <a:pt x="416142" y="200416"/>
                      <a:pt x="399209" y="259683"/>
                    </a:cubicBezTo>
                    <a:cubicBezTo>
                      <a:pt x="383045" y="299707"/>
                      <a:pt x="349948" y="310483"/>
                      <a:pt x="315311" y="285852"/>
                    </a:cubicBezTo>
                    <a:cubicBezTo>
                      <a:pt x="294530" y="271998"/>
                      <a:pt x="278366" y="255065"/>
                      <a:pt x="269899" y="231204"/>
                    </a:cubicBezTo>
                    <a:cubicBezTo>
                      <a:pt x="281445" y="264301"/>
                      <a:pt x="279136" y="297398"/>
                      <a:pt x="267590" y="329725"/>
                    </a:cubicBezTo>
                    <a:cubicBezTo>
                      <a:pt x="255275" y="364362"/>
                      <a:pt x="229105" y="383604"/>
                      <a:pt x="192930" y="390532"/>
                    </a:cubicBezTo>
                    <a:cubicBezTo>
                      <a:pt x="183693" y="385913"/>
                      <a:pt x="171378" y="385913"/>
                      <a:pt x="165990" y="373598"/>
                    </a:cubicBezTo>
                    <a:close/>
                  </a:path>
                </a:pathLst>
              </a:custGeom>
              <a:solidFill>
                <a:schemeClr val="accent2"/>
              </a:solidFill>
              <a:ln w="7692" cap="flat">
                <a:noFill/>
                <a:prstDash val="solid"/>
                <a:miter/>
              </a:ln>
            </p:spPr>
            <p:txBody>
              <a:bodyPr rtlCol="0" anchor="ctr"/>
              <a:lstStyle/>
              <a:p>
                <a:endParaRPr lang="en-US"/>
              </a:p>
            </p:txBody>
          </p:sp>
          <p:sp>
            <p:nvSpPr>
              <p:cNvPr id="28" name="Freeform: Shape 23">
                <a:extLst>
                  <a:ext uri="{FF2B5EF4-FFF2-40B4-BE49-F238E27FC236}">
                    <a16:creationId xmlns="" xmlns:a16="http://schemas.microsoft.com/office/drawing/2014/main" id="{4AA026AE-AD05-48EC-B541-61D26CA8B103}"/>
                  </a:ext>
                </a:extLst>
              </p:cNvPr>
              <p:cNvSpPr/>
              <p:nvPr/>
            </p:nvSpPr>
            <p:spPr>
              <a:xfrm>
                <a:off x="4030889" y="2758239"/>
                <a:ext cx="210497" cy="202401"/>
              </a:xfrm>
              <a:custGeom>
                <a:avLst/>
                <a:gdLst>
                  <a:gd name="connsiteX0" fmla="*/ 165990 w 400242"/>
                  <a:gd name="connsiteY0" fmla="*/ 373598 h 384848"/>
                  <a:gd name="connsiteX1" fmla="*/ 145978 w 400242"/>
                  <a:gd name="connsiteY1" fmla="*/ 305865 h 384848"/>
                  <a:gd name="connsiteX2" fmla="*/ 153675 w 400242"/>
                  <a:gd name="connsiteY2" fmla="*/ 276617 h 384848"/>
                  <a:gd name="connsiteX3" fmla="*/ 194469 w 400242"/>
                  <a:gd name="connsiteY3" fmla="*/ 218889 h 384848"/>
                  <a:gd name="connsiteX4" fmla="*/ 201396 w 400242"/>
                  <a:gd name="connsiteY4" fmla="*/ 209653 h 384848"/>
                  <a:gd name="connsiteX5" fmla="*/ 194469 w 400242"/>
                  <a:gd name="connsiteY5" fmla="*/ 211962 h 384848"/>
                  <a:gd name="connsiteX6" fmla="*/ 181384 w 400242"/>
                  <a:gd name="connsiteY6" fmla="*/ 219659 h 384848"/>
                  <a:gd name="connsiteX7" fmla="*/ 59002 w 400242"/>
                  <a:gd name="connsiteY7" fmla="*/ 265071 h 384848"/>
                  <a:gd name="connsiteX8" fmla="*/ 505 w 400242"/>
                  <a:gd name="connsiteY8" fmla="*/ 218889 h 384848"/>
                  <a:gd name="connsiteX9" fmla="*/ 44378 w 400242"/>
                  <a:gd name="connsiteY9" fmla="*/ 155774 h 384848"/>
                  <a:gd name="connsiteX10" fmla="*/ 149826 w 400242"/>
                  <a:gd name="connsiteY10" fmla="*/ 144998 h 384848"/>
                  <a:gd name="connsiteX11" fmla="*/ 181384 w 400242"/>
                  <a:gd name="connsiteY11" fmla="*/ 148847 h 384848"/>
                  <a:gd name="connsiteX12" fmla="*/ 103645 w 400242"/>
                  <a:gd name="connsiteY12" fmla="*/ 104974 h 384848"/>
                  <a:gd name="connsiteX13" fmla="*/ 92099 w 400242"/>
                  <a:gd name="connsiteY13" fmla="*/ 94968 h 384848"/>
                  <a:gd name="connsiteX14" fmla="*/ 83633 w 400242"/>
                  <a:gd name="connsiteY14" fmla="*/ 86501 h 384848"/>
                  <a:gd name="connsiteX15" fmla="*/ 74396 w 400242"/>
                  <a:gd name="connsiteY15" fmla="*/ 72647 h 384848"/>
                  <a:gd name="connsiteX16" fmla="*/ 79014 w 400242"/>
                  <a:gd name="connsiteY16" fmla="*/ 17998 h 384848"/>
                  <a:gd name="connsiteX17" fmla="*/ 141360 w 400242"/>
                  <a:gd name="connsiteY17" fmla="*/ 2604 h 384848"/>
                  <a:gd name="connsiteX18" fmla="*/ 201396 w 400242"/>
                  <a:gd name="connsiteY18" fmla="*/ 42628 h 384848"/>
                  <a:gd name="connsiteX19" fmla="*/ 236033 w 400242"/>
                  <a:gd name="connsiteY19" fmla="*/ 97277 h 384848"/>
                  <a:gd name="connsiteX20" fmla="*/ 265281 w 400242"/>
                  <a:gd name="connsiteY20" fmla="*/ 21847 h 384848"/>
                  <a:gd name="connsiteX21" fmla="*/ 316851 w 400242"/>
                  <a:gd name="connsiteY21" fmla="*/ 16459 h 384848"/>
                  <a:gd name="connsiteX22" fmla="*/ 363033 w 400242"/>
                  <a:gd name="connsiteY22" fmla="*/ 82653 h 384848"/>
                  <a:gd name="connsiteX23" fmla="*/ 316081 w 400242"/>
                  <a:gd name="connsiteY23" fmla="*/ 151156 h 384848"/>
                  <a:gd name="connsiteX24" fmla="*/ 296839 w 400242"/>
                  <a:gd name="connsiteY24" fmla="*/ 158083 h 384848"/>
                  <a:gd name="connsiteX25" fmla="*/ 399209 w 400242"/>
                  <a:gd name="connsiteY25" fmla="*/ 259683 h 384848"/>
                  <a:gd name="connsiteX26" fmla="*/ 315311 w 400242"/>
                  <a:gd name="connsiteY26" fmla="*/ 285852 h 384848"/>
                  <a:gd name="connsiteX27" fmla="*/ 269899 w 400242"/>
                  <a:gd name="connsiteY27" fmla="*/ 231204 h 384848"/>
                  <a:gd name="connsiteX28" fmla="*/ 267590 w 400242"/>
                  <a:gd name="connsiteY28" fmla="*/ 329725 h 384848"/>
                  <a:gd name="connsiteX29" fmla="*/ 192930 w 400242"/>
                  <a:gd name="connsiteY29" fmla="*/ 390532 h 384848"/>
                  <a:gd name="connsiteX30" fmla="*/ 165990 w 400242"/>
                  <a:gd name="connsiteY30" fmla="*/ 373598 h 384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0242" h="384848">
                    <a:moveTo>
                      <a:pt x="165990" y="373598"/>
                    </a:moveTo>
                    <a:cubicBezTo>
                      <a:pt x="138281" y="357435"/>
                      <a:pt x="143669" y="331265"/>
                      <a:pt x="145978" y="305865"/>
                    </a:cubicBezTo>
                    <a:cubicBezTo>
                      <a:pt x="146748" y="295859"/>
                      <a:pt x="150596" y="286622"/>
                      <a:pt x="153675" y="276617"/>
                    </a:cubicBezTo>
                    <a:cubicBezTo>
                      <a:pt x="167530" y="257374"/>
                      <a:pt x="180614" y="238132"/>
                      <a:pt x="194469" y="218889"/>
                    </a:cubicBezTo>
                    <a:cubicBezTo>
                      <a:pt x="196008" y="215041"/>
                      <a:pt x="197548" y="211962"/>
                      <a:pt x="201396" y="209653"/>
                    </a:cubicBezTo>
                    <a:cubicBezTo>
                      <a:pt x="198318" y="208883"/>
                      <a:pt x="196778" y="211962"/>
                      <a:pt x="194469" y="211962"/>
                    </a:cubicBezTo>
                    <a:cubicBezTo>
                      <a:pt x="189081" y="212731"/>
                      <a:pt x="183693" y="214271"/>
                      <a:pt x="181384" y="219659"/>
                    </a:cubicBezTo>
                    <a:cubicBezTo>
                      <a:pt x="145208" y="247368"/>
                      <a:pt x="105954" y="268150"/>
                      <a:pt x="59002" y="265071"/>
                    </a:cubicBezTo>
                    <a:cubicBezTo>
                      <a:pt x="25136" y="262762"/>
                      <a:pt x="4354" y="245059"/>
                      <a:pt x="505" y="218889"/>
                    </a:cubicBezTo>
                    <a:cubicBezTo>
                      <a:pt x="-3343" y="194259"/>
                      <a:pt x="15130" y="168089"/>
                      <a:pt x="44378" y="155774"/>
                    </a:cubicBezTo>
                    <a:cubicBezTo>
                      <a:pt x="78245" y="141150"/>
                      <a:pt x="114421" y="141150"/>
                      <a:pt x="149826" y="144998"/>
                    </a:cubicBezTo>
                    <a:cubicBezTo>
                      <a:pt x="158293" y="145768"/>
                      <a:pt x="166760" y="146538"/>
                      <a:pt x="181384" y="148847"/>
                    </a:cubicBezTo>
                    <a:cubicBezTo>
                      <a:pt x="152905" y="130374"/>
                      <a:pt x="125966" y="121907"/>
                      <a:pt x="103645" y="104974"/>
                    </a:cubicBezTo>
                    <a:cubicBezTo>
                      <a:pt x="101336" y="100356"/>
                      <a:pt x="93639" y="100356"/>
                      <a:pt x="92099" y="94968"/>
                    </a:cubicBezTo>
                    <a:cubicBezTo>
                      <a:pt x="89020" y="91889"/>
                      <a:pt x="86711" y="89580"/>
                      <a:pt x="83633" y="86501"/>
                    </a:cubicBezTo>
                    <a:cubicBezTo>
                      <a:pt x="77475" y="84192"/>
                      <a:pt x="76705" y="78034"/>
                      <a:pt x="74396" y="72647"/>
                    </a:cubicBezTo>
                    <a:cubicBezTo>
                      <a:pt x="68239" y="53404"/>
                      <a:pt x="62081" y="34162"/>
                      <a:pt x="79014" y="17998"/>
                    </a:cubicBezTo>
                    <a:cubicBezTo>
                      <a:pt x="96717" y="1065"/>
                      <a:pt x="117499" y="-3553"/>
                      <a:pt x="141360" y="2604"/>
                    </a:cubicBezTo>
                    <a:cubicBezTo>
                      <a:pt x="165990" y="8762"/>
                      <a:pt x="186002" y="21847"/>
                      <a:pt x="201396" y="42628"/>
                    </a:cubicBezTo>
                    <a:cubicBezTo>
                      <a:pt x="226796" y="53404"/>
                      <a:pt x="226027" y="80344"/>
                      <a:pt x="236033" y="97277"/>
                    </a:cubicBezTo>
                    <a:cubicBezTo>
                      <a:pt x="230645" y="68028"/>
                      <a:pt x="244499" y="42628"/>
                      <a:pt x="265281" y="21847"/>
                    </a:cubicBezTo>
                    <a:cubicBezTo>
                      <a:pt x="279905" y="7223"/>
                      <a:pt x="299148" y="8762"/>
                      <a:pt x="316851" y="16459"/>
                    </a:cubicBezTo>
                    <a:cubicBezTo>
                      <a:pt x="343790" y="27234"/>
                      <a:pt x="363033" y="54943"/>
                      <a:pt x="363033" y="82653"/>
                    </a:cubicBezTo>
                    <a:cubicBezTo>
                      <a:pt x="363033" y="111132"/>
                      <a:pt x="343790" y="138841"/>
                      <a:pt x="316081" y="151156"/>
                    </a:cubicBezTo>
                    <a:cubicBezTo>
                      <a:pt x="309924" y="153465"/>
                      <a:pt x="303766" y="154234"/>
                      <a:pt x="296839" y="158083"/>
                    </a:cubicBezTo>
                    <a:cubicBezTo>
                      <a:pt x="369190" y="147307"/>
                      <a:pt x="416142" y="200416"/>
                      <a:pt x="399209" y="259683"/>
                    </a:cubicBezTo>
                    <a:cubicBezTo>
                      <a:pt x="383045" y="299707"/>
                      <a:pt x="349948" y="310483"/>
                      <a:pt x="315311" y="285852"/>
                    </a:cubicBezTo>
                    <a:cubicBezTo>
                      <a:pt x="294530" y="271998"/>
                      <a:pt x="278366" y="255065"/>
                      <a:pt x="269899" y="231204"/>
                    </a:cubicBezTo>
                    <a:cubicBezTo>
                      <a:pt x="281445" y="264301"/>
                      <a:pt x="279136" y="297398"/>
                      <a:pt x="267590" y="329725"/>
                    </a:cubicBezTo>
                    <a:cubicBezTo>
                      <a:pt x="255275" y="364362"/>
                      <a:pt x="229105" y="383604"/>
                      <a:pt x="192930" y="390532"/>
                    </a:cubicBezTo>
                    <a:cubicBezTo>
                      <a:pt x="183693" y="385913"/>
                      <a:pt x="171378" y="385913"/>
                      <a:pt x="165990" y="373598"/>
                    </a:cubicBezTo>
                    <a:close/>
                  </a:path>
                </a:pathLst>
              </a:custGeom>
              <a:solidFill>
                <a:schemeClr val="accent2"/>
              </a:solidFill>
              <a:ln w="7692" cap="flat">
                <a:noFill/>
                <a:prstDash val="solid"/>
                <a:miter/>
              </a:ln>
            </p:spPr>
            <p:txBody>
              <a:bodyPr rtlCol="0" anchor="ctr"/>
              <a:lstStyle/>
              <a:p>
                <a:endParaRPr lang="en-US"/>
              </a:p>
            </p:txBody>
          </p:sp>
          <p:sp>
            <p:nvSpPr>
              <p:cNvPr id="29" name="Freeform: Shape 24">
                <a:extLst>
                  <a:ext uri="{FF2B5EF4-FFF2-40B4-BE49-F238E27FC236}">
                    <a16:creationId xmlns="" xmlns:a16="http://schemas.microsoft.com/office/drawing/2014/main" id="{D6ABE1F0-2449-479D-B880-4D92794443C4}"/>
                  </a:ext>
                </a:extLst>
              </p:cNvPr>
              <p:cNvSpPr/>
              <p:nvPr/>
            </p:nvSpPr>
            <p:spPr>
              <a:xfrm>
                <a:off x="7838917" y="4021673"/>
                <a:ext cx="317722" cy="305502"/>
              </a:xfrm>
              <a:custGeom>
                <a:avLst/>
                <a:gdLst>
                  <a:gd name="connsiteX0" fmla="*/ 165990 w 400242"/>
                  <a:gd name="connsiteY0" fmla="*/ 373598 h 384848"/>
                  <a:gd name="connsiteX1" fmla="*/ 145978 w 400242"/>
                  <a:gd name="connsiteY1" fmla="*/ 305865 h 384848"/>
                  <a:gd name="connsiteX2" fmla="*/ 153675 w 400242"/>
                  <a:gd name="connsiteY2" fmla="*/ 276617 h 384848"/>
                  <a:gd name="connsiteX3" fmla="*/ 194469 w 400242"/>
                  <a:gd name="connsiteY3" fmla="*/ 218889 h 384848"/>
                  <a:gd name="connsiteX4" fmla="*/ 201396 w 400242"/>
                  <a:gd name="connsiteY4" fmla="*/ 209653 h 384848"/>
                  <a:gd name="connsiteX5" fmla="*/ 194469 w 400242"/>
                  <a:gd name="connsiteY5" fmla="*/ 211962 h 384848"/>
                  <a:gd name="connsiteX6" fmla="*/ 181384 w 400242"/>
                  <a:gd name="connsiteY6" fmla="*/ 219659 h 384848"/>
                  <a:gd name="connsiteX7" fmla="*/ 59002 w 400242"/>
                  <a:gd name="connsiteY7" fmla="*/ 265071 h 384848"/>
                  <a:gd name="connsiteX8" fmla="*/ 505 w 400242"/>
                  <a:gd name="connsiteY8" fmla="*/ 218889 h 384848"/>
                  <a:gd name="connsiteX9" fmla="*/ 44378 w 400242"/>
                  <a:gd name="connsiteY9" fmla="*/ 155774 h 384848"/>
                  <a:gd name="connsiteX10" fmla="*/ 149826 w 400242"/>
                  <a:gd name="connsiteY10" fmla="*/ 144998 h 384848"/>
                  <a:gd name="connsiteX11" fmla="*/ 181384 w 400242"/>
                  <a:gd name="connsiteY11" fmla="*/ 148847 h 384848"/>
                  <a:gd name="connsiteX12" fmla="*/ 103645 w 400242"/>
                  <a:gd name="connsiteY12" fmla="*/ 104974 h 384848"/>
                  <a:gd name="connsiteX13" fmla="*/ 92099 w 400242"/>
                  <a:gd name="connsiteY13" fmla="*/ 94968 h 384848"/>
                  <a:gd name="connsiteX14" fmla="*/ 83633 w 400242"/>
                  <a:gd name="connsiteY14" fmla="*/ 86501 h 384848"/>
                  <a:gd name="connsiteX15" fmla="*/ 74396 w 400242"/>
                  <a:gd name="connsiteY15" fmla="*/ 72647 h 384848"/>
                  <a:gd name="connsiteX16" fmla="*/ 79014 w 400242"/>
                  <a:gd name="connsiteY16" fmla="*/ 17998 h 384848"/>
                  <a:gd name="connsiteX17" fmla="*/ 141360 w 400242"/>
                  <a:gd name="connsiteY17" fmla="*/ 2604 h 384848"/>
                  <a:gd name="connsiteX18" fmla="*/ 201396 w 400242"/>
                  <a:gd name="connsiteY18" fmla="*/ 42628 h 384848"/>
                  <a:gd name="connsiteX19" fmla="*/ 236033 w 400242"/>
                  <a:gd name="connsiteY19" fmla="*/ 97277 h 384848"/>
                  <a:gd name="connsiteX20" fmla="*/ 265281 w 400242"/>
                  <a:gd name="connsiteY20" fmla="*/ 21847 h 384848"/>
                  <a:gd name="connsiteX21" fmla="*/ 316851 w 400242"/>
                  <a:gd name="connsiteY21" fmla="*/ 16459 h 384848"/>
                  <a:gd name="connsiteX22" fmla="*/ 363033 w 400242"/>
                  <a:gd name="connsiteY22" fmla="*/ 82653 h 384848"/>
                  <a:gd name="connsiteX23" fmla="*/ 316081 w 400242"/>
                  <a:gd name="connsiteY23" fmla="*/ 151156 h 384848"/>
                  <a:gd name="connsiteX24" fmla="*/ 296839 w 400242"/>
                  <a:gd name="connsiteY24" fmla="*/ 158083 h 384848"/>
                  <a:gd name="connsiteX25" fmla="*/ 399209 w 400242"/>
                  <a:gd name="connsiteY25" fmla="*/ 259683 h 384848"/>
                  <a:gd name="connsiteX26" fmla="*/ 315311 w 400242"/>
                  <a:gd name="connsiteY26" fmla="*/ 285852 h 384848"/>
                  <a:gd name="connsiteX27" fmla="*/ 269899 w 400242"/>
                  <a:gd name="connsiteY27" fmla="*/ 231204 h 384848"/>
                  <a:gd name="connsiteX28" fmla="*/ 267590 w 400242"/>
                  <a:gd name="connsiteY28" fmla="*/ 329725 h 384848"/>
                  <a:gd name="connsiteX29" fmla="*/ 192930 w 400242"/>
                  <a:gd name="connsiteY29" fmla="*/ 390532 h 384848"/>
                  <a:gd name="connsiteX30" fmla="*/ 165990 w 400242"/>
                  <a:gd name="connsiteY30" fmla="*/ 373598 h 384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0242" h="384848">
                    <a:moveTo>
                      <a:pt x="165990" y="373598"/>
                    </a:moveTo>
                    <a:cubicBezTo>
                      <a:pt x="138281" y="357435"/>
                      <a:pt x="143669" y="331265"/>
                      <a:pt x="145978" y="305865"/>
                    </a:cubicBezTo>
                    <a:cubicBezTo>
                      <a:pt x="146748" y="295859"/>
                      <a:pt x="150596" y="286622"/>
                      <a:pt x="153675" y="276617"/>
                    </a:cubicBezTo>
                    <a:cubicBezTo>
                      <a:pt x="167530" y="257374"/>
                      <a:pt x="180614" y="238132"/>
                      <a:pt x="194469" y="218889"/>
                    </a:cubicBezTo>
                    <a:cubicBezTo>
                      <a:pt x="196008" y="215041"/>
                      <a:pt x="197548" y="211962"/>
                      <a:pt x="201396" y="209653"/>
                    </a:cubicBezTo>
                    <a:cubicBezTo>
                      <a:pt x="198318" y="208883"/>
                      <a:pt x="196778" y="211962"/>
                      <a:pt x="194469" y="211962"/>
                    </a:cubicBezTo>
                    <a:cubicBezTo>
                      <a:pt x="189081" y="212731"/>
                      <a:pt x="183693" y="214271"/>
                      <a:pt x="181384" y="219659"/>
                    </a:cubicBezTo>
                    <a:cubicBezTo>
                      <a:pt x="145208" y="247368"/>
                      <a:pt x="105954" y="268150"/>
                      <a:pt x="59002" y="265071"/>
                    </a:cubicBezTo>
                    <a:cubicBezTo>
                      <a:pt x="25136" y="262762"/>
                      <a:pt x="4354" y="245059"/>
                      <a:pt x="505" y="218889"/>
                    </a:cubicBezTo>
                    <a:cubicBezTo>
                      <a:pt x="-3343" y="194259"/>
                      <a:pt x="15130" y="168089"/>
                      <a:pt x="44378" y="155774"/>
                    </a:cubicBezTo>
                    <a:cubicBezTo>
                      <a:pt x="78245" y="141150"/>
                      <a:pt x="114421" y="141150"/>
                      <a:pt x="149826" y="144998"/>
                    </a:cubicBezTo>
                    <a:cubicBezTo>
                      <a:pt x="158293" y="145768"/>
                      <a:pt x="166760" y="146538"/>
                      <a:pt x="181384" y="148847"/>
                    </a:cubicBezTo>
                    <a:cubicBezTo>
                      <a:pt x="152905" y="130374"/>
                      <a:pt x="125966" y="121907"/>
                      <a:pt x="103645" y="104974"/>
                    </a:cubicBezTo>
                    <a:cubicBezTo>
                      <a:pt x="101336" y="100356"/>
                      <a:pt x="93639" y="100356"/>
                      <a:pt x="92099" y="94968"/>
                    </a:cubicBezTo>
                    <a:cubicBezTo>
                      <a:pt x="89020" y="91889"/>
                      <a:pt x="86711" y="89580"/>
                      <a:pt x="83633" y="86501"/>
                    </a:cubicBezTo>
                    <a:cubicBezTo>
                      <a:pt x="77475" y="84192"/>
                      <a:pt x="76705" y="78034"/>
                      <a:pt x="74396" y="72647"/>
                    </a:cubicBezTo>
                    <a:cubicBezTo>
                      <a:pt x="68239" y="53404"/>
                      <a:pt x="62081" y="34162"/>
                      <a:pt x="79014" y="17998"/>
                    </a:cubicBezTo>
                    <a:cubicBezTo>
                      <a:pt x="96717" y="1065"/>
                      <a:pt x="117499" y="-3553"/>
                      <a:pt x="141360" y="2604"/>
                    </a:cubicBezTo>
                    <a:cubicBezTo>
                      <a:pt x="165990" y="8762"/>
                      <a:pt x="186002" y="21847"/>
                      <a:pt x="201396" y="42628"/>
                    </a:cubicBezTo>
                    <a:cubicBezTo>
                      <a:pt x="226796" y="53404"/>
                      <a:pt x="226027" y="80344"/>
                      <a:pt x="236033" y="97277"/>
                    </a:cubicBezTo>
                    <a:cubicBezTo>
                      <a:pt x="230645" y="68028"/>
                      <a:pt x="244499" y="42628"/>
                      <a:pt x="265281" y="21847"/>
                    </a:cubicBezTo>
                    <a:cubicBezTo>
                      <a:pt x="279905" y="7223"/>
                      <a:pt x="299148" y="8762"/>
                      <a:pt x="316851" y="16459"/>
                    </a:cubicBezTo>
                    <a:cubicBezTo>
                      <a:pt x="343790" y="27234"/>
                      <a:pt x="363033" y="54943"/>
                      <a:pt x="363033" y="82653"/>
                    </a:cubicBezTo>
                    <a:cubicBezTo>
                      <a:pt x="363033" y="111132"/>
                      <a:pt x="343790" y="138841"/>
                      <a:pt x="316081" y="151156"/>
                    </a:cubicBezTo>
                    <a:cubicBezTo>
                      <a:pt x="309924" y="153465"/>
                      <a:pt x="303766" y="154234"/>
                      <a:pt x="296839" y="158083"/>
                    </a:cubicBezTo>
                    <a:cubicBezTo>
                      <a:pt x="369190" y="147307"/>
                      <a:pt x="416142" y="200416"/>
                      <a:pt x="399209" y="259683"/>
                    </a:cubicBezTo>
                    <a:cubicBezTo>
                      <a:pt x="383045" y="299707"/>
                      <a:pt x="349948" y="310483"/>
                      <a:pt x="315311" y="285852"/>
                    </a:cubicBezTo>
                    <a:cubicBezTo>
                      <a:pt x="294530" y="271998"/>
                      <a:pt x="278366" y="255065"/>
                      <a:pt x="269899" y="231204"/>
                    </a:cubicBezTo>
                    <a:cubicBezTo>
                      <a:pt x="281445" y="264301"/>
                      <a:pt x="279136" y="297398"/>
                      <a:pt x="267590" y="329725"/>
                    </a:cubicBezTo>
                    <a:cubicBezTo>
                      <a:pt x="255275" y="364362"/>
                      <a:pt x="229105" y="383604"/>
                      <a:pt x="192930" y="390532"/>
                    </a:cubicBezTo>
                    <a:cubicBezTo>
                      <a:pt x="183693" y="385913"/>
                      <a:pt x="171378" y="385913"/>
                      <a:pt x="165990" y="373598"/>
                    </a:cubicBezTo>
                    <a:close/>
                  </a:path>
                </a:pathLst>
              </a:custGeom>
              <a:solidFill>
                <a:schemeClr val="accent2"/>
              </a:solidFill>
              <a:ln w="7692" cap="flat">
                <a:noFill/>
                <a:prstDash val="solid"/>
                <a:miter/>
              </a:ln>
            </p:spPr>
            <p:txBody>
              <a:bodyPr rtlCol="0" anchor="ctr"/>
              <a:lstStyle/>
              <a:p>
                <a:endParaRPr lang="en-US"/>
              </a:p>
            </p:txBody>
          </p:sp>
          <p:sp>
            <p:nvSpPr>
              <p:cNvPr id="30" name="Freeform: Shape 25">
                <a:extLst>
                  <a:ext uri="{FF2B5EF4-FFF2-40B4-BE49-F238E27FC236}">
                    <a16:creationId xmlns="" xmlns:a16="http://schemas.microsoft.com/office/drawing/2014/main" id="{8F6A4A34-E7FE-40AC-B688-A4AC39AB11BB}"/>
                  </a:ext>
                </a:extLst>
              </p:cNvPr>
              <p:cNvSpPr/>
              <p:nvPr/>
            </p:nvSpPr>
            <p:spPr>
              <a:xfrm>
                <a:off x="7825060" y="3063742"/>
                <a:ext cx="210497" cy="202401"/>
              </a:xfrm>
              <a:custGeom>
                <a:avLst/>
                <a:gdLst>
                  <a:gd name="connsiteX0" fmla="*/ 165990 w 400242"/>
                  <a:gd name="connsiteY0" fmla="*/ 373598 h 384848"/>
                  <a:gd name="connsiteX1" fmla="*/ 145978 w 400242"/>
                  <a:gd name="connsiteY1" fmla="*/ 305865 h 384848"/>
                  <a:gd name="connsiteX2" fmla="*/ 153675 w 400242"/>
                  <a:gd name="connsiteY2" fmla="*/ 276617 h 384848"/>
                  <a:gd name="connsiteX3" fmla="*/ 194469 w 400242"/>
                  <a:gd name="connsiteY3" fmla="*/ 218889 h 384848"/>
                  <a:gd name="connsiteX4" fmla="*/ 201396 w 400242"/>
                  <a:gd name="connsiteY4" fmla="*/ 209653 h 384848"/>
                  <a:gd name="connsiteX5" fmla="*/ 194469 w 400242"/>
                  <a:gd name="connsiteY5" fmla="*/ 211962 h 384848"/>
                  <a:gd name="connsiteX6" fmla="*/ 181384 w 400242"/>
                  <a:gd name="connsiteY6" fmla="*/ 219659 h 384848"/>
                  <a:gd name="connsiteX7" fmla="*/ 59002 w 400242"/>
                  <a:gd name="connsiteY7" fmla="*/ 265071 h 384848"/>
                  <a:gd name="connsiteX8" fmla="*/ 505 w 400242"/>
                  <a:gd name="connsiteY8" fmla="*/ 218889 h 384848"/>
                  <a:gd name="connsiteX9" fmla="*/ 44378 w 400242"/>
                  <a:gd name="connsiteY9" fmla="*/ 155774 h 384848"/>
                  <a:gd name="connsiteX10" fmla="*/ 149826 w 400242"/>
                  <a:gd name="connsiteY10" fmla="*/ 144998 h 384848"/>
                  <a:gd name="connsiteX11" fmla="*/ 181384 w 400242"/>
                  <a:gd name="connsiteY11" fmla="*/ 148847 h 384848"/>
                  <a:gd name="connsiteX12" fmla="*/ 103645 w 400242"/>
                  <a:gd name="connsiteY12" fmla="*/ 104974 h 384848"/>
                  <a:gd name="connsiteX13" fmla="*/ 92099 w 400242"/>
                  <a:gd name="connsiteY13" fmla="*/ 94968 h 384848"/>
                  <a:gd name="connsiteX14" fmla="*/ 83633 w 400242"/>
                  <a:gd name="connsiteY14" fmla="*/ 86501 h 384848"/>
                  <a:gd name="connsiteX15" fmla="*/ 74396 w 400242"/>
                  <a:gd name="connsiteY15" fmla="*/ 72647 h 384848"/>
                  <a:gd name="connsiteX16" fmla="*/ 79014 w 400242"/>
                  <a:gd name="connsiteY16" fmla="*/ 17998 h 384848"/>
                  <a:gd name="connsiteX17" fmla="*/ 141360 w 400242"/>
                  <a:gd name="connsiteY17" fmla="*/ 2604 h 384848"/>
                  <a:gd name="connsiteX18" fmla="*/ 201396 w 400242"/>
                  <a:gd name="connsiteY18" fmla="*/ 42628 h 384848"/>
                  <a:gd name="connsiteX19" fmla="*/ 236033 w 400242"/>
                  <a:gd name="connsiteY19" fmla="*/ 97277 h 384848"/>
                  <a:gd name="connsiteX20" fmla="*/ 265281 w 400242"/>
                  <a:gd name="connsiteY20" fmla="*/ 21847 h 384848"/>
                  <a:gd name="connsiteX21" fmla="*/ 316851 w 400242"/>
                  <a:gd name="connsiteY21" fmla="*/ 16459 h 384848"/>
                  <a:gd name="connsiteX22" fmla="*/ 363033 w 400242"/>
                  <a:gd name="connsiteY22" fmla="*/ 82653 h 384848"/>
                  <a:gd name="connsiteX23" fmla="*/ 316081 w 400242"/>
                  <a:gd name="connsiteY23" fmla="*/ 151156 h 384848"/>
                  <a:gd name="connsiteX24" fmla="*/ 296839 w 400242"/>
                  <a:gd name="connsiteY24" fmla="*/ 158083 h 384848"/>
                  <a:gd name="connsiteX25" fmla="*/ 399209 w 400242"/>
                  <a:gd name="connsiteY25" fmla="*/ 259683 h 384848"/>
                  <a:gd name="connsiteX26" fmla="*/ 315311 w 400242"/>
                  <a:gd name="connsiteY26" fmla="*/ 285852 h 384848"/>
                  <a:gd name="connsiteX27" fmla="*/ 269899 w 400242"/>
                  <a:gd name="connsiteY27" fmla="*/ 231204 h 384848"/>
                  <a:gd name="connsiteX28" fmla="*/ 267590 w 400242"/>
                  <a:gd name="connsiteY28" fmla="*/ 329725 h 384848"/>
                  <a:gd name="connsiteX29" fmla="*/ 192930 w 400242"/>
                  <a:gd name="connsiteY29" fmla="*/ 390532 h 384848"/>
                  <a:gd name="connsiteX30" fmla="*/ 165990 w 400242"/>
                  <a:gd name="connsiteY30" fmla="*/ 373598 h 384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0242" h="384848">
                    <a:moveTo>
                      <a:pt x="165990" y="373598"/>
                    </a:moveTo>
                    <a:cubicBezTo>
                      <a:pt x="138281" y="357435"/>
                      <a:pt x="143669" y="331265"/>
                      <a:pt x="145978" y="305865"/>
                    </a:cubicBezTo>
                    <a:cubicBezTo>
                      <a:pt x="146748" y="295859"/>
                      <a:pt x="150596" y="286622"/>
                      <a:pt x="153675" y="276617"/>
                    </a:cubicBezTo>
                    <a:cubicBezTo>
                      <a:pt x="167530" y="257374"/>
                      <a:pt x="180614" y="238132"/>
                      <a:pt x="194469" y="218889"/>
                    </a:cubicBezTo>
                    <a:cubicBezTo>
                      <a:pt x="196008" y="215041"/>
                      <a:pt x="197548" y="211962"/>
                      <a:pt x="201396" y="209653"/>
                    </a:cubicBezTo>
                    <a:cubicBezTo>
                      <a:pt x="198318" y="208883"/>
                      <a:pt x="196778" y="211962"/>
                      <a:pt x="194469" y="211962"/>
                    </a:cubicBezTo>
                    <a:cubicBezTo>
                      <a:pt x="189081" y="212731"/>
                      <a:pt x="183693" y="214271"/>
                      <a:pt x="181384" y="219659"/>
                    </a:cubicBezTo>
                    <a:cubicBezTo>
                      <a:pt x="145208" y="247368"/>
                      <a:pt x="105954" y="268150"/>
                      <a:pt x="59002" y="265071"/>
                    </a:cubicBezTo>
                    <a:cubicBezTo>
                      <a:pt x="25136" y="262762"/>
                      <a:pt x="4354" y="245059"/>
                      <a:pt x="505" y="218889"/>
                    </a:cubicBezTo>
                    <a:cubicBezTo>
                      <a:pt x="-3343" y="194259"/>
                      <a:pt x="15130" y="168089"/>
                      <a:pt x="44378" y="155774"/>
                    </a:cubicBezTo>
                    <a:cubicBezTo>
                      <a:pt x="78245" y="141150"/>
                      <a:pt x="114421" y="141150"/>
                      <a:pt x="149826" y="144998"/>
                    </a:cubicBezTo>
                    <a:cubicBezTo>
                      <a:pt x="158293" y="145768"/>
                      <a:pt x="166760" y="146538"/>
                      <a:pt x="181384" y="148847"/>
                    </a:cubicBezTo>
                    <a:cubicBezTo>
                      <a:pt x="152905" y="130374"/>
                      <a:pt x="125966" y="121907"/>
                      <a:pt x="103645" y="104974"/>
                    </a:cubicBezTo>
                    <a:cubicBezTo>
                      <a:pt x="101336" y="100356"/>
                      <a:pt x="93639" y="100356"/>
                      <a:pt x="92099" y="94968"/>
                    </a:cubicBezTo>
                    <a:cubicBezTo>
                      <a:pt x="89020" y="91889"/>
                      <a:pt x="86711" y="89580"/>
                      <a:pt x="83633" y="86501"/>
                    </a:cubicBezTo>
                    <a:cubicBezTo>
                      <a:pt x="77475" y="84192"/>
                      <a:pt x="76705" y="78034"/>
                      <a:pt x="74396" y="72647"/>
                    </a:cubicBezTo>
                    <a:cubicBezTo>
                      <a:pt x="68239" y="53404"/>
                      <a:pt x="62081" y="34162"/>
                      <a:pt x="79014" y="17998"/>
                    </a:cubicBezTo>
                    <a:cubicBezTo>
                      <a:pt x="96717" y="1065"/>
                      <a:pt x="117499" y="-3553"/>
                      <a:pt x="141360" y="2604"/>
                    </a:cubicBezTo>
                    <a:cubicBezTo>
                      <a:pt x="165990" y="8762"/>
                      <a:pt x="186002" y="21847"/>
                      <a:pt x="201396" y="42628"/>
                    </a:cubicBezTo>
                    <a:cubicBezTo>
                      <a:pt x="226796" y="53404"/>
                      <a:pt x="226027" y="80344"/>
                      <a:pt x="236033" y="97277"/>
                    </a:cubicBezTo>
                    <a:cubicBezTo>
                      <a:pt x="230645" y="68028"/>
                      <a:pt x="244499" y="42628"/>
                      <a:pt x="265281" y="21847"/>
                    </a:cubicBezTo>
                    <a:cubicBezTo>
                      <a:pt x="279905" y="7223"/>
                      <a:pt x="299148" y="8762"/>
                      <a:pt x="316851" y="16459"/>
                    </a:cubicBezTo>
                    <a:cubicBezTo>
                      <a:pt x="343790" y="27234"/>
                      <a:pt x="363033" y="54943"/>
                      <a:pt x="363033" y="82653"/>
                    </a:cubicBezTo>
                    <a:cubicBezTo>
                      <a:pt x="363033" y="111132"/>
                      <a:pt x="343790" y="138841"/>
                      <a:pt x="316081" y="151156"/>
                    </a:cubicBezTo>
                    <a:cubicBezTo>
                      <a:pt x="309924" y="153465"/>
                      <a:pt x="303766" y="154234"/>
                      <a:pt x="296839" y="158083"/>
                    </a:cubicBezTo>
                    <a:cubicBezTo>
                      <a:pt x="369190" y="147307"/>
                      <a:pt x="416142" y="200416"/>
                      <a:pt x="399209" y="259683"/>
                    </a:cubicBezTo>
                    <a:cubicBezTo>
                      <a:pt x="383045" y="299707"/>
                      <a:pt x="349948" y="310483"/>
                      <a:pt x="315311" y="285852"/>
                    </a:cubicBezTo>
                    <a:cubicBezTo>
                      <a:pt x="294530" y="271998"/>
                      <a:pt x="278366" y="255065"/>
                      <a:pt x="269899" y="231204"/>
                    </a:cubicBezTo>
                    <a:cubicBezTo>
                      <a:pt x="281445" y="264301"/>
                      <a:pt x="279136" y="297398"/>
                      <a:pt x="267590" y="329725"/>
                    </a:cubicBezTo>
                    <a:cubicBezTo>
                      <a:pt x="255275" y="364362"/>
                      <a:pt x="229105" y="383604"/>
                      <a:pt x="192930" y="390532"/>
                    </a:cubicBezTo>
                    <a:cubicBezTo>
                      <a:pt x="183693" y="385913"/>
                      <a:pt x="171378" y="385913"/>
                      <a:pt x="165990" y="373598"/>
                    </a:cubicBezTo>
                    <a:close/>
                  </a:path>
                </a:pathLst>
              </a:custGeom>
              <a:solidFill>
                <a:schemeClr val="accent2"/>
              </a:solidFill>
              <a:ln w="7692" cap="flat">
                <a:noFill/>
                <a:prstDash val="solid"/>
                <a:miter/>
              </a:ln>
            </p:spPr>
            <p:txBody>
              <a:bodyPr rtlCol="0" anchor="ctr"/>
              <a:lstStyle/>
              <a:p>
                <a:endParaRPr lang="en-US"/>
              </a:p>
            </p:txBody>
          </p:sp>
          <p:sp>
            <p:nvSpPr>
              <p:cNvPr id="31" name="Freeform: Shape 26">
                <a:extLst>
                  <a:ext uri="{FF2B5EF4-FFF2-40B4-BE49-F238E27FC236}">
                    <a16:creationId xmlns="" xmlns:a16="http://schemas.microsoft.com/office/drawing/2014/main" id="{16DECB76-034A-428E-999B-91C893379EF7}"/>
                  </a:ext>
                </a:extLst>
              </p:cNvPr>
              <p:cNvSpPr/>
              <p:nvPr/>
            </p:nvSpPr>
            <p:spPr>
              <a:xfrm>
                <a:off x="4952949" y="4610665"/>
                <a:ext cx="148734" cy="161128"/>
              </a:xfrm>
              <a:custGeom>
                <a:avLst/>
                <a:gdLst>
                  <a:gd name="connsiteX0" fmla="*/ 370215 w 369454"/>
                  <a:gd name="connsiteY0" fmla="*/ 305601 h 400242"/>
                  <a:gd name="connsiteX1" fmla="*/ 265536 w 369454"/>
                  <a:gd name="connsiteY1" fmla="*/ 341007 h 400242"/>
                  <a:gd name="connsiteX2" fmla="*/ 221664 w 369454"/>
                  <a:gd name="connsiteY2" fmla="*/ 313298 h 400242"/>
                  <a:gd name="connsiteX3" fmla="*/ 220894 w 369454"/>
                  <a:gd name="connsiteY3" fmla="*/ 310219 h 400242"/>
                  <a:gd name="connsiteX4" fmla="*/ 190876 w 369454"/>
                  <a:gd name="connsiteY4" fmla="*/ 281741 h 400242"/>
                  <a:gd name="connsiteX5" fmla="*/ 185488 w 369454"/>
                  <a:gd name="connsiteY5" fmla="*/ 272504 h 400242"/>
                  <a:gd name="connsiteX6" fmla="*/ 195494 w 369454"/>
                  <a:gd name="connsiteY6" fmla="*/ 290207 h 400242"/>
                  <a:gd name="connsiteX7" fmla="*/ 203191 w 369454"/>
                  <a:gd name="connsiteY7" fmla="*/ 345626 h 400242"/>
                  <a:gd name="connsiteX8" fmla="*/ 203191 w 369454"/>
                  <a:gd name="connsiteY8" fmla="*/ 348704 h 400242"/>
                  <a:gd name="connsiteX9" fmla="*/ 200112 w 369454"/>
                  <a:gd name="connsiteY9" fmla="*/ 354092 h 400242"/>
                  <a:gd name="connsiteX10" fmla="*/ 153930 w 369454"/>
                  <a:gd name="connsiteY10" fmla="*/ 400274 h 400242"/>
                  <a:gd name="connsiteX11" fmla="*/ 89276 w 369454"/>
                  <a:gd name="connsiteY11" fmla="*/ 339468 h 400242"/>
                  <a:gd name="connsiteX12" fmla="*/ 116215 w 369454"/>
                  <a:gd name="connsiteY12" fmla="*/ 265577 h 400242"/>
                  <a:gd name="connsiteX13" fmla="*/ 123912 w 369454"/>
                  <a:gd name="connsiteY13" fmla="*/ 251723 h 400242"/>
                  <a:gd name="connsiteX14" fmla="*/ 111597 w 369454"/>
                  <a:gd name="connsiteY14" fmla="*/ 256341 h 400242"/>
                  <a:gd name="connsiteX15" fmla="*/ 23081 w 369454"/>
                  <a:gd name="connsiteY15" fmla="*/ 256341 h 400242"/>
                  <a:gd name="connsiteX16" fmla="*/ 2300 w 369454"/>
                  <a:gd name="connsiteY16" fmla="*/ 183989 h 400242"/>
                  <a:gd name="connsiteX17" fmla="*/ 53100 w 369454"/>
                  <a:gd name="connsiteY17" fmla="*/ 147044 h 400242"/>
                  <a:gd name="connsiteX18" fmla="*/ 75421 w 369454"/>
                  <a:gd name="connsiteY18" fmla="*/ 154741 h 400242"/>
                  <a:gd name="connsiteX19" fmla="*/ 80039 w 369454"/>
                  <a:gd name="connsiteY19" fmla="*/ 155510 h 400242"/>
                  <a:gd name="connsiteX20" fmla="*/ 120064 w 369454"/>
                  <a:gd name="connsiteY20" fmla="*/ 179371 h 400242"/>
                  <a:gd name="connsiteX21" fmla="*/ 124682 w 369454"/>
                  <a:gd name="connsiteY21" fmla="*/ 183219 h 400242"/>
                  <a:gd name="connsiteX22" fmla="*/ 121603 w 369454"/>
                  <a:gd name="connsiteY22" fmla="*/ 180141 h 400242"/>
                  <a:gd name="connsiteX23" fmla="*/ 98512 w 369454"/>
                  <a:gd name="connsiteY23" fmla="*/ 135498 h 400242"/>
                  <a:gd name="connsiteX24" fmla="*/ 93124 w 369454"/>
                  <a:gd name="connsiteY24" fmla="*/ 56219 h 400242"/>
                  <a:gd name="connsiteX25" fmla="*/ 124682 w 369454"/>
                  <a:gd name="connsiteY25" fmla="*/ 10038 h 400242"/>
                  <a:gd name="connsiteX26" fmla="*/ 197803 w 369454"/>
                  <a:gd name="connsiteY26" fmla="*/ 34668 h 400242"/>
                  <a:gd name="connsiteX27" fmla="*/ 200112 w 369454"/>
                  <a:gd name="connsiteY27" fmla="*/ 101632 h 400242"/>
                  <a:gd name="connsiteX28" fmla="*/ 193954 w 369454"/>
                  <a:gd name="connsiteY28" fmla="*/ 131650 h 400242"/>
                  <a:gd name="connsiteX29" fmla="*/ 191645 w 369454"/>
                  <a:gd name="connsiteY29" fmla="*/ 147044 h 400242"/>
                  <a:gd name="connsiteX30" fmla="*/ 203191 w 369454"/>
                  <a:gd name="connsiteY30" fmla="*/ 136268 h 400242"/>
                  <a:gd name="connsiteX31" fmla="*/ 211657 w 369454"/>
                  <a:gd name="connsiteY31" fmla="*/ 127032 h 400242"/>
                  <a:gd name="connsiteX32" fmla="*/ 220894 w 369454"/>
                  <a:gd name="connsiteY32" fmla="*/ 113947 h 400242"/>
                  <a:gd name="connsiteX33" fmla="*/ 220894 w 369454"/>
                  <a:gd name="connsiteY33" fmla="*/ 113947 h 400242"/>
                  <a:gd name="connsiteX34" fmla="*/ 237827 w 369454"/>
                  <a:gd name="connsiteY34" fmla="*/ 95474 h 400242"/>
                  <a:gd name="connsiteX35" fmla="*/ 344815 w 369454"/>
                  <a:gd name="connsiteY35" fmla="*/ 56989 h 400242"/>
                  <a:gd name="connsiteX36" fmla="*/ 376373 w 369454"/>
                  <a:gd name="connsiteY36" fmla="*/ 105480 h 400242"/>
                  <a:gd name="connsiteX37" fmla="*/ 341736 w 369454"/>
                  <a:gd name="connsiteY37" fmla="*/ 168595 h 400242"/>
                  <a:gd name="connsiteX38" fmla="*/ 250142 w 369454"/>
                  <a:gd name="connsiteY38" fmla="*/ 212468 h 400242"/>
                  <a:gd name="connsiteX39" fmla="*/ 237058 w 369454"/>
                  <a:gd name="connsiteY39" fmla="*/ 213238 h 400242"/>
                  <a:gd name="connsiteX40" fmla="*/ 297093 w 369454"/>
                  <a:gd name="connsiteY40" fmla="*/ 220165 h 400242"/>
                  <a:gd name="connsiteX41" fmla="*/ 371755 w 369454"/>
                  <a:gd name="connsiteY41" fmla="*/ 272504 h 400242"/>
                  <a:gd name="connsiteX42" fmla="*/ 371755 w 369454"/>
                  <a:gd name="connsiteY42" fmla="*/ 294825 h 400242"/>
                  <a:gd name="connsiteX43" fmla="*/ 370215 w 369454"/>
                  <a:gd name="connsiteY43" fmla="*/ 305601 h 40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69454" h="400242">
                    <a:moveTo>
                      <a:pt x="370215" y="305601"/>
                    </a:moveTo>
                    <a:cubicBezTo>
                      <a:pt x="345585" y="347935"/>
                      <a:pt x="308639" y="352553"/>
                      <a:pt x="265536" y="341007"/>
                    </a:cubicBezTo>
                    <a:cubicBezTo>
                      <a:pt x="247833" y="336389"/>
                      <a:pt x="233209" y="327153"/>
                      <a:pt x="221664" y="313298"/>
                    </a:cubicBezTo>
                    <a:cubicBezTo>
                      <a:pt x="221664" y="312529"/>
                      <a:pt x="220894" y="310989"/>
                      <a:pt x="220894" y="310219"/>
                    </a:cubicBezTo>
                    <a:cubicBezTo>
                      <a:pt x="207039" y="304062"/>
                      <a:pt x="198573" y="293286"/>
                      <a:pt x="190876" y="281741"/>
                    </a:cubicBezTo>
                    <a:cubicBezTo>
                      <a:pt x="189336" y="278662"/>
                      <a:pt x="188566" y="274814"/>
                      <a:pt x="185488" y="272504"/>
                    </a:cubicBezTo>
                    <a:cubicBezTo>
                      <a:pt x="190106" y="277892"/>
                      <a:pt x="190876" y="284819"/>
                      <a:pt x="195494" y="290207"/>
                    </a:cubicBezTo>
                    <a:cubicBezTo>
                      <a:pt x="203191" y="307910"/>
                      <a:pt x="198573" y="327923"/>
                      <a:pt x="203191" y="345626"/>
                    </a:cubicBezTo>
                    <a:cubicBezTo>
                      <a:pt x="202421" y="346395"/>
                      <a:pt x="202421" y="347935"/>
                      <a:pt x="203191" y="348704"/>
                    </a:cubicBezTo>
                    <a:cubicBezTo>
                      <a:pt x="202421" y="350244"/>
                      <a:pt x="200882" y="352553"/>
                      <a:pt x="200112" y="354092"/>
                    </a:cubicBezTo>
                    <a:cubicBezTo>
                      <a:pt x="191645" y="385650"/>
                      <a:pt x="175482" y="401814"/>
                      <a:pt x="153930" y="400274"/>
                    </a:cubicBezTo>
                    <a:cubicBezTo>
                      <a:pt x="120833" y="397965"/>
                      <a:pt x="91585" y="370256"/>
                      <a:pt x="89276" y="339468"/>
                    </a:cubicBezTo>
                    <a:cubicBezTo>
                      <a:pt x="86197" y="310219"/>
                      <a:pt x="99282" y="287128"/>
                      <a:pt x="116215" y="265577"/>
                    </a:cubicBezTo>
                    <a:cubicBezTo>
                      <a:pt x="119294" y="261729"/>
                      <a:pt x="120064" y="256341"/>
                      <a:pt x="123912" y="251723"/>
                    </a:cubicBezTo>
                    <a:cubicBezTo>
                      <a:pt x="120064" y="255571"/>
                      <a:pt x="115445" y="254032"/>
                      <a:pt x="111597" y="256341"/>
                    </a:cubicBezTo>
                    <a:cubicBezTo>
                      <a:pt x="82348" y="271735"/>
                      <a:pt x="53100" y="280201"/>
                      <a:pt x="23081" y="256341"/>
                    </a:cubicBezTo>
                    <a:cubicBezTo>
                      <a:pt x="4609" y="241716"/>
                      <a:pt x="-4627" y="207850"/>
                      <a:pt x="2300" y="183989"/>
                    </a:cubicBezTo>
                    <a:cubicBezTo>
                      <a:pt x="9227" y="160128"/>
                      <a:pt x="23851" y="149353"/>
                      <a:pt x="53100" y="147044"/>
                    </a:cubicBezTo>
                    <a:cubicBezTo>
                      <a:pt x="60797" y="149353"/>
                      <a:pt x="69263" y="149353"/>
                      <a:pt x="75421" y="154741"/>
                    </a:cubicBezTo>
                    <a:cubicBezTo>
                      <a:pt x="76960" y="154741"/>
                      <a:pt x="78500" y="155510"/>
                      <a:pt x="80039" y="155510"/>
                    </a:cubicBezTo>
                    <a:cubicBezTo>
                      <a:pt x="96203" y="158589"/>
                      <a:pt x="110058" y="167056"/>
                      <a:pt x="120064" y="179371"/>
                    </a:cubicBezTo>
                    <a:cubicBezTo>
                      <a:pt x="121603" y="180141"/>
                      <a:pt x="121603" y="183219"/>
                      <a:pt x="124682" y="183219"/>
                    </a:cubicBezTo>
                    <a:cubicBezTo>
                      <a:pt x="123912" y="182450"/>
                      <a:pt x="122373" y="181680"/>
                      <a:pt x="121603" y="180141"/>
                    </a:cubicBezTo>
                    <a:cubicBezTo>
                      <a:pt x="109288" y="167825"/>
                      <a:pt x="102361" y="152432"/>
                      <a:pt x="98512" y="135498"/>
                    </a:cubicBezTo>
                    <a:cubicBezTo>
                      <a:pt x="93124" y="109329"/>
                      <a:pt x="83888" y="83159"/>
                      <a:pt x="93124" y="56219"/>
                    </a:cubicBezTo>
                    <a:cubicBezTo>
                      <a:pt x="99282" y="37747"/>
                      <a:pt x="107748" y="21583"/>
                      <a:pt x="124682" y="10038"/>
                    </a:cubicBezTo>
                    <a:cubicBezTo>
                      <a:pt x="154700" y="-9974"/>
                      <a:pt x="187027" y="801"/>
                      <a:pt x="197803" y="34668"/>
                    </a:cubicBezTo>
                    <a:cubicBezTo>
                      <a:pt x="204730" y="56989"/>
                      <a:pt x="205500" y="79310"/>
                      <a:pt x="200112" y="101632"/>
                    </a:cubicBezTo>
                    <a:cubicBezTo>
                      <a:pt x="197803" y="111638"/>
                      <a:pt x="196263" y="121644"/>
                      <a:pt x="193954" y="131650"/>
                    </a:cubicBezTo>
                    <a:cubicBezTo>
                      <a:pt x="191645" y="136268"/>
                      <a:pt x="195494" y="141656"/>
                      <a:pt x="191645" y="147044"/>
                    </a:cubicBezTo>
                    <a:cubicBezTo>
                      <a:pt x="196263" y="143965"/>
                      <a:pt x="199342" y="139347"/>
                      <a:pt x="203191" y="136268"/>
                    </a:cubicBezTo>
                    <a:cubicBezTo>
                      <a:pt x="206270" y="133189"/>
                      <a:pt x="208579" y="130110"/>
                      <a:pt x="211657" y="127032"/>
                    </a:cubicBezTo>
                    <a:cubicBezTo>
                      <a:pt x="216276" y="123953"/>
                      <a:pt x="217045" y="117795"/>
                      <a:pt x="220894" y="113947"/>
                    </a:cubicBezTo>
                    <a:lnTo>
                      <a:pt x="220894" y="113947"/>
                    </a:lnTo>
                    <a:cubicBezTo>
                      <a:pt x="229361" y="110098"/>
                      <a:pt x="235518" y="103941"/>
                      <a:pt x="237827" y="95474"/>
                    </a:cubicBezTo>
                    <a:cubicBezTo>
                      <a:pt x="267076" y="64686"/>
                      <a:pt x="299403" y="43135"/>
                      <a:pt x="344815" y="56989"/>
                    </a:cubicBezTo>
                    <a:cubicBezTo>
                      <a:pt x="368676" y="66226"/>
                      <a:pt x="377912" y="80080"/>
                      <a:pt x="376373" y="105480"/>
                    </a:cubicBezTo>
                    <a:cubicBezTo>
                      <a:pt x="374834" y="131650"/>
                      <a:pt x="361748" y="152432"/>
                      <a:pt x="341736" y="168595"/>
                    </a:cubicBezTo>
                    <a:cubicBezTo>
                      <a:pt x="314797" y="190916"/>
                      <a:pt x="283239" y="203232"/>
                      <a:pt x="250142" y="212468"/>
                    </a:cubicBezTo>
                    <a:cubicBezTo>
                      <a:pt x="245524" y="212468"/>
                      <a:pt x="241676" y="210929"/>
                      <a:pt x="237058" y="213238"/>
                    </a:cubicBezTo>
                    <a:cubicBezTo>
                      <a:pt x="257839" y="210159"/>
                      <a:pt x="277082" y="220165"/>
                      <a:pt x="297093" y="220165"/>
                    </a:cubicBezTo>
                    <a:cubicBezTo>
                      <a:pt x="330191" y="225553"/>
                      <a:pt x="357130" y="240177"/>
                      <a:pt x="371755" y="272504"/>
                    </a:cubicBezTo>
                    <a:cubicBezTo>
                      <a:pt x="374834" y="280201"/>
                      <a:pt x="377142" y="287128"/>
                      <a:pt x="371755" y="294825"/>
                    </a:cubicBezTo>
                    <a:cubicBezTo>
                      <a:pt x="370985" y="299444"/>
                      <a:pt x="370985" y="302522"/>
                      <a:pt x="370215" y="305601"/>
                    </a:cubicBezTo>
                    <a:close/>
                  </a:path>
                </a:pathLst>
              </a:custGeom>
              <a:solidFill>
                <a:schemeClr val="accent4"/>
              </a:solidFill>
              <a:ln w="7692" cap="flat">
                <a:noFill/>
                <a:prstDash val="solid"/>
                <a:miter/>
              </a:ln>
            </p:spPr>
            <p:txBody>
              <a:bodyPr rtlCol="0" anchor="ctr"/>
              <a:lstStyle/>
              <a:p>
                <a:endParaRPr lang="en-US"/>
              </a:p>
            </p:txBody>
          </p:sp>
          <p:sp>
            <p:nvSpPr>
              <p:cNvPr id="32" name="Freeform: Shape 27">
                <a:extLst>
                  <a:ext uri="{FF2B5EF4-FFF2-40B4-BE49-F238E27FC236}">
                    <a16:creationId xmlns="" xmlns:a16="http://schemas.microsoft.com/office/drawing/2014/main" id="{00C1C5F1-934A-43B1-A15A-6762B55754E6}"/>
                  </a:ext>
                </a:extLst>
              </p:cNvPr>
              <p:cNvSpPr/>
              <p:nvPr/>
            </p:nvSpPr>
            <p:spPr>
              <a:xfrm>
                <a:off x="6080661" y="4522169"/>
                <a:ext cx="210497" cy="202401"/>
              </a:xfrm>
              <a:custGeom>
                <a:avLst/>
                <a:gdLst>
                  <a:gd name="connsiteX0" fmla="*/ 165990 w 400242"/>
                  <a:gd name="connsiteY0" fmla="*/ 373598 h 384848"/>
                  <a:gd name="connsiteX1" fmla="*/ 145978 w 400242"/>
                  <a:gd name="connsiteY1" fmla="*/ 305865 h 384848"/>
                  <a:gd name="connsiteX2" fmla="*/ 153675 w 400242"/>
                  <a:gd name="connsiteY2" fmla="*/ 276617 h 384848"/>
                  <a:gd name="connsiteX3" fmla="*/ 194469 w 400242"/>
                  <a:gd name="connsiteY3" fmla="*/ 218889 h 384848"/>
                  <a:gd name="connsiteX4" fmla="*/ 201396 w 400242"/>
                  <a:gd name="connsiteY4" fmla="*/ 209653 h 384848"/>
                  <a:gd name="connsiteX5" fmla="*/ 194469 w 400242"/>
                  <a:gd name="connsiteY5" fmla="*/ 211962 h 384848"/>
                  <a:gd name="connsiteX6" fmla="*/ 181384 w 400242"/>
                  <a:gd name="connsiteY6" fmla="*/ 219659 h 384848"/>
                  <a:gd name="connsiteX7" fmla="*/ 59002 w 400242"/>
                  <a:gd name="connsiteY7" fmla="*/ 265071 h 384848"/>
                  <a:gd name="connsiteX8" fmla="*/ 505 w 400242"/>
                  <a:gd name="connsiteY8" fmla="*/ 218889 h 384848"/>
                  <a:gd name="connsiteX9" fmla="*/ 44378 w 400242"/>
                  <a:gd name="connsiteY9" fmla="*/ 155774 h 384848"/>
                  <a:gd name="connsiteX10" fmla="*/ 149826 w 400242"/>
                  <a:gd name="connsiteY10" fmla="*/ 144998 h 384848"/>
                  <a:gd name="connsiteX11" fmla="*/ 181384 w 400242"/>
                  <a:gd name="connsiteY11" fmla="*/ 148847 h 384848"/>
                  <a:gd name="connsiteX12" fmla="*/ 103645 w 400242"/>
                  <a:gd name="connsiteY12" fmla="*/ 104974 h 384848"/>
                  <a:gd name="connsiteX13" fmla="*/ 92099 w 400242"/>
                  <a:gd name="connsiteY13" fmla="*/ 94968 h 384848"/>
                  <a:gd name="connsiteX14" fmla="*/ 83633 w 400242"/>
                  <a:gd name="connsiteY14" fmla="*/ 86501 h 384848"/>
                  <a:gd name="connsiteX15" fmla="*/ 74396 w 400242"/>
                  <a:gd name="connsiteY15" fmla="*/ 72647 h 384848"/>
                  <a:gd name="connsiteX16" fmla="*/ 79014 w 400242"/>
                  <a:gd name="connsiteY16" fmla="*/ 17998 h 384848"/>
                  <a:gd name="connsiteX17" fmla="*/ 141360 w 400242"/>
                  <a:gd name="connsiteY17" fmla="*/ 2604 h 384848"/>
                  <a:gd name="connsiteX18" fmla="*/ 201396 w 400242"/>
                  <a:gd name="connsiteY18" fmla="*/ 42628 h 384848"/>
                  <a:gd name="connsiteX19" fmla="*/ 236033 w 400242"/>
                  <a:gd name="connsiteY19" fmla="*/ 97277 h 384848"/>
                  <a:gd name="connsiteX20" fmla="*/ 265281 w 400242"/>
                  <a:gd name="connsiteY20" fmla="*/ 21847 h 384848"/>
                  <a:gd name="connsiteX21" fmla="*/ 316851 w 400242"/>
                  <a:gd name="connsiteY21" fmla="*/ 16459 h 384848"/>
                  <a:gd name="connsiteX22" fmla="*/ 363033 w 400242"/>
                  <a:gd name="connsiteY22" fmla="*/ 82653 h 384848"/>
                  <a:gd name="connsiteX23" fmla="*/ 316081 w 400242"/>
                  <a:gd name="connsiteY23" fmla="*/ 151156 h 384848"/>
                  <a:gd name="connsiteX24" fmla="*/ 296839 w 400242"/>
                  <a:gd name="connsiteY24" fmla="*/ 158083 h 384848"/>
                  <a:gd name="connsiteX25" fmla="*/ 399209 w 400242"/>
                  <a:gd name="connsiteY25" fmla="*/ 259683 h 384848"/>
                  <a:gd name="connsiteX26" fmla="*/ 315311 w 400242"/>
                  <a:gd name="connsiteY26" fmla="*/ 285852 h 384848"/>
                  <a:gd name="connsiteX27" fmla="*/ 269899 w 400242"/>
                  <a:gd name="connsiteY27" fmla="*/ 231204 h 384848"/>
                  <a:gd name="connsiteX28" fmla="*/ 267590 w 400242"/>
                  <a:gd name="connsiteY28" fmla="*/ 329725 h 384848"/>
                  <a:gd name="connsiteX29" fmla="*/ 192930 w 400242"/>
                  <a:gd name="connsiteY29" fmla="*/ 390532 h 384848"/>
                  <a:gd name="connsiteX30" fmla="*/ 165990 w 400242"/>
                  <a:gd name="connsiteY30" fmla="*/ 373598 h 384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0242" h="384848">
                    <a:moveTo>
                      <a:pt x="165990" y="373598"/>
                    </a:moveTo>
                    <a:cubicBezTo>
                      <a:pt x="138281" y="357435"/>
                      <a:pt x="143669" y="331265"/>
                      <a:pt x="145978" y="305865"/>
                    </a:cubicBezTo>
                    <a:cubicBezTo>
                      <a:pt x="146748" y="295859"/>
                      <a:pt x="150596" y="286622"/>
                      <a:pt x="153675" y="276617"/>
                    </a:cubicBezTo>
                    <a:cubicBezTo>
                      <a:pt x="167530" y="257374"/>
                      <a:pt x="180614" y="238132"/>
                      <a:pt x="194469" y="218889"/>
                    </a:cubicBezTo>
                    <a:cubicBezTo>
                      <a:pt x="196008" y="215041"/>
                      <a:pt x="197548" y="211962"/>
                      <a:pt x="201396" y="209653"/>
                    </a:cubicBezTo>
                    <a:cubicBezTo>
                      <a:pt x="198318" y="208883"/>
                      <a:pt x="196778" y="211962"/>
                      <a:pt x="194469" y="211962"/>
                    </a:cubicBezTo>
                    <a:cubicBezTo>
                      <a:pt x="189081" y="212731"/>
                      <a:pt x="183693" y="214271"/>
                      <a:pt x="181384" y="219659"/>
                    </a:cubicBezTo>
                    <a:cubicBezTo>
                      <a:pt x="145208" y="247368"/>
                      <a:pt x="105954" y="268150"/>
                      <a:pt x="59002" y="265071"/>
                    </a:cubicBezTo>
                    <a:cubicBezTo>
                      <a:pt x="25136" y="262762"/>
                      <a:pt x="4354" y="245059"/>
                      <a:pt x="505" y="218889"/>
                    </a:cubicBezTo>
                    <a:cubicBezTo>
                      <a:pt x="-3343" y="194259"/>
                      <a:pt x="15130" y="168089"/>
                      <a:pt x="44378" y="155774"/>
                    </a:cubicBezTo>
                    <a:cubicBezTo>
                      <a:pt x="78245" y="141150"/>
                      <a:pt x="114421" y="141150"/>
                      <a:pt x="149826" y="144998"/>
                    </a:cubicBezTo>
                    <a:cubicBezTo>
                      <a:pt x="158293" y="145768"/>
                      <a:pt x="166760" y="146538"/>
                      <a:pt x="181384" y="148847"/>
                    </a:cubicBezTo>
                    <a:cubicBezTo>
                      <a:pt x="152905" y="130374"/>
                      <a:pt x="125966" y="121907"/>
                      <a:pt x="103645" y="104974"/>
                    </a:cubicBezTo>
                    <a:cubicBezTo>
                      <a:pt x="101336" y="100356"/>
                      <a:pt x="93639" y="100356"/>
                      <a:pt x="92099" y="94968"/>
                    </a:cubicBezTo>
                    <a:cubicBezTo>
                      <a:pt x="89020" y="91889"/>
                      <a:pt x="86711" y="89580"/>
                      <a:pt x="83633" y="86501"/>
                    </a:cubicBezTo>
                    <a:cubicBezTo>
                      <a:pt x="77475" y="84192"/>
                      <a:pt x="76705" y="78034"/>
                      <a:pt x="74396" y="72647"/>
                    </a:cubicBezTo>
                    <a:cubicBezTo>
                      <a:pt x="68239" y="53404"/>
                      <a:pt x="62081" y="34162"/>
                      <a:pt x="79014" y="17998"/>
                    </a:cubicBezTo>
                    <a:cubicBezTo>
                      <a:pt x="96717" y="1065"/>
                      <a:pt x="117499" y="-3553"/>
                      <a:pt x="141360" y="2604"/>
                    </a:cubicBezTo>
                    <a:cubicBezTo>
                      <a:pt x="165990" y="8762"/>
                      <a:pt x="186002" y="21847"/>
                      <a:pt x="201396" y="42628"/>
                    </a:cubicBezTo>
                    <a:cubicBezTo>
                      <a:pt x="226796" y="53404"/>
                      <a:pt x="226027" y="80344"/>
                      <a:pt x="236033" y="97277"/>
                    </a:cubicBezTo>
                    <a:cubicBezTo>
                      <a:pt x="230645" y="68028"/>
                      <a:pt x="244499" y="42628"/>
                      <a:pt x="265281" y="21847"/>
                    </a:cubicBezTo>
                    <a:cubicBezTo>
                      <a:pt x="279905" y="7223"/>
                      <a:pt x="299148" y="8762"/>
                      <a:pt x="316851" y="16459"/>
                    </a:cubicBezTo>
                    <a:cubicBezTo>
                      <a:pt x="343790" y="27234"/>
                      <a:pt x="363033" y="54943"/>
                      <a:pt x="363033" y="82653"/>
                    </a:cubicBezTo>
                    <a:cubicBezTo>
                      <a:pt x="363033" y="111132"/>
                      <a:pt x="343790" y="138841"/>
                      <a:pt x="316081" y="151156"/>
                    </a:cubicBezTo>
                    <a:cubicBezTo>
                      <a:pt x="309924" y="153465"/>
                      <a:pt x="303766" y="154234"/>
                      <a:pt x="296839" y="158083"/>
                    </a:cubicBezTo>
                    <a:cubicBezTo>
                      <a:pt x="369190" y="147307"/>
                      <a:pt x="416142" y="200416"/>
                      <a:pt x="399209" y="259683"/>
                    </a:cubicBezTo>
                    <a:cubicBezTo>
                      <a:pt x="383045" y="299707"/>
                      <a:pt x="349948" y="310483"/>
                      <a:pt x="315311" y="285852"/>
                    </a:cubicBezTo>
                    <a:cubicBezTo>
                      <a:pt x="294530" y="271998"/>
                      <a:pt x="278366" y="255065"/>
                      <a:pt x="269899" y="231204"/>
                    </a:cubicBezTo>
                    <a:cubicBezTo>
                      <a:pt x="281445" y="264301"/>
                      <a:pt x="279136" y="297398"/>
                      <a:pt x="267590" y="329725"/>
                    </a:cubicBezTo>
                    <a:cubicBezTo>
                      <a:pt x="255275" y="364362"/>
                      <a:pt x="229105" y="383604"/>
                      <a:pt x="192930" y="390532"/>
                    </a:cubicBezTo>
                    <a:cubicBezTo>
                      <a:pt x="183693" y="385913"/>
                      <a:pt x="171378" y="385913"/>
                      <a:pt x="165990" y="373598"/>
                    </a:cubicBezTo>
                    <a:close/>
                  </a:path>
                </a:pathLst>
              </a:custGeom>
              <a:solidFill>
                <a:schemeClr val="accent2"/>
              </a:solidFill>
              <a:ln w="7692" cap="flat">
                <a:noFill/>
                <a:prstDash val="solid"/>
                <a:miter/>
              </a:ln>
            </p:spPr>
            <p:txBody>
              <a:bodyPr rtlCol="0" anchor="ctr"/>
              <a:lstStyle/>
              <a:p>
                <a:endParaRPr lang="en-US"/>
              </a:p>
            </p:txBody>
          </p:sp>
          <p:sp>
            <p:nvSpPr>
              <p:cNvPr id="33" name="Freeform: Shape 28">
                <a:extLst>
                  <a:ext uri="{FF2B5EF4-FFF2-40B4-BE49-F238E27FC236}">
                    <a16:creationId xmlns="" xmlns:a16="http://schemas.microsoft.com/office/drawing/2014/main" id="{FFD0DF4D-BB67-4B61-8559-22FDCAA7D3E1}"/>
                  </a:ext>
                </a:extLst>
              </p:cNvPr>
              <p:cNvSpPr/>
              <p:nvPr/>
            </p:nvSpPr>
            <p:spPr>
              <a:xfrm rot="19265104" flipH="1">
                <a:off x="8317322" y="2987853"/>
                <a:ext cx="613172" cy="639154"/>
              </a:xfrm>
              <a:custGeom>
                <a:avLst/>
                <a:gdLst>
                  <a:gd name="connsiteX0" fmla="*/ 126460 w 772427"/>
                  <a:gd name="connsiteY0" fmla="*/ 0 h 805156"/>
                  <a:gd name="connsiteX1" fmla="*/ 287327 w 772427"/>
                  <a:gd name="connsiteY1" fmla="*/ 33097 h 805156"/>
                  <a:gd name="connsiteX2" fmla="*/ 315805 w 772427"/>
                  <a:gd name="connsiteY2" fmla="*/ 36176 h 805156"/>
                  <a:gd name="connsiteX3" fmla="*/ 322733 w 772427"/>
                  <a:gd name="connsiteY3" fmla="*/ 37715 h 805156"/>
                  <a:gd name="connsiteX4" fmla="*/ 378151 w 772427"/>
                  <a:gd name="connsiteY4" fmla="*/ 51570 h 805156"/>
                  <a:gd name="connsiteX5" fmla="*/ 454351 w 772427"/>
                  <a:gd name="connsiteY5" fmla="*/ 110836 h 805156"/>
                  <a:gd name="connsiteX6" fmla="*/ 496684 w 772427"/>
                  <a:gd name="connsiteY6" fmla="*/ 118533 h 805156"/>
                  <a:gd name="connsiteX7" fmla="*/ 522854 w 772427"/>
                  <a:gd name="connsiteY7" fmla="*/ 102370 h 805156"/>
                  <a:gd name="connsiteX8" fmla="*/ 606751 w 772427"/>
                  <a:gd name="connsiteY8" fmla="*/ 111606 h 805156"/>
                  <a:gd name="connsiteX9" fmla="*/ 650624 w 772427"/>
                  <a:gd name="connsiteY9" fmla="*/ 150861 h 805156"/>
                  <a:gd name="connsiteX10" fmla="*/ 662939 w 772427"/>
                  <a:gd name="connsiteY10" fmla="*/ 160867 h 805156"/>
                  <a:gd name="connsiteX11" fmla="*/ 679872 w 772427"/>
                  <a:gd name="connsiteY11" fmla="*/ 171642 h 805156"/>
                  <a:gd name="connsiteX12" fmla="*/ 713739 w 772427"/>
                  <a:gd name="connsiteY12" fmla="*/ 176261 h 805156"/>
                  <a:gd name="connsiteX13" fmla="*/ 746836 w 772427"/>
                  <a:gd name="connsiteY13" fmla="*/ 175491 h 805156"/>
                  <a:gd name="connsiteX14" fmla="*/ 772236 w 772427"/>
                  <a:gd name="connsiteY14" fmla="*/ 199351 h 805156"/>
                  <a:gd name="connsiteX15" fmla="*/ 733751 w 772427"/>
                  <a:gd name="connsiteY15" fmla="*/ 331740 h 805156"/>
                  <a:gd name="connsiteX16" fmla="*/ 646775 w 772427"/>
                  <a:gd name="connsiteY16" fmla="*/ 402552 h 805156"/>
                  <a:gd name="connsiteX17" fmla="*/ 551333 w 772427"/>
                  <a:gd name="connsiteY17" fmla="*/ 434880 h 805156"/>
                  <a:gd name="connsiteX18" fmla="*/ 577502 w 772427"/>
                  <a:gd name="connsiteY18" fmla="*/ 446425 h 805156"/>
                  <a:gd name="connsiteX19" fmla="*/ 576731 w 772427"/>
                  <a:gd name="connsiteY19" fmla="*/ 447370 h 805156"/>
                  <a:gd name="connsiteX20" fmla="*/ 595399 w 772427"/>
                  <a:gd name="connsiteY20" fmla="*/ 449503 h 805156"/>
                  <a:gd name="connsiteX21" fmla="*/ 614449 w 772427"/>
                  <a:gd name="connsiteY21" fmla="*/ 456431 h 805156"/>
                  <a:gd name="connsiteX22" fmla="*/ 609061 w 772427"/>
                  <a:gd name="connsiteY22" fmla="*/ 467207 h 805156"/>
                  <a:gd name="connsiteX23" fmla="*/ 577503 w 772427"/>
                  <a:gd name="connsiteY23" fmla="*/ 469420 h 805156"/>
                  <a:gd name="connsiteX24" fmla="*/ 559229 w 772427"/>
                  <a:gd name="connsiteY24" fmla="*/ 471705 h 805156"/>
                  <a:gd name="connsiteX25" fmla="*/ 569324 w 772427"/>
                  <a:gd name="connsiteY25" fmla="*/ 476154 h 805156"/>
                  <a:gd name="connsiteX26" fmla="*/ 586739 w 772427"/>
                  <a:gd name="connsiteY26" fmla="*/ 490298 h 805156"/>
                  <a:gd name="connsiteX27" fmla="*/ 635230 w 772427"/>
                  <a:gd name="connsiteY27" fmla="*/ 525704 h 805156"/>
                  <a:gd name="connsiteX28" fmla="*/ 663708 w 772427"/>
                  <a:gd name="connsiteY28" fmla="*/ 558031 h 805156"/>
                  <a:gd name="connsiteX29" fmla="*/ 665248 w 772427"/>
                  <a:gd name="connsiteY29" fmla="*/ 561880 h 805156"/>
                  <a:gd name="connsiteX30" fmla="*/ 676793 w 772427"/>
                  <a:gd name="connsiteY30" fmla="*/ 574195 h 805156"/>
                  <a:gd name="connsiteX31" fmla="*/ 683720 w 772427"/>
                  <a:gd name="connsiteY31" fmla="*/ 585740 h 805156"/>
                  <a:gd name="connsiteX32" fmla="*/ 690648 w 772427"/>
                  <a:gd name="connsiteY32" fmla="*/ 598055 h 805156"/>
                  <a:gd name="connsiteX33" fmla="*/ 709120 w 772427"/>
                  <a:gd name="connsiteY33" fmla="*/ 700425 h 805156"/>
                  <a:gd name="connsiteX34" fmla="*/ 700654 w 772427"/>
                  <a:gd name="connsiteY34" fmla="*/ 754304 h 805156"/>
                  <a:gd name="connsiteX35" fmla="*/ 684490 w 772427"/>
                  <a:gd name="connsiteY35" fmla="*/ 764310 h 805156"/>
                  <a:gd name="connsiteX36" fmla="*/ 552102 w 772427"/>
                  <a:gd name="connsiteY36" fmla="*/ 778165 h 805156"/>
                  <a:gd name="connsiteX37" fmla="*/ 506690 w 772427"/>
                  <a:gd name="connsiteY37" fmla="*/ 798947 h 805156"/>
                  <a:gd name="connsiteX38" fmla="*/ 428181 w 772427"/>
                  <a:gd name="connsiteY38" fmla="*/ 765080 h 805156"/>
                  <a:gd name="connsiteX39" fmla="*/ 413557 w 772427"/>
                  <a:gd name="connsiteY39" fmla="*/ 745837 h 805156"/>
                  <a:gd name="connsiteX40" fmla="*/ 392005 w 772427"/>
                  <a:gd name="connsiteY40" fmla="*/ 745837 h 805156"/>
                  <a:gd name="connsiteX41" fmla="*/ 218824 w 772427"/>
                  <a:gd name="connsiteY41" fmla="*/ 800486 h 805156"/>
                  <a:gd name="connsiteX42" fmla="*/ 158017 w 772427"/>
                  <a:gd name="connsiteY42" fmla="*/ 794328 h 805156"/>
                  <a:gd name="connsiteX43" fmla="*/ 28708 w 772427"/>
                  <a:gd name="connsiteY43" fmla="*/ 794328 h 805156"/>
                  <a:gd name="connsiteX44" fmla="*/ 21781 w 772427"/>
                  <a:gd name="connsiteY44" fmla="*/ 793559 h 805156"/>
                  <a:gd name="connsiteX45" fmla="*/ 4848 w 772427"/>
                  <a:gd name="connsiteY45" fmla="*/ 745068 h 805156"/>
                  <a:gd name="connsiteX46" fmla="*/ 43333 w 772427"/>
                  <a:gd name="connsiteY46" fmla="*/ 679644 h 805156"/>
                  <a:gd name="connsiteX47" fmla="*/ 54878 w 772427"/>
                  <a:gd name="connsiteY47" fmla="*/ 665019 h 805156"/>
                  <a:gd name="connsiteX48" fmla="*/ 116454 w 772427"/>
                  <a:gd name="connsiteY48" fmla="*/ 603443 h 805156"/>
                  <a:gd name="connsiteX49" fmla="*/ 126460 w 772427"/>
                  <a:gd name="connsiteY49" fmla="*/ 594207 h 805156"/>
                  <a:gd name="connsiteX50" fmla="*/ 196502 w 772427"/>
                  <a:gd name="connsiteY50" fmla="*/ 535710 h 805156"/>
                  <a:gd name="connsiteX51" fmla="*/ 265775 w 772427"/>
                  <a:gd name="connsiteY51" fmla="*/ 488759 h 805156"/>
                  <a:gd name="connsiteX52" fmla="*/ 295793 w 772427"/>
                  <a:gd name="connsiteY52" fmla="*/ 471825 h 805156"/>
                  <a:gd name="connsiteX53" fmla="*/ 300411 w 772427"/>
                  <a:gd name="connsiteY53" fmla="*/ 468746 h 805156"/>
                  <a:gd name="connsiteX54" fmla="*/ 309648 w 772427"/>
                  <a:gd name="connsiteY54" fmla="*/ 462589 h 805156"/>
                  <a:gd name="connsiteX55" fmla="*/ 314266 w 772427"/>
                  <a:gd name="connsiteY55" fmla="*/ 459510 h 805156"/>
                  <a:gd name="connsiteX56" fmla="*/ 318114 w 772427"/>
                  <a:gd name="connsiteY56" fmla="*/ 451813 h 805156"/>
                  <a:gd name="connsiteX57" fmla="*/ 310417 w 772427"/>
                  <a:gd name="connsiteY57" fmla="*/ 452583 h 805156"/>
                  <a:gd name="connsiteX58" fmla="*/ 274242 w 772427"/>
                  <a:gd name="connsiteY58" fmla="*/ 451043 h 805156"/>
                  <a:gd name="connsiteX59" fmla="*/ 261157 w 772427"/>
                  <a:gd name="connsiteY59" fmla="*/ 441807 h 805156"/>
                  <a:gd name="connsiteX60" fmla="*/ 260739 w 772427"/>
                  <a:gd name="connsiteY60" fmla="*/ 441305 h 805156"/>
                  <a:gd name="connsiteX61" fmla="*/ 199485 w 772427"/>
                  <a:gd name="connsiteY61" fmla="*/ 481927 h 805156"/>
                  <a:gd name="connsiteX62" fmla="*/ 130308 w 772427"/>
                  <a:gd name="connsiteY62" fmla="*/ 515698 h 805156"/>
                  <a:gd name="connsiteX63" fmla="*/ 139545 w 772427"/>
                  <a:gd name="connsiteY63" fmla="*/ 500304 h 805156"/>
                  <a:gd name="connsiteX64" fmla="*/ 236527 w 772427"/>
                  <a:gd name="connsiteY64" fmla="*/ 448733 h 805156"/>
                  <a:gd name="connsiteX65" fmla="*/ 258078 w 772427"/>
                  <a:gd name="connsiteY65" fmla="*/ 438727 h 805156"/>
                  <a:gd name="connsiteX66" fmla="*/ 258660 w 772427"/>
                  <a:gd name="connsiteY66" fmla="*/ 438810 h 805156"/>
                  <a:gd name="connsiteX67" fmla="*/ 257308 w 772427"/>
                  <a:gd name="connsiteY67" fmla="*/ 437189 h 805156"/>
                  <a:gd name="connsiteX68" fmla="*/ 257308 w 772427"/>
                  <a:gd name="connsiteY68" fmla="*/ 411019 h 805156"/>
                  <a:gd name="connsiteX69" fmla="*/ 257308 w 772427"/>
                  <a:gd name="connsiteY69" fmla="*/ 411018 h 805156"/>
                  <a:gd name="connsiteX70" fmla="*/ 214207 w 772427"/>
                  <a:gd name="connsiteY70" fmla="*/ 367916 h 805156"/>
                  <a:gd name="connsiteX71" fmla="*/ 149551 w 772427"/>
                  <a:gd name="connsiteY71" fmla="*/ 309418 h 805156"/>
                  <a:gd name="connsiteX72" fmla="*/ 157248 w 772427"/>
                  <a:gd name="connsiteY72" fmla="*/ 305570 h 805156"/>
                  <a:gd name="connsiteX73" fmla="*/ 164945 w 772427"/>
                  <a:gd name="connsiteY73" fmla="*/ 306340 h 805156"/>
                  <a:gd name="connsiteX74" fmla="*/ 178030 w 772427"/>
                  <a:gd name="connsiteY74" fmla="*/ 315576 h 805156"/>
                  <a:gd name="connsiteX75" fmla="*/ 248843 w 772427"/>
                  <a:gd name="connsiteY75" fmla="*/ 389468 h 805156"/>
                  <a:gd name="connsiteX76" fmla="*/ 264997 w 772427"/>
                  <a:gd name="connsiteY76" fmla="*/ 401408 h 805156"/>
                  <a:gd name="connsiteX77" fmla="*/ 266545 w 772427"/>
                  <a:gd name="connsiteY77" fmla="*/ 399474 h 805156"/>
                  <a:gd name="connsiteX78" fmla="*/ 326581 w 772427"/>
                  <a:gd name="connsiteY78" fmla="*/ 401013 h 805156"/>
                  <a:gd name="connsiteX79" fmla="*/ 241914 w 772427"/>
                  <a:gd name="connsiteY79" fmla="*/ 307880 h 805156"/>
                  <a:gd name="connsiteX80" fmla="*/ 230369 w 772427"/>
                  <a:gd name="connsiteY80" fmla="*/ 294024 h 805156"/>
                  <a:gd name="connsiteX81" fmla="*/ 161096 w 772427"/>
                  <a:gd name="connsiteY81" fmla="*/ 210127 h 805156"/>
                  <a:gd name="connsiteX82" fmla="*/ 125690 w 772427"/>
                  <a:gd name="connsiteY82" fmla="*/ 150091 h 805156"/>
                  <a:gd name="connsiteX83" fmla="*/ 122611 w 772427"/>
                  <a:gd name="connsiteY83" fmla="*/ 144703 h 805156"/>
                  <a:gd name="connsiteX84" fmla="*/ 87205 w 772427"/>
                  <a:gd name="connsiteY84" fmla="*/ 54649 h 805156"/>
                  <a:gd name="connsiteX85" fmla="*/ 86436 w 772427"/>
                  <a:gd name="connsiteY85" fmla="*/ 39255 h 805156"/>
                  <a:gd name="connsiteX86" fmla="*/ 126460 w 772427"/>
                  <a:gd name="connsiteY86" fmla="*/ 0 h 80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772427" h="805156">
                    <a:moveTo>
                      <a:pt x="126460" y="0"/>
                    </a:moveTo>
                    <a:cubicBezTo>
                      <a:pt x="179569" y="14624"/>
                      <a:pt x="232678" y="26170"/>
                      <a:pt x="287327" y="33097"/>
                    </a:cubicBezTo>
                    <a:cubicBezTo>
                      <a:pt x="296563" y="33867"/>
                      <a:pt x="306569" y="34636"/>
                      <a:pt x="315805" y="36176"/>
                    </a:cubicBezTo>
                    <a:cubicBezTo>
                      <a:pt x="318114" y="36176"/>
                      <a:pt x="320424" y="36945"/>
                      <a:pt x="322733" y="37715"/>
                    </a:cubicBezTo>
                    <a:cubicBezTo>
                      <a:pt x="340436" y="44642"/>
                      <a:pt x="359678" y="44642"/>
                      <a:pt x="378151" y="51570"/>
                    </a:cubicBezTo>
                    <a:cubicBezTo>
                      <a:pt x="410478" y="63115"/>
                      <a:pt x="435108" y="83127"/>
                      <a:pt x="454351" y="110836"/>
                    </a:cubicBezTo>
                    <a:cubicBezTo>
                      <a:pt x="468205" y="130848"/>
                      <a:pt x="469745" y="143164"/>
                      <a:pt x="496684" y="118533"/>
                    </a:cubicBezTo>
                    <a:cubicBezTo>
                      <a:pt x="504381" y="111606"/>
                      <a:pt x="513617" y="106988"/>
                      <a:pt x="522854" y="102370"/>
                    </a:cubicBezTo>
                    <a:cubicBezTo>
                      <a:pt x="552872" y="87745"/>
                      <a:pt x="581351" y="90054"/>
                      <a:pt x="606751" y="111606"/>
                    </a:cubicBezTo>
                    <a:cubicBezTo>
                      <a:pt x="622145" y="123921"/>
                      <a:pt x="639078" y="134697"/>
                      <a:pt x="650624" y="150861"/>
                    </a:cubicBezTo>
                    <a:cubicBezTo>
                      <a:pt x="652933" y="156248"/>
                      <a:pt x="657551" y="160097"/>
                      <a:pt x="662939" y="160867"/>
                    </a:cubicBezTo>
                    <a:cubicBezTo>
                      <a:pt x="669096" y="163176"/>
                      <a:pt x="675254" y="166255"/>
                      <a:pt x="679872" y="171642"/>
                    </a:cubicBezTo>
                    <a:cubicBezTo>
                      <a:pt x="689878" y="181649"/>
                      <a:pt x="702193" y="175491"/>
                      <a:pt x="713739" y="176261"/>
                    </a:cubicBezTo>
                    <a:cubicBezTo>
                      <a:pt x="724514" y="176261"/>
                      <a:pt x="736060" y="175491"/>
                      <a:pt x="746836" y="175491"/>
                    </a:cubicBezTo>
                    <a:cubicBezTo>
                      <a:pt x="766078" y="174721"/>
                      <a:pt x="773775" y="180109"/>
                      <a:pt x="772236" y="199351"/>
                    </a:cubicBezTo>
                    <a:cubicBezTo>
                      <a:pt x="769157" y="246303"/>
                      <a:pt x="765308" y="293255"/>
                      <a:pt x="733751" y="331740"/>
                    </a:cubicBezTo>
                    <a:cubicBezTo>
                      <a:pt x="707581" y="358680"/>
                      <a:pt x="683720" y="388698"/>
                      <a:pt x="646775" y="402552"/>
                    </a:cubicBezTo>
                    <a:cubicBezTo>
                      <a:pt x="615987" y="414868"/>
                      <a:pt x="585199" y="426413"/>
                      <a:pt x="551333" y="434880"/>
                    </a:cubicBezTo>
                    <a:cubicBezTo>
                      <a:pt x="559799" y="444116"/>
                      <a:pt x="569805" y="443347"/>
                      <a:pt x="577502" y="446425"/>
                    </a:cubicBezTo>
                    <a:lnTo>
                      <a:pt x="576731" y="447370"/>
                    </a:lnTo>
                    <a:lnTo>
                      <a:pt x="595399" y="449503"/>
                    </a:lnTo>
                    <a:cubicBezTo>
                      <a:pt x="601749" y="451620"/>
                      <a:pt x="607907" y="454507"/>
                      <a:pt x="614449" y="456431"/>
                    </a:cubicBezTo>
                    <a:cubicBezTo>
                      <a:pt x="615988" y="461819"/>
                      <a:pt x="613679" y="464898"/>
                      <a:pt x="609061" y="467207"/>
                    </a:cubicBezTo>
                    <a:cubicBezTo>
                      <a:pt x="598670" y="468362"/>
                      <a:pt x="588086" y="468746"/>
                      <a:pt x="577503" y="469420"/>
                    </a:cubicBezTo>
                    <a:lnTo>
                      <a:pt x="559229" y="471705"/>
                    </a:lnTo>
                    <a:lnTo>
                      <a:pt x="569324" y="476154"/>
                    </a:lnTo>
                    <a:cubicBezTo>
                      <a:pt x="575193" y="480676"/>
                      <a:pt x="580581" y="486064"/>
                      <a:pt x="586739" y="490298"/>
                    </a:cubicBezTo>
                    <a:cubicBezTo>
                      <a:pt x="602902" y="501843"/>
                      <a:pt x="619066" y="514158"/>
                      <a:pt x="635230" y="525704"/>
                    </a:cubicBezTo>
                    <a:cubicBezTo>
                      <a:pt x="645236" y="534940"/>
                      <a:pt x="656011" y="544946"/>
                      <a:pt x="663708" y="558031"/>
                    </a:cubicBezTo>
                    <a:cubicBezTo>
                      <a:pt x="663708" y="559571"/>
                      <a:pt x="664478" y="560340"/>
                      <a:pt x="665248" y="561880"/>
                    </a:cubicBezTo>
                    <a:cubicBezTo>
                      <a:pt x="669096" y="565728"/>
                      <a:pt x="675254" y="568037"/>
                      <a:pt x="676793" y="574195"/>
                    </a:cubicBezTo>
                    <a:cubicBezTo>
                      <a:pt x="677563" y="578813"/>
                      <a:pt x="679102" y="582661"/>
                      <a:pt x="683720" y="585740"/>
                    </a:cubicBezTo>
                    <a:cubicBezTo>
                      <a:pt x="686799" y="588819"/>
                      <a:pt x="688339" y="593437"/>
                      <a:pt x="690648" y="598055"/>
                    </a:cubicBezTo>
                    <a:cubicBezTo>
                      <a:pt x="701423" y="631153"/>
                      <a:pt x="712199" y="664249"/>
                      <a:pt x="709120" y="700425"/>
                    </a:cubicBezTo>
                    <a:cubicBezTo>
                      <a:pt x="707581" y="718898"/>
                      <a:pt x="704502" y="736601"/>
                      <a:pt x="700654" y="754304"/>
                    </a:cubicBezTo>
                    <a:cubicBezTo>
                      <a:pt x="698345" y="765080"/>
                      <a:pt x="693726" y="768159"/>
                      <a:pt x="684490" y="764310"/>
                    </a:cubicBezTo>
                    <a:cubicBezTo>
                      <a:pt x="637539" y="745068"/>
                      <a:pt x="594436" y="754304"/>
                      <a:pt x="552102" y="778165"/>
                    </a:cubicBezTo>
                    <a:cubicBezTo>
                      <a:pt x="537478" y="786631"/>
                      <a:pt x="522854" y="795868"/>
                      <a:pt x="506690" y="798947"/>
                    </a:cubicBezTo>
                    <a:cubicBezTo>
                      <a:pt x="472824" y="805874"/>
                      <a:pt x="448963" y="788940"/>
                      <a:pt x="428181" y="765080"/>
                    </a:cubicBezTo>
                    <a:cubicBezTo>
                      <a:pt x="422793" y="758922"/>
                      <a:pt x="418175" y="752765"/>
                      <a:pt x="413557" y="745837"/>
                    </a:cubicBezTo>
                    <a:cubicBezTo>
                      <a:pt x="405860" y="735061"/>
                      <a:pt x="398933" y="735061"/>
                      <a:pt x="392005" y="745837"/>
                    </a:cubicBezTo>
                    <a:cubicBezTo>
                      <a:pt x="346593" y="802795"/>
                      <a:pt x="285787" y="812801"/>
                      <a:pt x="218824" y="800486"/>
                    </a:cubicBezTo>
                    <a:cubicBezTo>
                      <a:pt x="198811" y="796637"/>
                      <a:pt x="178799" y="795098"/>
                      <a:pt x="158017" y="794328"/>
                    </a:cubicBezTo>
                    <a:cubicBezTo>
                      <a:pt x="114914" y="792789"/>
                      <a:pt x="71811" y="792789"/>
                      <a:pt x="28708" y="794328"/>
                    </a:cubicBezTo>
                    <a:cubicBezTo>
                      <a:pt x="26399" y="794328"/>
                      <a:pt x="24090" y="793559"/>
                      <a:pt x="21781" y="793559"/>
                    </a:cubicBezTo>
                    <a:cubicBezTo>
                      <a:pt x="-1310" y="778934"/>
                      <a:pt x="-4389" y="769698"/>
                      <a:pt x="4848" y="745068"/>
                    </a:cubicBezTo>
                    <a:cubicBezTo>
                      <a:pt x="13314" y="720437"/>
                      <a:pt x="27169" y="699656"/>
                      <a:pt x="43333" y="679644"/>
                    </a:cubicBezTo>
                    <a:cubicBezTo>
                      <a:pt x="47951" y="675025"/>
                      <a:pt x="51799" y="670407"/>
                      <a:pt x="54878" y="665019"/>
                    </a:cubicBezTo>
                    <a:cubicBezTo>
                      <a:pt x="73351" y="642698"/>
                      <a:pt x="90284" y="618837"/>
                      <a:pt x="116454" y="603443"/>
                    </a:cubicBezTo>
                    <a:cubicBezTo>
                      <a:pt x="121842" y="602674"/>
                      <a:pt x="128769" y="604213"/>
                      <a:pt x="126460" y="594207"/>
                    </a:cubicBezTo>
                    <a:cubicBezTo>
                      <a:pt x="144163" y="568037"/>
                      <a:pt x="172642" y="554183"/>
                      <a:pt x="196502" y="535710"/>
                    </a:cubicBezTo>
                    <a:cubicBezTo>
                      <a:pt x="218054" y="518777"/>
                      <a:pt x="242684" y="504153"/>
                      <a:pt x="265775" y="488759"/>
                    </a:cubicBezTo>
                    <a:cubicBezTo>
                      <a:pt x="275781" y="483371"/>
                      <a:pt x="286557" y="478752"/>
                      <a:pt x="295793" y="471825"/>
                    </a:cubicBezTo>
                    <a:cubicBezTo>
                      <a:pt x="297333" y="471055"/>
                      <a:pt x="298872" y="469516"/>
                      <a:pt x="300411" y="468746"/>
                    </a:cubicBezTo>
                    <a:cubicBezTo>
                      <a:pt x="303490" y="467207"/>
                      <a:pt x="306569" y="464898"/>
                      <a:pt x="309648" y="462589"/>
                    </a:cubicBezTo>
                    <a:cubicBezTo>
                      <a:pt x="311187" y="461819"/>
                      <a:pt x="312727" y="460280"/>
                      <a:pt x="314266" y="459510"/>
                    </a:cubicBezTo>
                    <a:cubicBezTo>
                      <a:pt x="315036" y="456431"/>
                      <a:pt x="325811" y="458740"/>
                      <a:pt x="318114" y="451813"/>
                    </a:cubicBezTo>
                    <a:cubicBezTo>
                      <a:pt x="315036" y="451813"/>
                      <a:pt x="312727" y="451813"/>
                      <a:pt x="310417" y="452583"/>
                    </a:cubicBezTo>
                    <a:cubicBezTo>
                      <a:pt x="298102" y="456431"/>
                      <a:pt x="285787" y="454892"/>
                      <a:pt x="274242" y="451043"/>
                    </a:cubicBezTo>
                    <a:cubicBezTo>
                      <a:pt x="268854" y="449504"/>
                      <a:pt x="265005" y="445656"/>
                      <a:pt x="261157" y="441807"/>
                    </a:cubicBezTo>
                    <a:lnTo>
                      <a:pt x="260739" y="441305"/>
                    </a:lnTo>
                    <a:lnTo>
                      <a:pt x="199485" y="481927"/>
                    </a:lnTo>
                    <a:cubicBezTo>
                      <a:pt x="178029" y="495878"/>
                      <a:pt x="155708" y="508386"/>
                      <a:pt x="130308" y="515698"/>
                    </a:cubicBezTo>
                    <a:cubicBezTo>
                      <a:pt x="127999" y="504152"/>
                      <a:pt x="137236" y="504922"/>
                      <a:pt x="139545" y="500304"/>
                    </a:cubicBezTo>
                    <a:cubicBezTo>
                      <a:pt x="174951" y="487989"/>
                      <a:pt x="204969" y="466436"/>
                      <a:pt x="236527" y="448733"/>
                    </a:cubicBezTo>
                    <a:cubicBezTo>
                      <a:pt x="243454" y="444884"/>
                      <a:pt x="249612" y="439497"/>
                      <a:pt x="258078" y="438727"/>
                    </a:cubicBezTo>
                    <a:lnTo>
                      <a:pt x="258660" y="438810"/>
                    </a:lnTo>
                    <a:lnTo>
                      <a:pt x="257308" y="437189"/>
                    </a:lnTo>
                    <a:cubicBezTo>
                      <a:pt x="253460" y="428722"/>
                      <a:pt x="249611" y="419486"/>
                      <a:pt x="257308" y="411019"/>
                    </a:cubicBezTo>
                    <a:lnTo>
                      <a:pt x="257308" y="411018"/>
                    </a:lnTo>
                    <a:lnTo>
                      <a:pt x="214207" y="367916"/>
                    </a:lnTo>
                    <a:cubicBezTo>
                      <a:pt x="195734" y="345595"/>
                      <a:pt x="171102" y="329431"/>
                      <a:pt x="149551" y="309418"/>
                    </a:cubicBezTo>
                    <a:cubicBezTo>
                      <a:pt x="151860" y="306340"/>
                      <a:pt x="154554" y="305570"/>
                      <a:pt x="157248" y="305570"/>
                    </a:cubicBezTo>
                    <a:cubicBezTo>
                      <a:pt x="159942" y="305570"/>
                      <a:pt x="162636" y="306340"/>
                      <a:pt x="164945" y="306340"/>
                    </a:cubicBezTo>
                    <a:cubicBezTo>
                      <a:pt x="169563" y="309418"/>
                      <a:pt x="174951" y="310188"/>
                      <a:pt x="178030" y="315576"/>
                    </a:cubicBezTo>
                    <a:cubicBezTo>
                      <a:pt x="205740" y="336358"/>
                      <a:pt x="229600" y="360989"/>
                      <a:pt x="248843" y="389468"/>
                    </a:cubicBezTo>
                    <a:lnTo>
                      <a:pt x="264997" y="401408"/>
                    </a:lnTo>
                    <a:lnTo>
                      <a:pt x="266545" y="399474"/>
                    </a:lnTo>
                    <a:cubicBezTo>
                      <a:pt x="286557" y="380231"/>
                      <a:pt x="305799" y="391007"/>
                      <a:pt x="326581" y="401013"/>
                    </a:cubicBezTo>
                    <a:cubicBezTo>
                      <a:pt x="301181" y="366377"/>
                      <a:pt x="268854" y="339437"/>
                      <a:pt x="241914" y="307880"/>
                    </a:cubicBezTo>
                    <a:cubicBezTo>
                      <a:pt x="238066" y="303261"/>
                      <a:pt x="234987" y="297873"/>
                      <a:pt x="230369" y="294024"/>
                    </a:cubicBezTo>
                    <a:cubicBezTo>
                      <a:pt x="204969" y="267854"/>
                      <a:pt x="183417" y="238606"/>
                      <a:pt x="161096" y="210127"/>
                    </a:cubicBezTo>
                    <a:cubicBezTo>
                      <a:pt x="148011" y="190885"/>
                      <a:pt x="137236" y="170103"/>
                      <a:pt x="125690" y="150091"/>
                    </a:cubicBezTo>
                    <a:cubicBezTo>
                      <a:pt x="124920" y="148551"/>
                      <a:pt x="123381" y="146242"/>
                      <a:pt x="122611" y="144703"/>
                    </a:cubicBezTo>
                    <a:cubicBezTo>
                      <a:pt x="108757" y="115455"/>
                      <a:pt x="94902" y="86206"/>
                      <a:pt x="87205" y="54649"/>
                    </a:cubicBezTo>
                    <a:cubicBezTo>
                      <a:pt x="86436" y="49261"/>
                      <a:pt x="86436" y="44642"/>
                      <a:pt x="86436" y="39255"/>
                    </a:cubicBezTo>
                    <a:cubicBezTo>
                      <a:pt x="86436" y="7697"/>
                      <a:pt x="94132" y="770"/>
                      <a:pt x="126460" y="0"/>
                    </a:cubicBezTo>
                    <a:close/>
                  </a:path>
                </a:pathLst>
              </a:custGeom>
              <a:solidFill>
                <a:schemeClr val="accent6">
                  <a:lumMod val="40000"/>
                  <a:lumOff val="60000"/>
                </a:schemeClr>
              </a:solidFill>
              <a:ln w="7692" cap="flat">
                <a:noFill/>
                <a:prstDash val="solid"/>
                <a:miter/>
              </a:ln>
            </p:spPr>
            <p:txBody>
              <a:bodyPr rtlCol="0" anchor="ctr"/>
              <a:lstStyle/>
              <a:p>
                <a:endParaRPr lang="en-US"/>
              </a:p>
            </p:txBody>
          </p:sp>
          <p:sp>
            <p:nvSpPr>
              <p:cNvPr id="34" name="Freeform: Shape 29">
                <a:extLst>
                  <a:ext uri="{FF2B5EF4-FFF2-40B4-BE49-F238E27FC236}">
                    <a16:creationId xmlns="" xmlns:a16="http://schemas.microsoft.com/office/drawing/2014/main" id="{4BAED19E-0421-469B-AFFC-832ECCC9CEAF}"/>
                  </a:ext>
                </a:extLst>
              </p:cNvPr>
              <p:cNvSpPr/>
              <p:nvPr/>
            </p:nvSpPr>
            <p:spPr>
              <a:xfrm flipH="1">
                <a:off x="7904652" y="1632266"/>
                <a:ext cx="763756" cy="769867"/>
              </a:xfrm>
              <a:custGeom>
                <a:avLst/>
                <a:gdLst>
                  <a:gd name="connsiteX0" fmla="*/ 944187 w 962121"/>
                  <a:gd name="connsiteY0" fmla="*/ 526880 h 969818"/>
                  <a:gd name="connsiteX1" fmla="*/ 909551 w 962121"/>
                  <a:gd name="connsiteY1" fmla="*/ 493783 h 969818"/>
                  <a:gd name="connsiteX2" fmla="*/ 887999 w 962121"/>
                  <a:gd name="connsiteY2" fmla="*/ 435286 h 969818"/>
                  <a:gd name="connsiteX3" fmla="*/ 874145 w 962121"/>
                  <a:gd name="connsiteY3" fmla="*/ 379868 h 969818"/>
                  <a:gd name="connsiteX4" fmla="*/ 867218 w 962121"/>
                  <a:gd name="connsiteY4" fmla="*/ 367552 h 969818"/>
                  <a:gd name="connsiteX5" fmla="*/ 786400 w 962121"/>
                  <a:gd name="connsiteY5" fmla="*/ 333686 h 969818"/>
                  <a:gd name="connsiteX6" fmla="*/ 760999 w 962121"/>
                  <a:gd name="connsiteY6" fmla="*/ 330607 h 969818"/>
                  <a:gd name="connsiteX7" fmla="*/ 757921 w 962121"/>
                  <a:gd name="connsiteY7" fmla="*/ 302898 h 969818"/>
                  <a:gd name="connsiteX8" fmla="*/ 752533 w 962121"/>
                  <a:gd name="connsiteY8" fmla="*/ 244401 h 969818"/>
                  <a:gd name="connsiteX9" fmla="*/ 738678 w 962121"/>
                  <a:gd name="connsiteY9" fmla="*/ 218231 h 969818"/>
                  <a:gd name="connsiteX10" fmla="*/ 727133 w 962121"/>
                  <a:gd name="connsiteY10" fmla="*/ 205146 h 969818"/>
                  <a:gd name="connsiteX11" fmla="*/ 720975 w 962121"/>
                  <a:gd name="connsiteY11" fmla="*/ 198989 h 969818"/>
                  <a:gd name="connsiteX12" fmla="*/ 710969 w 962121"/>
                  <a:gd name="connsiteY12" fmla="*/ 182825 h 969818"/>
                  <a:gd name="connsiteX13" fmla="*/ 687878 w 962121"/>
                  <a:gd name="connsiteY13" fmla="*/ 154346 h 969818"/>
                  <a:gd name="connsiteX14" fmla="*/ 587048 w 962121"/>
                  <a:gd name="connsiteY14" fmla="*/ 42740 h 969818"/>
                  <a:gd name="connsiteX15" fmla="*/ 566266 w 962121"/>
                  <a:gd name="connsiteY15" fmla="*/ 15031 h 969818"/>
                  <a:gd name="connsiteX16" fmla="*/ 509309 w 962121"/>
                  <a:gd name="connsiteY16" fmla="*/ 23498 h 969818"/>
                  <a:gd name="connsiteX17" fmla="*/ 490066 w 962121"/>
                  <a:gd name="connsiteY17" fmla="*/ 68910 h 969818"/>
                  <a:gd name="connsiteX18" fmla="*/ 467745 w 962121"/>
                  <a:gd name="connsiteY18" fmla="*/ 160504 h 969818"/>
                  <a:gd name="connsiteX19" fmla="*/ 464666 w 962121"/>
                  <a:gd name="connsiteY19" fmla="*/ 184365 h 969818"/>
                  <a:gd name="connsiteX20" fmla="*/ 463127 w 962121"/>
                  <a:gd name="connsiteY20" fmla="*/ 198219 h 969818"/>
                  <a:gd name="connsiteX21" fmla="*/ 480830 w 962121"/>
                  <a:gd name="connsiteY21" fmla="*/ 446061 h 969818"/>
                  <a:gd name="connsiteX22" fmla="*/ 446193 w 962121"/>
                  <a:gd name="connsiteY22" fmla="*/ 416813 h 969818"/>
                  <a:gd name="connsiteX23" fmla="*/ 437727 w 962121"/>
                  <a:gd name="connsiteY23" fmla="*/ 415274 h 969818"/>
                  <a:gd name="connsiteX24" fmla="*/ 433878 w 962121"/>
                  <a:gd name="connsiteY24" fmla="*/ 406807 h 969818"/>
                  <a:gd name="connsiteX25" fmla="*/ 425412 w 962121"/>
                  <a:gd name="connsiteY25" fmla="*/ 324449 h 969818"/>
                  <a:gd name="connsiteX26" fmla="*/ 405399 w 962121"/>
                  <a:gd name="connsiteY26" fmla="*/ 268261 h 969818"/>
                  <a:gd name="connsiteX27" fmla="*/ 428490 w 962121"/>
                  <a:gd name="connsiteY27" fmla="*/ 416043 h 969818"/>
                  <a:gd name="connsiteX28" fmla="*/ 428490 w 962121"/>
                  <a:gd name="connsiteY28" fmla="*/ 416043 h 969818"/>
                  <a:gd name="connsiteX29" fmla="*/ 410787 w 962121"/>
                  <a:gd name="connsiteY29" fmla="*/ 429128 h 969818"/>
                  <a:gd name="connsiteX30" fmla="*/ 360757 w 962121"/>
                  <a:gd name="connsiteY30" fmla="*/ 426819 h 969818"/>
                  <a:gd name="connsiteX31" fmla="*/ 257618 w 962121"/>
                  <a:gd name="connsiteY31" fmla="*/ 412195 h 969818"/>
                  <a:gd name="connsiteX32" fmla="*/ 269933 w 962121"/>
                  <a:gd name="connsiteY32" fmla="*/ 425280 h 969818"/>
                  <a:gd name="connsiteX33" fmla="*/ 405399 w 962121"/>
                  <a:gd name="connsiteY33" fmla="*/ 438365 h 969818"/>
                  <a:gd name="connsiteX34" fmla="*/ 406939 w 962121"/>
                  <a:gd name="connsiteY34" fmla="*/ 442983 h 969818"/>
                  <a:gd name="connsiteX35" fmla="*/ 413096 w 962121"/>
                  <a:gd name="connsiteY35" fmla="*/ 465304 h 969818"/>
                  <a:gd name="connsiteX36" fmla="*/ 429260 w 962121"/>
                  <a:gd name="connsiteY36" fmla="*/ 479158 h 969818"/>
                  <a:gd name="connsiteX37" fmla="*/ 446193 w 962121"/>
                  <a:gd name="connsiteY37" fmla="*/ 480698 h 969818"/>
                  <a:gd name="connsiteX38" fmla="*/ 453121 w 962121"/>
                  <a:gd name="connsiteY38" fmla="*/ 493783 h 969818"/>
                  <a:gd name="connsiteX39" fmla="*/ 443884 w 962121"/>
                  <a:gd name="connsiteY39" fmla="*/ 503019 h 969818"/>
                  <a:gd name="connsiteX40" fmla="*/ 373842 w 962121"/>
                  <a:gd name="connsiteY40" fmla="*/ 488395 h 969818"/>
                  <a:gd name="connsiteX41" fmla="*/ 342284 w 962121"/>
                  <a:gd name="connsiteY41" fmla="*/ 482237 h 969818"/>
                  <a:gd name="connsiteX42" fmla="*/ 229139 w 962121"/>
                  <a:gd name="connsiteY42" fmla="*/ 480698 h 969818"/>
                  <a:gd name="connsiteX43" fmla="*/ 160636 w 962121"/>
                  <a:gd name="connsiteY43" fmla="*/ 491474 h 969818"/>
                  <a:gd name="connsiteX44" fmla="*/ 67502 w 962121"/>
                  <a:gd name="connsiteY44" fmla="*/ 512255 h 969818"/>
                  <a:gd name="connsiteX45" fmla="*/ 28248 w 962121"/>
                  <a:gd name="connsiteY45" fmla="*/ 527649 h 969818"/>
                  <a:gd name="connsiteX46" fmla="*/ 19781 w 962121"/>
                  <a:gd name="connsiteY46" fmla="*/ 536116 h 969818"/>
                  <a:gd name="connsiteX47" fmla="*/ 2078 w 962121"/>
                  <a:gd name="connsiteY47" fmla="*/ 554589 h 969818"/>
                  <a:gd name="connsiteX48" fmla="*/ 26709 w 962121"/>
                  <a:gd name="connsiteY48" fmla="*/ 595383 h 969818"/>
                  <a:gd name="connsiteX49" fmla="*/ 99830 w 962121"/>
                  <a:gd name="connsiteY49" fmla="*/ 653880 h 969818"/>
                  <a:gd name="connsiteX50" fmla="*/ 116763 w 962121"/>
                  <a:gd name="connsiteY50" fmla="*/ 670043 h 969818"/>
                  <a:gd name="connsiteX51" fmla="*/ 126769 w 962121"/>
                  <a:gd name="connsiteY51" fmla="*/ 677740 h 969818"/>
                  <a:gd name="connsiteX52" fmla="*/ 196812 w 962121"/>
                  <a:gd name="connsiteY52" fmla="*/ 739316 h 969818"/>
                  <a:gd name="connsiteX53" fmla="*/ 225290 w 962121"/>
                  <a:gd name="connsiteY53" fmla="*/ 760098 h 969818"/>
                  <a:gd name="connsiteX54" fmla="*/ 269163 w 962121"/>
                  <a:gd name="connsiteY54" fmla="*/ 772413 h 969818"/>
                  <a:gd name="connsiteX55" fmla="*/ 310727 w 962121"/>
                  <a:gd name="connsiteY55" fmla="*/ 772413 h 969818"/>
                  <a:gd name="connsiteX56" fmla="*/ 335357 w 962121"/>
                  <a:gd name="connsiteY56" fmla="*/ 797043 h 969818"/>
                  <a:gd name="connsiteX57" fmla="*/ 339975 w 962121"/>
                  <a:gd name="connsiteY57" fmla="*/ 840146 h 969818"/>
                  <a:gd name="connsiteX58" fmla="*/ 351521 w 962121"/>
                  <a:gd name="connsiteY58" fmla="*/ 869395 h 969818"/>
                  <a:gd name="connsiteX59" fmla="*/ 368454 w 962121"/>
                  <a:gd name="connsiteY59" fmla="*/ 877862 h 969818"/>
                  <a:gd name="connsiteX60" fmla="*/ 387696 w 962121"/>
                  <a:gd name="connsiteY60" fmla="*/ 882480 h 969818"/>
                  <a:gd name="connsiteX61" fmla="*/ 393084 w 962121"/>
                  <a:gd name="connsiteY61" fmla="*/ 884789 h 969818"/>
                  <a:gd name="connsiteX62" fmla="*/ 421563 w 962121"/>
                  <a:gd name="connsiteY62" fmla="*/ 894025 h 969818"/>
                  <a:gd name="connsiteX63" fmla="*/ 426181 w 962121"/>
                  <a:gd name="connsiteY63" fmla="*/ 897874 h 969818"/>
                  <a:gd name="connsiteX64" fmla="*/ 470054 w 962121"/>
                  <a:gd name="connsiteY64" fmla="*/ 906340 h 969818"/>
                  <a:gd name="connsiteX65" fmla="*/ 510078 w 962121"/>
                  <a:gd name="connsiteY65" fmla="*/ 927892 h 969818"/>
                  <a:gd name="connsiteX66" fmla="*/ 536248 w 962121"/>
                  <a:gd name="connsiteY66" fmla="*/ 959449 h 969818"/>
                  <a:gd name="connsiteX67" fmla="*/ 565496 w 962121"/>
                  <a:gd name="connsiteY67" fmla="*/ 964067 h 969818"/>
                  <a:gd name="connsiteX68" fmla="*/ 574733 w 962121"/>
                  <a:gd name="connsiteY68" fmla="*/ 951753 h 969818"/>
                  <a:gd name="connsiteX69" fmla="*/ 590896 w 962121"/>
                  <a:gd name="connsiteY69" fmla="*/ 935589 h 969818"/>
                  <a:gd name="connsiteX70" fmla="*/ 610909 w 962121"/>
                  <a:gd name="connsiteY70" fmla="*/ 920965 h 969818"/>
                  <a:gd name="connsiteX71" fmla="*/ 614757 w 962121"/>
                  <a:gd name="connsiteY71" fmla="*/ 915577 h 969818"/>
                  <a:gd name="connsiteX72" fmla="*/ 652472 w 962121"/>
                  <a:gd name="connsiteY72" fmla="*/ 825522 h 969818"/>
                  <a:gd name="connsiteX73" fmla="*/ 654012 w 962121"/>
                  <a:gd name="connsiteY73" fmla="*/ 811668 h 969818"/>
                  <a:gd name="connsiteX74" fmla="*/ 645545 w 962121"/>
                  <a:gd name="connsiteY74" fmla="*/ 716225 h 969818"/>
                  <a:gd name="connsiteX75" fmla="*/ 615527 w 962121"/>
                  <a:gd name="connsiteY75" fmla="*/ 641564 h 969818"/>
                  <a:gd name="connsiteX76" fmla="*/ 616296 w 962121"/>
                  <a:gd name="connsiteY76" fmla="*/ 637716 h 969818"/>
                  <a:gd name="connsiteX77" fmla="*/ 618606 w 962121"/>
                  <a:gd name="connsiteY77" fmla="*/ 637716 h 969818"/>
                  <a:gd name="connsiteX78" fmla="*/ 646315 w 962121"/>
                  <a:gd name="connsiteY78" fmla="*/ 634637 h 969818"/>
                  <a:gd name="connsiteX79" fmla="*/ 637078 w 962121"/>
                  <a:gd name="connsiteY79" fmla="*/ 623092 h 969818"/>
                  <a:gd name="connsiteX80" fmla="*/ 633230 w 962121"/>
                  <a:gd name="connsiteY80" fmla="*/ 616165 h 969818"/>
                  <a:gd name="connsiteX81" fmla="*/ 640157 w 962121"/>
                  <a:gd name="connsiteY81" fmla="*/ 615395 h 969818"/>
                  <a:gd name="connsiteX82" fmla="*/ 657860 w 962121"/>
                  <a:gd name="connsiteY82" fmla="*/ 631559 h 969818"/>
                  <a:gd name="connsiteX83" fmla="*/ 740218 w 962121"/>
                  <a:gd name="connsiteY83" fmla="*/ 654649 h 969818"/>
                  <a:gd name="connsiteX84" fmla="*/ 779472 w 962121"/>
                  <a:gd name="connsiteY84" fmla="*/ 658498 h 969818"/>
                  <a:gd name="connsiteX85" fmla="*/ 817187 w 962121"/>
                  <a:gd name="connsiteY85" fmla="*/ 652340 h 969818"/>
                  <a:gd name="connsiteX86" fmla="*/ 950345 w 962121"/>
                  <a:gd name="connsiteY86" fmla="*/ 568443 h 969818"/>
                  <a:gd name="connsiteX87" fmla="*/ 962660 w 962121"/>
                  <a:gd name="connsiteY87" fmla="*/ 549971 h 969818"/>
                  <a:gd name="connsiteX88" fmla="*/ 944187 w 962121"/>
                  <a:gd name="connsiteY88" fmla="*/ 526880 h 96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962121" h="969818">
                    <a:moveTo>
                      <a:pt x="944187" y="526880"/>
                    </a:moveTo>
                    <a:cubicBezTo>
                      <a:pt x="930333" y="518413"/>
                      <a:pt x="918787" y="507637"/>
                      <a:pt x="909551" y="493783"/>
                    </a:cubicBezTo>
                    <a:cubicBezTo>
                      <a:pt x="898006" y="476080"/>
                      <a:pt x="891078" y="456067"/>
                      <a:pt x="887999" y="435286"/>
                    </a:cubicBezTo>
                    <a:cubicBezTo>
                      <a:pt x="884151" y="416813"/>
                      <a:pt x="880303" y="398340"/>
                      <a:pt x="874145" y="379868"/>
                    </a:cubicBezTo>
                    <a:cubicBezTo>
                      <a:pt x="872606" y="375249"/>
                      <a:pt x="870297" y="371401"/>
                      <a:pt x="867218" y="367552"/>
                    </a:cubicBezTo>
                    <a:cubicBezTo>
                      <a:pt x="847206" y="339843"/>
                      <a:pt x="817957" y="332916"/>
                      <a:pt x="786400" y="333686"/>
                    </a:cubicBezTo>
                    <a:cubicBezTo>
                      <a:pt x="777933" y="332916"/>
                      <a:pt x="768696" y="335995"/>
                      <a:pt x="760999" y="330607"/>
                    </a:cubicBezTo>
                    <a:cubicBezTo>
                      <a:pt x="754842" y="322140"/>
                      <a:pt x="757921" y="312134"/>
                      <a:pt x="757921" y="302898"/>
                    </a:cubicBezTo>
                    <a:cubicBezTo>
                      <a:pt x="757151" y="283655"/>
                      <a:pt x="760230" y="263643"/>
                      <a:pt x="752533" y="244401"/>
                    </a:cubicBezTo>
                    <a:cubicBezTo>
                      <a:pt x="748684" y="235165"/>
                      <a:pt x="746375" y="225928"/>
                      <a:pt x="738678" y="218231"/>
                    </a:cubicBezTo>
                    <a:cubicBezTo>
                      <a:pt x="734060" y="215152"/>
                      <a:pt x="729442" y="210534"/>
                      <a:pt x="727133" y="205146"/>
                    </a:cubicBezTo>
                    <a:cubicBezTo>
                      <a:pt x="725593" y="202837"/>
                      <a:pt x="723284" y="200528"/>
                      <a:pt x="720975" y="198989"/>
                    </a:cubicBezTo>
                    <a:cubicBezTo>
                      <a:pt x="714048" y="195910"/>
                      <a:pt x="712509" y="189752"/>
                      <a:pt x="710969" y="182825"/>
                    </a:cubicBezTo>
                    <a:cubicBezTo>
                      <a:pt x="706351" y="170510"/>
                      <a:pt x="695575" y="163583"/>
                      <a:pt x="687878" y="154346"/>
                    </a:cubicBezTo>
                    <a:cubicBezTo>
                      <a:pt x="653242" y="118171"/>
                      <a:pt x="617836" y="82764"/>
                      <a:pt x="587048" y="42740"/>
                    </a:cubicBezTo>
                    <a:cubicBezTo>
                      <a:pt x="580121" y="33504"/>
                      <a:pt x="574733" y="23498"/>
                      <a:pt x="566266" y="15031"/>
                    </a:cubicBezTo>
                    <a:cubicBezTo>
                      <a:pt x="544715" y="-7290"/>
                      <a:pt x="524703" y="-4981"/>
                      <a:pt x="509309" y="23498"/>
                    </a:cubicBezTo>
                    <a:cubicBezTo>
                      <a:pt x="508539" y="41201"/>
                      <a:pt x="506230" y="58134"/>
                      <a:pt x="490066" y="68910"/>
                    </a:cubicBezTo>
                    <a:cubicBezTo>
                      <a:pt x="476212" y="98158"/>
                      <a:pt x="473903" y="129716"/>
                      <a:pt x="467745" y="160504"/>
                    </a:cubicBezTo>
                    <a:cubicBezTo>
                      <a:pt x="467745" y="168971"/>
                      <a:pt x="467745" y="176668"/>
                      <a:pt x="464666" y="184365"/>
                    </a:cubicBezTo>
                    <a:cubicBezTo>
                      <a:pt x="463896" y="188983"/>
                      <a:pt x="463127" y="193601"/>
                      <a:pt x="463127" y="198219"/>
                    </a:cubicBezTo>
                    <a:cubicBezTo>
                      <a:pt x="463896" y="280577"/>
                      <a:pt x="473903" y="362934"/>
                      <a:pt x="480830" y="446061"/>
                    </a:cubicBezTo>
                    <a:cubicBezTo>
                      <a:pt x="467745" y="436825"/>
                      <a:pt x="464666" y="418352"/>
                      <a:pt x="446193" y="416813"/>
                    </a:cubicBezTo>
                    <a:cubicBezTo>
                      <a:pt x="443115" y="416813"/>
                      <a:pt x="440806" y="416043"/>
                      <a:pt x="437727" y="415274"/>
                    </a:cubicBezTo>
                    <a:cubicBezTo>
                      <a:pt x="435418" y="412965"/>
                      <a:pt x="433878" y="410655"/>
                      <a:pt x="433878" y="406807"/>
                    </a:cubicBezTo>
                    <a:cubicBezTo>
                      <a:pt x="433878" y="379098"/>
                      <a:pt x="423872" y="352158"/>
                      <a:pt x="425412" y="324449"/>
                    </a:cubicBezTo>
                    <a:cubicBezTo>
                      <a:pt x="420793" y="305207"/>
                      <a:pt x="421563" y="283655"/>
                      <a:pt x="405399" y="268261"/>
                    </a:cubicBezTo>
                    <a:cubicBezTo>
                      <a:pt x="413866" y="317522"/>
                      <a:pt x="422333" y="366783"/>
                      <a:pt x="428490" y="416043"/>
                    </a:cubicBezTo>
                    <a:lnTo>
                      <a:pt x="428490" y="416043"/>
                    </a:lnTo>
                    <a:cubicBezTo>
                      <a:pt x="424642" y="422971"/>
                      <a:pt x="410787" y="416813"/>
                      <a:pt x="410787" y="429128"/>
                    </a:cubicBezTo>
                    <a:cubicBezTo>
                      <a:pt x="393854" y="432207"/>
                      <a:pt x="377690" y="429898"/>
                      <a:pt x="360757" y="426819"/>
                    </a:cubicBezTo>
                    <a:cubicBezTo>
                      <a:pt x="326121" y="421431"/>
                      <a:pt x="291484" y="416813"/>
                      <a:pt x="257618" y="412195"/>
                    </a:cubicBezTo>
                    <a:cubicBezTo>
                      <a:pt x="256848" y="420662"/>
                      <a:pt x="266854" y="419892"/>
                      <a:pt x="269933" y="425280"/>
                    </a:cubicBezTo>
                    <a:cubicBezTo>
                      <a:pt x="315345" y="429898"/>
                      <a:pt x="359987" y="434516"/>
                      <a:pt x="405399" y="438365"/>
                    </a:cubicBezTo>
                    <a:cubicBezTo>
                      <a:pt x="405399" y="439904"/>
                      <a:pt x="406169" y="441443"/>
                      <a:pt x="406939" y="442983"/>
                    </a:cubicBezTo>
                    <a:cubicBezTo>
                      <a:pt x="410787" y="449910"/>
                      <a:pt x="410787" y="457607"/>
                      <a:pt x="413096" y="465304"/>
                    </a:cubicBezTo>
                    <a:cubicBezTo>
                      <a:pt x="416175" y="473001"/>
                      <a:pt x="420793" y="477619"/>
                      <a:pt x="429260" y="479158"/>
                    </a:cubicBezTo>
                    <a:cubicBezTo>
                      <a:pt x="434648" y="479928"/>
                      <a:pt x="440806" y="479158"/>
                      <a:pt x="446193" y="480698"/>
                    </a:cubicBezTo>
                    <a:cubicBezTo>
                      <a:pt x="454660" y="482237"/>
                      <a:pt x="453121" y="488395"/>
                      <a:pt x="453121" y="493783"/>
                    </a:cubicBezTo>
                    <a:cubicBezTo>
                      <a:pt x="453121" y="499940"/>
                      <a:pt x="450042" y="504559"/>
                      <a:pt x="443884" y="503019"/>
                    </a:cubicBezTo>
                    <a:cubicBezTo>
                      <a:pt x="420793" y="496862"/>
                      <a:pt x="395393" y="499940"/>
                      <a:pt x="373842" y="488395"/>
                    </a:cubicBezTo>
                    <a:cubicBezTo>
                      <a:pt x="363066" y="486086"/>
                      <a:pt x="352290" y="484546"/>
                      <a:pt x="342284" y="482237"/>
                    </a:cubicBezTo>
                    <a:cubicBezTo>
                      <a:pt x="304569" y="483777"/>
                      <a:pt x="266854" y="472231"/>
                      <a:pt x="229139" y="480698"/>
                    </a:cubicBezTo>
                    <a:cubicBezTo>
                      <a:pt x="206818" y="486086"/>
                      <a:pt x="183727" y="487625"/>
                      <a:pt x="160636" y="491474"/>
                    </a:cubicBezTo>
                    <a:cubicBezTo>
                      <a:pt x="129078" y="494552"/>
                      <a:pt x="98290" y="505328"/>
                      <a:pt x="67502" y="512255"/>
                    </a:cubicBezTo>
                    <a:cubicBezTo>
                      <a:pt x="52878" y="513795"/>
                      <a:pt x="38254" y="514564"/>
                      <a:pt x="28248" y="527649"/>
                    </a:cubicBezTo>
                    <a:cubicBezTo>
                      <a:pt x="25169" y="530728"/>
                      <a:pt x="22090" y="533037"/>
                      <a:pt x="19781" y="536116"/>
                    </a:cubicBezTo>
                    <a:cubicBezTo>
                      <a:pt x="13624" y="542274"/>
                      <a:pt x="7466" y="547662"/>
                      <a:pt x="2078" y="554589"/>
                    </a:cubicBezTo>
                    <a:cubicBezTo>
                      <a:pt x="-6388" y="577680"/>
                      <a:pt x="12854" y="586146"/>
                      <a:pt x="26709" y="595383"/>
                    </a:cubicBezTo>
                    <a:cubicBezTo>
                      <a:pt x="52878" y="613086"/>
                      <a:pt x="78278" y="631559"/>
                      <a:pt x="99830" y="653880"/>
                    </a:cubicBezTo>
                    <a:cubicBezTo>
                      <a:pt x="105218" y="659268"/>
                      <a:pt x="111375" y="664655"/>
                      <a:pt x="116763" y="670043"/>
                    </a:cubicBezTo>
                    <a:cubicBezTo>
                      <a:pt x="119072" y="673892"/>
                      <a:pt x="122921" y="676201"/>
                      <a:pt x="126769" y="677740"/>
                    </a:cubicBezTo>
                    <a:cubicBezTo>
                      <a:pt x="149860" y="698522"/>
                      <a:pt x="173721" y="718534"/>
                      <a:pt x="196812" y="739316"/>
                    </a:cubicBezTo>
                    <a:cubicBezTo>
                      <a:pt x="202199" y="751631"/>
                      <a:pt x="214515" y="755480"/>
                      <a:pt x="225290" y="760098"/>
                    </a:cubicBezTo>
                    <a:cubicBezTo>
                      <a:pt x="238375" y="769334"/>
                      <a:pt x="252999" y="771643"/>
                      <a:pt x="269163" y="772413"/>
                    </a:cubicBezTo>
                    <a:cubicBezTo>
                      <a:pt x="283018" y="772413"/>
                      <a:pt x="296872" y="772413"/>
                      <a:pt x="310727" y="772413"/>
                    </a:cubicBezTo>
                    <a:cubicBezTo>
                      <a:pt x="335357" y="772413"/>
                      <a:pt x="335357" y="773183"/>
                      <a:pt x="335357" y="797043"/>
                    </a:cubicBezTo>
                    <a:cubicBezTo>
                      <a:pt x="335357" y="811668"/>
                      <a:pt x="334587" y="826292"/>
                      <a:pt x="339975" y="840146"/>
                    </a:cubicBezTo>
                    <a:cubicBezTo>
                      <a:pt x="343054" y="850152"/>
                      <a:pt x="348442" y="859389"/>
                      <a:pt x="351521" y="869395"/>
                    </a:cubicBezTo>
                    <a:cubicBezTo>
                      <a:pt x="355369" y="876322"/>
                      <a:pt x="361527" y="877092"/>
                      <a:pt x="368454" y="877862"/>
                    </a:cubicBezTo>
                    <a:cubicBezTo>
                      <a:pt x="375381" y="877862"/>
                      <a:pt x="382309" y="877862"/>
                      <a:pt x="387696" y="882480"/>
                    </a:cubicBezTo>
                    <a:cubicBezTo>
                      <a:pt x="389236" y="883249"/>
                      <a:pt x="391545" y="884019"/>
                      <a:pt x="393084" y="884789"/>
                    </a:cubicBezTo>
                    <a:cubicBezTo>
                      <a:pt x="402321" y="887868"/>
                      <a:pt x="414636" y="882480"/>
                      <a:pt x="421563" y="894025"/>
                    </a:cubicBezTo>
                    <a:cubicBezTo>
                      <a:pt x="423103" y="895564"/>
                      <a:pt x="424642" y="897104"/>
                      <a:pt x="426181" y="897874"/>
                    </a:cubicBezTo>
                    <a:cubicBezTo>
                      <a:pt x="440806" y="901722"/>
                      <a:pt x="456199" y="900183"/>
                      <a:pt x="470054" y="906340"/>
                    </a:cubicBezTo>
                    <a:cubicBezTo>
                      <a:pt x="485448" y="910189"/>
                      <a:pt x="498533" y="917116"/>
                      <a:pt x="510078" y="927892"/>
                    </a:cubicBezTo>
                    <a:cubicBezTo>
                      <a:pt x="521624" y="936359"/>
                      <a:pt x="529321" y="947904"/>
                      <a:pt x="536248" y="959449"/>
                    </a:cubicBezTo>
                    <a:cubicBezTo>
                      <a:pt x="544715" y="972534"/>
                      <a:pt x="553951" y="976383"/>
                      <a:pt x="565496" y="964067"/>
                    </a:cubicBezTo>
                    <a:cubicBezTo>
                      <a:pt x="569345" y="960219"/>
                      <a:pt x="572424" y="956371"/>
                      <a:pt x="574733" y="951753"/>
                    </a:cubicBezTo>
                    <a:cubicBezTo>
                      <a:pt x="576272" y="941746"/>
                      <a:pt x="580890" y="936359"/>
                      <a:pt x="590896" y="935589"/>
                    </a:cubicBezTo>
                    <a:cubicBezTo>
                      <a:pt x="597824" y="931740"/>
                      <a:pt x="604751" y="927122"/>
                      <a:pt x="610909" y="920965"/>
                    </a:cubicBezTo>
                    <a:cubicBezTo>
                      <a:pt x="612448" y="919425"/>
                      <a:pt x="613218" y="917886"/>
                      <a:pt x="614757" y="915577"/>
                    </a:cubicBezTo>
                    <a:cubicBezTo>
                      <a:pt x="634769" y="888637"/>
                      <a:pt x="647854" y="858619"/>
                      <a:pt x="652472" y="825522"/>
                    </a:cubicBezTo>
                    <a:cubicBezTo>
                      <a:pt x="653242" y="820904"/>
                      <a:pt x="654012" y="816286"/>
                      <a:pt x="654012" y="811668"/>
                    </a:cubicBezTo>
                    <a:cubicBezTo>
                      <a:pt x="653242" y="779340"/>
                      <a:pt x="657860" y="747013"/>
                      <a:pt x="645545" y="716225"/>
                    </a:cubicBezTo>
                    <a:cubicBezTo>
                      <a:pt x="639387" y="690056"/>
                      <a:pt x="628612" y="665425"/>
                      <a:pt x="615527" y="641564"/>
                    </a:cubicBezTo>
                    <a:cubicBezTo>
                      <a:pt x="614757" y="640025"/>
                      <a:pt x="615527" y="637716"/>
                      <a:pt x="616296" y="637716"/>
                    </a:cubicBezTo>
                    <a:cubicBezTo>
                      <a:pt x="619375" y="638486"/>
                      <a:pt x="615527" y="636177"/>
                      <a:pt x="618606" y="637716"/>
                    </a:cubicBezTo>
                    <a:cubicBezTo>
                      <a:pt x="643236" y="652340"/>
                      <a:pt x="643236" y="652340"/>
                      <a:pt x="646315" y="634637"/>
                    </a:cubicBezTo>
                    <a:cubicBezTo>
                      <a:pt x="644006" y="630019"/>
                      <a:pt x="640927" y="626171"/>
                      <a:pt x="637078" y="623092"/>
                    </a:cubicBezTo>
                    <a:cubicBezTo>
                      <a:pt x="635539" y="620783"/>
                      <a:pt x="631690" y="619243"/>
                      <a:pt x="633230" y="616165"/>
                    </a:cubicBezTo>
                    <a:cubicBezTo>
                      <a:pt x="634769" y="613086"/>
                      <a:pt x="637848" y="613855"/>
                      <a:pt x="640157" y="615395"/>
                    </a:cubicBezTo>
                    <a:cubicBezTo>
                      <a:pt x="646315" y="620013"/>
                      <a:pt x="650933" y="626940"/>
                      <a:pt x="657860" y="631559"/>
                    </a:cubicBezTo>
                    <a:cubicBezTo>
                      <a:pt x="683260" y="645413"/>
                      <a:pt x="712509" y="650031"/>
                      <a:pt x="740218" y="654649"/>
                    </a:cubicBezTo>
                    <a:cubicBezTo>
                      <a:pt x="753303" y="657728"/>
                      <a:pt x="766387" y="659268"/>
                      <a:pt x="779472" y="658498"/>
                    </a:cubicBezTo>
                    <a:cubicBezTo>
                      <a:pt x="792557" y="659268"/>
                      <a:pt x="804872" y="655419"/>
                      <a:pt x="817187" y="652340"/>
                    </a:cubicBezTo>
                    <a:cubicBezTo>
                      <a:pt x="873375" y="643874"/>
                      <a:pt x="915709" y="611546"/>
                      <a:pt x="950345" y="568443"/>
                    </a:cubicBezTo>
                    <a:cubicBezTo>
                      <a:pt x="954193" y="562286"/>
                      <a:pt x="959581" y="556898"/>
                      <a:pt x="962660" y="549971"/>
                    </a:cubicBezTo>
                    <a:cubicBezTo>
                      <a:pt x="966509" y="536116"/>
                      <a:pt x="951115" y="535346"/>
                      <a:pt x="944187" y="526880"/>
                    </a:cubicBezTo>
                    <a:close/>
                  </a:path>
                </a:pathLst>
              </a:custGeom>
              <a:solidFill>
                <a:schemeClr val="accent6"/>
              </a:solidFill>
              <a:ln w="7692" cap="flat">
                <a:noFill/>
                <a:prstDash val="solid"/>
                <a:miter/>
              </a:ln>
            </p:spPr>
            <p:txBody>
              <a:bodyPr rtlCol="0" anchor="ctr"/>
              <a:lstStyle/>
              <a:p>
                <a:endParaRPr lang="en-US"/>
              </a:p>
            </p:txBody>
          </p:sp>
          <p:sp>
            <p:nvSpPr>
              <p:cNvPr id="35" name="Freeform: Shape 30">
                <a:extLst>
                  <a:ext uri="{FF2B5EF4-FFF2-40B4-BE49-F238E27FC236}">
                    <a16:creationId xmlns="" xmlns:a16="http://schemas.microsoft.com/office/drawing/2014/main" id="{CE00565F-3C0F-4F4F-B877-FF54C4879527}"/>
                  </a:ext>
                </a:extLst>
              </p:cNvPr>
              <p:cNvSpPr/>
              <p:nvPr/>
            </p:nvSpPr>
            <p:spPr>
              <a:xfrm rot="18674865" flipH="1">
                <a:off x="4883176" y="473250"/>
                <a:ext cx="571570" cy="576142"/>
              </a:xfrm>
              <a:custGeom>
                <a:avLst/>
                <a:gdLst>
                  <a:gd name="connsiteX0" fmla="*/ 944187 w 962121"/>
                  <a:gd name="connsiteY0" fmla="*/ 526880 h 969818"/>
                  <a:gd name="connsiteX1" fmla="*/ 909551 w 962121"/>
                  <a:gd name="connsiteY1" fmla="*/ 493783 h 969818"/>
                  <a:gd name="connsiteX2" fmla="*/ 887999 w 962121"/>
                  <a:gd name="connsiteY2" fmla="*/ 435286 h 969818"/>
                  <a:gd name="connsiteX3" fmla="*/ 874145 w 962121"/>
                  <a:gd name="connsiteY3" fmla="*/ 379868 h 969818"/>
                  <a:gd name="connsiteX4" fmla="*/ 867218 w 962121"/>
                  <a:gd name="connsiteY4" fmla="*/ 367552 h 969818"/>
                  <a:gd name="connsiteX5" fmla="*/ 786400 w 962121"/>
                  <a:gd name="connsiteY5" fmla="*/ 333686 h 969818"/>
                  <a:gd name="connsiteX6" fmla="*/ 760999 w 962121"/>
                  <a:gd name="connsiteY6" fmla="*/ 330607 h 969818"/>
                  <a:gd name="connsiteX7" fmla="*/ 757921 w 962121"/>
                  <a:gd name="connsiteY7" fmla="*/ 302898 h 969818"/>
                  <a:gd name="connsiteX8" fmla="*/ 752533 w 962121"/>
                  <a:gd name="connsiteY8" fmla="*/ 244401 h 969818"/>
                  <a:gd name="connsiteX9" fmla="*/ 738678 w 962121"/>
                  <a:gd name="connsiteY9" fmla="*/ 218231 h 969818"/>
                  <a:gd name="connsiteX10" fmla="*/ 727133 w 962121"/>
                  <a:gd name="connsiteY10" fmla="*/ 205146 h 969818"/>
                  <a:gd name="connsiteX11" fmla="*/ 720975 w 962121"/>
                  <a:gd name="connsiteY11" fmla="*/ 198989 h 969818"/>
                  <a:gd name="connsiteX12" fmla="*/ 710969 w 962121"/>
                  <a:gd name="connsiteY12" fmla="*/ 182825 h 969818"/>
                  <a:gd name="connsiteX13" fmla="*/ 687878 w 962121"/>
                  <a:gd name="connsiteY13" fmla="*/ 154346 h 969818"/>
                  <a:gd name="connsiteX14" fmla="*/ 587048 w 962121"/>
                  <a:gd name="connsiteY14" fmla="*/ 42740 h 969818"/>
                  <a:gd name="connsiteX15" fmla="*/ 566266 w 962121"/>
                  <a:gd name="connsiteY15" fmla="*/ 15031 h 969818"/>
                  <a:gd name="connsiteX16" fmla="*/ 509309 w 962121"/>
                  <a:gd name="connsiteY16" fmla="*/ 23498 h 969818"/>
                  <a:gd name="connsiteX17" fmla="*/ 490066 w 962121"/>
                  <a:gd name="connsiteY17" fmla="*/ 68910 h 969818"/>
                  <a:gd name="connsiteX18" fmla="*/ 467745 w 962121"/>
                  <a:gd name="connsiteY18" fmla="*/ 160504 h 969818"/>
                  <a:gd name="connsiteX19" fmla="*/ 464666 w 962121"/>
                  <a:gd name="connsiteY19" fmla="*/ 184365 h 969818"/>
                  <a:gd name="connsiteX20" fmla="*/ 463127 w 962121"/>
                  <a:gd name="connsiteY20" fmla="*/ 198219 h 969818"/>
                  <a:gd name="connsiteX21" fmla="*/ 480830 w 962121"/>
                  <a:gd name="connsiteY21" fmla="*/ 446061 h 969818"/>
                  <a:gd name="connsiteX22" fmla="*/ 446193 w 962121"/>
                  <a:gd name="connsiteY22" fmla="*/ 416813 h 969818"/>
                  <a:gd name="connsiteX23" fmla="*/ 437727 w 962121"/>
                  <a:gd name="connsiteY23" fmla="*/ 415274 h 969818"/>
                  <a:gd name="connsiteX24" fmla="*/ 433878 w 962121"/>
                  <a:gd name="connsiteY24" fmla="*/ 406807 h 969818"/>
                  <a:gd name="connsiteX25" fmla="*/ 425412 w 962121"/>
                  <a:gd name="connsiteY25" fmla="*/ 324449 h 969818"/>
                  <a:gd name="connsiteX26" fmla="*/ 405399 w 962121"/>
                  <a:gd name="connsiteY26" fmla="*/ 268261 h 969818"/>
                  <a:gd name="connsiteX27" fmla="*/ 428490 w 962121"/>
                  <a:gd name="connsiteY27" fmla="*/ 416043 h 969818"/>
                  <a:gd name="connsiteX28" fmla="*/ 428490 w 962121"/>
                  <a:gd name="connsiteY28" fmla="*/ 416043 h 969818"/>
                  <a:gd name="connsiteX29" fmla="*/ 410787 w 962121"/>
                  <a:gd name="connsiteY29" fmla="*/ 429128 h 969818"/>
                  <a:gd name="connsiteX30" fmla="*/ 360757 w 962121"/>
                  <a:gd name="connsiteY30" fmla="*/ 426819 h 969818"/>
                  <a:gd name="connsiteX31" fmla="*/ 257618 w 962121"/>
                  <a:gd name="connsiteY31" fmla="*/ 412195 h 969818"/>
                  <a:gd name="connsiteX32" fmla="*/ 269933 w 962121"/>
                  <a:gd name="connsiteY32" fmla="*/ 425280 h 969818"/>
                  <a:gd name="connsiteX33" fmla="*/ 405399 w 962121"/>
                  <a:gd name="connsiteY33" fmla="*/ 438365 h 969818"/>
                  <a:gd name="connsiteX34" fmla="*/ 406939 w 962121"/>
                  <a:gd name="connsiteY34" fmla="*/ 442983 h 969818"/>
                  <a:gd name="connsiteX35" fmla="*/ 413096 w 962121"/>
                  <a:gd name="connsiteY35" fmla="*/ 465304 h 969818"/>
                  <a:gd name="connsiteX36" fmla="*/ 429260 w 962121"/>
                  <a:gd name="connsiteY36" fmla="*/ 479158 h 969818"/>
                  <a:gd name="connsiteX37" fmla="*/ 446193 w 962121"/>
                  <a:gd name="connsiteY37" fmla="*/ 480698 h 969818"/>
                  <a:gd name="connsiteX38" fmla="*/ 453121 w 962121"/>
                  <a:gd name="connsiteY38" fmla="*/ 493783 h 969818"/>
                  <a:gd name="connsiteX39" fmla="*/ 443884 w 962121"/>
                  <a:gd name="connsiteY39" fmla="*/ 503019 h 969818"/>
                  <a:gd name="connsiteX40" fmla="*/ 373842 w 962121"/>
                  <a:gd name="connsiteY40" fmla="*/ 488395 h 969818"/>
                  <a:gd name="connsiteX41" fmla="*/ 342284 w 962121"/>
                  <a:gd name="connsiteY41" fmla="*/ 482237 h 969818"/>
                  <a:gd name="connsiteX42" fmla="*/ 229139 w 962121"/>
                  <a:gd name="connsiteY42" fmla="*/ 480698 h 969818"/>
                  <a:gd name="connsiteX43" fmla="*/ 160636 w 962121"/>
                  <a:gd name="connsiteY43" fmla="*/ 491474 h 969818"/>
                  <a:gd name="connsiteX44" fmla="*/ 67502 w 962121"/>
                  <a:gd name="connsiteY44" fmla="*/ 512255 h 969818"/>
                  <a:gd name="connsiteX45" fmla="*/ 28248 w 962121"/>
                  <a:gd name="connsiteY45" fmla="*/ 527649 h 969818"/>
                  <a:gd name="connsiteX46" fmla="*/ 19781 w 962121"/>
                  <a:gd name="connsiteY46" fmla="*/ 536116 h 969818"/>
                  <a:gd name="connsiteX47" fmla="*/ 2078 w 962121"/>
                  <a:gd name="connsiteY47" fmla="*/ 554589 h 969818"/>
                  <a:gd name="connsiteX48" fmla="*/ 26709 w 962121"/>
                  <a:gd name="connsiteY48" fmla="*/ 595383 h 969818"/>
                  <a:gd name="connsiteX49" fmla="*/ 99830 w 962121"/>
                  <a:gd name="connsiteY49" fmla="*/ 653880 h 969818"/>
                  <a:gd name="connsiteX50" fmla="*/ 116763 w 962121"/>
                  <a:gd name="connsiteY50" fmla="*/ 670043 h 969818"/>
                  <a:gd name="connsiteX51" fmla="*/ 126769 w 962121"/>
                  <a:gd name="connsiteY51" fmla="*/ 677740 h 969818"/>
                  <a:gd name="connsiteX52" fmla="*/ 196812 w 962121"/>
                  <a:gd name="connsiteY52" fmla="*/ 739316 h 969818"/>
                  <a:gd name="connsiteX53" fmla="*/ 225290 w 962121"/>
                  <a:gd name="connsiteY53" fmla="*/ 760098 h 969818"/>
                  <a:gd name="connsiteX54" fmla="*/ 269163 w 962121"/>
                  <a:gd name="connsiteY54" fmla="*/ 772413 h 969818"/>
                  <a:gd name="connsiteX55" fmla="*/ 310727 w 962121"/>
                  <a:gd name="connsiteY55" fmla="*/ 772413 h 969818"/>
                  <a:gd name="connsiteX56" fmla="*/ 335357 w 962121"/>
                  <a:gd name="connsiteY56" fmla="*/ 797043 h 969818"/>
                  <a:gd name="connsiteX57" fmla="*/ 339975 w 962121"/>
                  <a:gd name="connsiteY57" fmla="*/ 840146 h 969818"/>
                  <a:gd name="connsiteX58" fmla="*/ 351521 w 962121"/>
                  <a:gd name="connsiteY58" fmla="*/ 869395 h 969818"/>
                  <a:gd name="connsiteX59" fmla="*/ 368454 w 962121"/>
                  <a:gd name="connsiteY59" fmla="*/ 877862 h 969818"/>
                  <a:gd name="connsiteX60" fmla="*/ 387696 w 962121"/>
                  <a:gd name="connsiteY60" fmla="*/ 882480 h 969818"/>
                  <a:gd name="connsiteX61" fmla="*/ 393084 w 962121"/>
                  <a:gd name="connsiteY61" fmla="*/ 884789 h 969818"/>
                  <a:gd name="connsiteX62" fmla="*/ 421563 w 962121"/>
                  <a:gd name="connsiteY62" fmla="*/ 894025 h 969818"/>
                  <a:gd name="connsiteX63" fmla="*/ 426181 w 962121"/>
                  <a:gd name="connsiteY63" fmla="*/ 897874 h 969818"/>
                  <a:gd name="connsiteX64" fmla="*/ 470054 w 962121"/>
                  <a:gd name="connsiteY64" fmla="*/ 906340 h 969818"/>
                  <a:gd name="connsiteX65" fmla="*/ 510078 w 962121"/>
                  <a:gd name="connsiteY65" fmla="*/ 927892 h 969818"/>
                  <a:gd name="connsiteX66" fmla="*/ 536248 w 962121"/>
                  <a:gd name="connsiteY66" fmla="*/ 959449 h 969818"/>
                  <a:gd name="connsiteX67" fmla="*/ 565496 w 962121"/>
                  <a:gd name="connsiteY67" fmla="*/ 964067 h 969818"/>
                  <a:gd name="connsiteX68" fmla="*/ 574733 w 962121"/>
                  <a:gd name="connsiteY68" fmla="*/ 951753 h 969818"/>
                  <a:gd name="connsiteX69" fmla="*/ 590896 w 962121"/>
                  <a:gd name="connsiteY69" fmla="*/ 935589 h 969818"/>
                  <a:gd name="connsiteX70" fmla="*/ 610909 w 962121"/>
                  <a:gd name="connsiteY70" fmla="*/ 920965 h 969818"/>
                  <a:gd name="connsiteX71" fmla="*/ 614757 w 962121"/>
                  <a:gd name="connsiteY71" fmla="*/ 915577 h 969818"/>
                  <a:gd name="connsiteX72" fmla="*/ 652472 w 962121"/>
                  <a:gd name="connsiteY72" fmla="*/ 825522 h 969818"/>
                  <a:gd name="connsiteX73" fmla="*/ 654012 w 962121"/>
                  <a:gd name="connsiteY73" fmla="*/ 811668 h 969818"/>
                  <a:gd name="connsiteX74" fmla="*/ 645545 w 962121"/>
                  <a:gd name="connsiteY74" fmla="*/ 716225 h 969818"/>
                  <a:gd name="connsiteX75" fmla="*/ 615527 w 962121"/>
                  <a:gd name="connsiteY75" fmla="*/ 641564 h 969818"/>
                  <a:gd name="connsiteX76" fmla="*/ 616296 w 962121"/>
                  <a:gd name="connsiteY76" fmla="*/ 637716 h 969818"/>
                  <a:gd name="connsiteX77" fmla="*/ 618606 w 962121"/>
                  <a:gd name="connsiteY77" fmla="*/ 637716 h 969818"/>
                  <a:gd name="connsiteX78" fmla="*/ 646315 w 962121"/>
                  <a:gd name="connsiteY78" fmla="*/ 634637 h 969818"/>
                  <a:gd name="connsiteX79" fmla="*/ 637078 w 962121"/>
                  <a:gd name="connsiteY79" fmla="*/ 623092 h 969818"/>
                  <a:gd name="connsiteX80" fmla="*/ 633230 w 962121"/>
                  <a:gd name="connsiteY80" fmla="*/ 616165 h 969818"/>
                  <a:gd name="connsiteX81" fmla="*/ 640157 w 962121"/>
                  <a:gd name="connsiteY81" fmla="*/ 615395 h 969818"/>
                  <a:gd name="connsiteX82" fmla="*/ 657860 w 962121"/>
                  <a:gd name="connsiteY82" fmla="*/ 631559 h 969818"/>
                  <a:gd name="connsiteX83" fmla="*/ 740218 w 962121"/>
                  <a:gd name="connsiteY83" fmla="*/ 654649 h 969818"/>
                  <a:gd name="connsiteX84" fmla="*/ 779472 w 962121"/>
                  <a:gd name="connsiteY84" fmla="*/ 658498 h 969818"/>
                  <a:gd name="connsiteX85" fmla="*/ 817187 w 962121"/>
                  <a:gd name="connsiteY85" fmla="*/ 652340 h 969818"/>
                  <a:gd name="connsiteX86" fmla="*/ 950345 w 962121"/>
                  <a:gd name="connsiteY86" fmla="*/ 568443 h 969818"/>
                  <a:gd name="connsiteX87" fmla="*/ 962660 w 962121"/>
                  <a:gd name="connsiteY87" fmla="*/ 549971 h 969818"/>
                  <a:gd name="connsiteX88" fmla="*/ 944187 w 962121"/>
                  <a:gd name="connsiteY88" fmla="*/ 526880 h 96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962121" h="969818">
                    <a:moveTo>
                      <a:pt x="944187" y="526880"/>
                    </a:moveTo>
                    <a:cubicBezTo>
                      <a:pt x="930333" y="518413"/>
                      <a:pt x="918787" y="507637"/>
                      <a:pt x="909551" y="493783"/>
                    </a:cubicBezTo>
                    <a:cubicBezTo>
                      <a:pt x="898006" y="476080"/>
                      <a:pt x="891078" y="456067"/>
                      <a:pt x="887999" y="435286"/>
                    </a:cubicBezTo>
                    <a:cubicBezTo>
                      <a:pt x="884151" y="416813"/>
                      <a:pt x="880303" y="398340"/>
                      <a:pt x="874145" y="379868"/>
                    </a:cubicBezTo>
                    <a:cubicBezTo>
                      <a:pt x="872606" y="375249"/>
                      <a:pt x="870297" y="371401"/>
                      <a:pt x="867218" y="367552"/>
                    </a:cubicBezTo>
                    <a:cubicBezTo>
                      <a:pt x="847206" y="339843"/>
                      <a:pt x="817957" y="332916"/>
                      <a:pt x="786400" y="333686"/>
                    </a:cubicBezTo>
                    <a:cubicBezTo>
                      <a:pt x="777933" y="332916"/>
                      <a:pt x="768696" y="335995"/>
                      <a:pt x="760999" y="330607"/>
                    </a:cubicBezTo>
                    <a:cubicBezTo>
                      <a:pt x="754842" y="322140"/>
                      <a:pt x="757921" y="312134"/>
                      <a:pt x="757921" y="302898"/>
                    </a:cubicBezTo>
                    <a:cubicBezTo>
                      <a:pt x="757151" y="283655"/>
                      <a:pt x="760230" y="263643"/>
                      <a:pt x="752533" y="244401"/>
                    </a:cubicBezTo>
                    <a:cubicBezTo>
                      <a:pt x="748684" y="235165"/>
                      <a:pt x="746375" y="225928"/>
                      <a:pt x="738678" y="218231"/>
                    </a:cubicBezTo>
                    <a:cubicBezTo>
                      <a:pt x="734060" y="215152"/>
                      <a:pt x="729442" y="210534"/>
                      <a:pt x="727133" y="205146"/>
                    </a:cubicBezTo>
                    <a:cubicBezTo>
                      <a:pt x="725593" y="202837"/>
                      <a:pt x="723284" y="200528"/>
                      <a:pt x="720975" y="198989"/>
                    </a:cubicBezTo>
                    <a:cubicBezTo>
                      <a:pt x="714048" y="195910"/>
                      <a:pt x="712509" y="189752"/>
                      <a:pt x="710969" y="182825"/>
                    </a:cubicBezTo>
                    <a:cubicBezTo>
                      <a:pt x="706351" y="170510"/>
                      <a:pt x="695575" y="163583"/>
                      <a:pt x="687878" y="154346"/>
                    </a:cubicBezTo>
                    <a:cubicBezTo>
                      <a:pt x="653242" y="118171"/>
                      <a:pt x="617836" y="82764"/>
                      <a:pt x="587048" y="42740"/>
                    </a:cubicBezTo>
                    <a:cubicBezTo>
                      <a:pt x="580121" y="33504"/>
                      <a:pt x="574733" y="23498"/>
                      <a:pt x="566266" y="15031"/>
                    </a:cubicBezTo>
                    <a:cubicBezTo>
                      <a:pt x="544715" y="-7290"/>
                      <a:pt x="524703" y="-4981"/>
                      <a:pt x="509309" y="23498"/>
                    </a:cubicBezTo>
                    <a:cubicBezTo>
                      <a:pt x="508539" y="41201"/>
                      <a:pt x="506230" y="58134"/>
                      <a:pt x="490066" y="68910"/>
                    </a:cubicBezTo>
                    <a:cubicBezTo>
                      <a:pt x="476212" y="98158"/>
                      <a:pt x="473903" y="129716"/>
                      <a:pt x="467745" y="160504"/>
                    </a:cubicBezTo>
                    <a:cubicBezTo>
                      <a:pt x="467745" y="168971"/>
                      <a:pt x="467745" y="176668"/>
                      <a:pt x="464666" y="184365"/>
                    </a:cubicBezTo>
                    <a:cubicBezTo>
                      <a:pt x="463896" y="188983"/>
                      <a:pt x="463127" y="193601"/>
                      <a:pt x="463127" y="198219"/>
                    </a:cubicBezTo>
                    <a:cubicBezTo>
                      <a:pt x="463896" y="280577"/>
                      <a:pt x="473903" y="362934"/>
                      <a:pt x="480830" y="446061"/>
                    </a:cubicBezTo>
                    <a:cubicBezTo>
                      <a:pt x="467745" y="436825"/>
                      <a:pt x="464666" y="418352"/>
                      <a:pt x="446193" y="416813"/>
                    </a:cubicBezTo>
                    <a:cubicBezTo>
                      <a:pt x="443115" y="416813"/>
                      <a:pt x="440806" y="416043"/>
                      <a:pt x="437727" y="415274"/>
                    </a:cubicBezTo>
                    <a:cubicBezTo>
                      <a:pt x="435418" y="412965"/>
                      <a:pt x="433878" y="410655"/>
                      <a:pt x="433878" y="406807"/>
                    </a:cubicBezTo>
                    <a:cubicBezTo>
                      <a:pt x="433878" y="379098"/>
                      <a:pt x="423872" y="352158"/>
                      <a:pt x="425412" y="324449"/>
                    </a:cubicBezTo>
                    <a:cubicBezTo>
                      <a:pt x="420793" y="305207"/>
                      <a:pt x="421563" y="283655"/>
                      <a:pt x="405399" y="268261"/>
                    </a:cubicBezTo>
                    <a:cubicBezTo>
                      <a:pt x="413866" y="317522"/>
                      <a:pt x="422333" y="366783"/>
                      <a:pt x="428490" y="416043"/>
                    </a:cubicBezTo>
                    <a:lnTo>
                      <a:pt x="428490" y="416043"/>
                    </a:lnTo>
                    <a:cubicBezTo>
                      <a:pt x="424642" y="422971"/>
                      <a:pt x="410787" y="416813"/>
                      <a:pt x="410787" y="429128"/>
                    </a:cubicBezTo>
                    <a:cubicBezTo>
                      <a:pt x="393854" y="432207"/>
                      <a:pt x="377690" y="429898"/>
                      <a:pt x="360757" y="426819"/>
                    </a:cubicBezTo>
                    <a:cubicBezTo>
                      <a:pt x="326121" y="421431"/>
                      <a:pt x="291484" y="416813"/>
                      <a:pt x="257618" y="412195"/>
                    </a:cubicBezTo>
                    <a:cubicBezTo>
                      <a:pt x="256848" y="420662"/>
                      <a:pt x="266854" y="419892"/>
                      <a:pt x="269933" y="425280"/>
                    </a:cubicBezTo>
                    <a:cubicBezTo>
                      <a:pt x="315345" y="429898"/>
                      <a:pt x="359987" y="434516"/>
                      <a:pt x="405399" y="438365"/>
                    </a:cubicBezTo>
                    <a:cubicBezTo>
                      <a:pt x="405399" y="439904"/>
                      <a:pt x="406169" y="441443"/>
                      <a:pt x="406939" y="442983"/>
                    </a:cubicBezTo>
                    <a:cubicBezTo>
                      <a:pt x="410787" y="449910"/>
                      <a:pt x="410787" y="457607"/>
                      <a:pt x="413096" y="465304"/>
                    </a:cubicBezTo>
                    <a:cubicBezTo>
                      <a:pt x="416175" y="473001"/>
                      <a:pt x="420793" y="477619"/>
                      <a:pt x="429260" y="479158"/>
                    </a:cubicBezTo>
                    <a:cubicBezTo>
                      <a:pt x="434648" y="479928"/>
                      <a:pt x="440806" y="479158"/>
                      <a:pt x="446193" y="480698"/>
                    </a:cubicBezTo>
                    <a:cubicBezTo>
                      <a:pt x="454660" y="482237"/>
                      <a:pt x="453121" y="488395"/>
                      <a:pt x="453121" y="493783"/>
                    </a:cubicBezTo>
                    <a:cubicBezTo>
                      <a:pt x="453121" y="499940"/>
                      <a:pt x="450042" y="504559"/>
                      <a:pt x="443884" y="503019"/>
                    </a:cubicBezTo>
                    <a:cubicBezTo>
                      <a:pt x="420793" y="496862"/>
                      <a:pt x="395393" y="499940"/>
                      <a:pt x="373842" y="488395"/>
                    </a:cubicBezTo>
                    <a:cubicBezTo>
                      <a:pt x="363066" y="486086"/>
                      <a:pt x="352290" y="484546"/>
                      <a:pt x="342284" y="482237"/>
                    </a:cubicBezTo>
                    <a:cubicBezTo>
                      <a:pt x="304569" y="483777"/>
                      <a:pt x="266854" y="472231"/>
                      <a:pt x="229139" y="480698"/>
                    </a:cubicBezTo>
                    <a:cubicBezTo>
                      <a:pt x="206818" y="486086"/>
                      <a:pt x="183727" y="487625"/>
                      <a:pt x="160636" y="491474"/>
                    </a:cubicBezTo>
                    <a:cubicBezTo>
                      <a:pt x="129078" y="494552"/>
                      <a:pt x="98290" y="505328"/>
                      <a:pt x="67502" y="512255"/>
                    </a:cubicBezTo>
                    <a:cubicBezTo>
                      <a:pt x="52878" y="513795"/>
                      <a:pt x="38254" y="514564"/>
                      <a:pt x="28248" y="527649"/>
                    </a:cubicBezTo>
                    <a:cubicBezTo>
                      <a:pt x="25169" y="530728"/>
                      <a:pt x="22090" y="533037"/>
                      <a:pt x="19781" y="536116"/>
                    </a:cubicBezTo>
                    <a:cubicBezTo>
                      <a:pt x="13624" y="542274"/>
                      <a:pt x="7466" y="547662"/>
                      <a:pt x="2078" y="554589"/>
                    </a:cubicBezTo>
                    <a:cubicBezTo>
                      <a:pt x="-6388" y="577680"/>
                      <a:pt x="12854" y="586146"/>
                      <a:pt x="26709" y="595383"/>
                    </a:cubicBezTo>
                    <a:cubicBezTo>
                      <a:pt x="52878" y="613086"/>
                      <a:pt x="78278" y="631559"/>
                      <a:pt x="99830" y="653880"/>
                    </a:cubicBezTo>
                    <a:cubicBezTo>
                      <a:pt x="105218" y="659268"/>
                      <a:pt x="111375" y="664655"/>
                      <a:pt x="116763" y="670043"/>
                    </a:cubicBezTo>
                    <a:cubicBezTo>
                      <a:pt x="119072" y="673892"/>
                      <a:pt x="122921" y="676201"/>
                      <a:pt x="126769" y="677740"/>
                    </a:cubicBezTo>
                    <a:cubicBezTo>
                      <a:pt x="149860" y="698522"/>
                      <a:pt x="173721" y="718534"/>
                      <a:pt x="196812" y="739316"/>
                    </a:cubicBezTo>
                    <a:cubicBezTo>
                      <a:pt x="202199" y="751631"/>
                      <a:pt x="214515" y="755480"/>
                      <a:pt x="225290" y="760098"/>
                    </a:cubicBezTo>
                    <a:cubicBezTo>
                      <a:pt x="238375" y="769334"/>
                      <a:pt x="252999" y="771643"/>
                      <a:pt x="269163" y="772413"/>
                    </a:cubicBezTo>
                    <a:cubicBezTo>
                      <a:pt x="283018" y="772413"/>
                      <a:pt x="296872" y="772413"/>
                      <a:pt x="310727" y="772413"/>
                    </a:cubicBezTo>
                    <a:cubicBezTo>
                      <a:pt x="335357" y="772413"/>
                      <a:pt x="335357" y="773183"/>
                      <a:pt x="335357" y="797043"/>
                    </a:cubicBezTo>
                    <a:cubicBezTo>
                      <a:pt x="335357" y="811668"/>
                      <a:pt x="334587" y="826292"/>
                      <a:pt x="339975" y="840146"/>
                    </a:cubicBezTo>
                    <a:cubicBezTo>
                      <a:pt x="343054" y="850152"/>
                      <a:pt x="348442" y="859389"/>
                      <a:pt x="351521" y="869395"/>
                    </a:cubicBezTo>
                    <a:cubicBezTo>
                      <a:pt x="355369" y="876322"/>
                      <a:pt x="361527" y="877092"/>
                      <a:pt x="368454" y="877862"/>
                    </a:cubicBezTo>
                    <a:cubicBezTo>
                      <a:pt x="375381" y="877862"/>
                      <a:pt x="382309" y="877862"/>
                      <a:pt x="387696" y="882480"/>
                    </a:cubicBezTo>
                    <a:cubicBezTo>
                      <a:pt x="389236" y="883249"/>
                      <a:pt x="391545" y="884019"/>
                      <a:pt x="393084" y="884789"/>
                    </a:cubicBezTo>
                    <a:cubicBezTo>
                      <a:pt x="402321" y="887868"/>
                      <a:pt x="414636" y="882480"/>
                      <a:pt x="421563" y="894025"/>
                    </a:cubicBezTo>
                    <a:cubicBezTo>
                      <a:pt x="423103" y="895564"/>
                      <a:pt x="424642" y="897104"/>
                      <a:pt x="426181" y="897874"/>
                    </a:cubicBezTo>
                    <a:cubicBezTo>
                      <a:pt x="440806" y="901722"/>
                      <a:pt x="456199" y="900183"/>
                      <a:pt x="470054" y="906340"/>
                    </a:cubicBezTo>
                    <a:cubicBezTo>
                      <a:pt x="485448" y="910189"/>
                      <a:pt x="498533" y="917116"/>
                      <a:pt x="510078" y="927892"/>
                    </a:cubicBezTo>
                    <a:cubicBezTo>
                      <a:pt x="521624" y="936359"/>
                      <a:pt x="529321" y="947904"/>
                      <a:pt x="536248" y="959449"/>
                    </a:cubicBezTo>
                    <a:cubicBezTo>
                      <a:pt x="544715" y="972534"/>
                      <a:pt x="553951" y="976383"/>
                      <a:pt x="565496" y="964067"/>
                    </a:cubicBezTo>
                    <a:cubicBezTo>
                      <a:pt x="569345" y="960219"/>
                      <a:pt x="572424" y="956371"/>
                      <a:pt x="574733" y="951753"/>
                    </a:cubicBezTo>
                    <a:cubicBezTo>
                      <a:pt x="576272" y="941746"/>
                      <a:pt x="580890" y="936359"/>
                      <a:pt x="590896" y="935589"/>
                    </a:cubicBezTo>
                    <a:cubicBezTo>
                      <a:pt x="597824" y="931740"/>
                      <a:pt x="604751" y="927122"/>
                      <a:pt x="610909" y="920965"/>
                    </a:cubicBezTo>
                    <a:cubicBezTo>
                      <a:pt x="612448" y="919425"/>
                      <a:pt x="613218" y="917886"/>
                      <a:pt x="614757" y="915577"/>
                    </a:cubicBezTo>
                    <a:cubicBezTo>
                      <a:pt x="634769" y="888637"/>
                      <a:pt x="647854" y="858619"/>
                      <a:pt x="652472" y="825522"/>
                    </a:cubicBezTo>
                    <a:cubicBezTo>
                      <a:pt x="653242" y="820904"/>
                      <a:pt x="654012" y="816286"/>
                      <a:pt x="654012" y="811668"/>
                    </a:cubicBezTo>
                    <a:cubicBezTo>
                      <a:pt x="653242" y="779340"/>
                      <a:pt x="657860" y="747013"/>
                      <a:pt x="645545" y="716225"/>
                    </a:cubicBezTo>
                    <a:cubicBezTo>
                      <a:pt x="639387" y="690056"/>
                      <a:pt x="628612" y="665425"/>
                      <a:pt x="615527" y="641564"/>
                    </a:cubicBezTo>
                    <a:cubicBezTo>
                      <a:pt x="614757" y="640025"/>
                      <a:pt x="615527" y="637716"/>
                      <a:pt x="616296" y="637716"/>
                    </a:cubicBezTo>
                    <a:cubicBezTo>
                      <a:pt x="619375" y="638486"/>
                      <a:pt x="615527" y="636177"/>
                      <a:pt x="618606" y="637716"/>
                    </a:cubicBezTo>
                    <a:cubicBezTo>
                      <a:pt x="643236" y="652340"/>
                      <a:pt x="643236" y="652340"/>
                      <a:pt x="646315" y="634637"/>
                    </a:cubicBezTo>
                    <a:cubicBezTo>
                      <a:pt x="644006" y="630019"/>
                      <a:pt x="640927" y="626171"/>
                      <a:pt x="637078" y="623092"/>
                    </a:cubicBezTo>
                    <a:cubicBezTo>
                      <a:pt x="635539" y="620783"/>
                      <a:pt x="631690" y="619243"/>
                      <a:pt x="633230" y="616165"/>
                    </a:cubicBezTo>
                    <a:cubicBezTo>
                      <a:pt x="634769" y="613086"/>
                      <a:pt x="637848" y="613855"/>
                      <a:pt x="640157" y="615395"/>
                    </a:cubicBezTo>
                    <a:cubicBezTo>
                      <a:pt x="646315" y="620013"/>
                      <a:pt x="650933" y="626940"/>
                      <a:pt x="657860" y="631559"/>
                    </a:cubicBezTo>
                    <a:cubicBezTo>
                      <a:pt x="683260" y="645413"/>
                      <a:pt x="712509" y="650031"/>
                      <a:pt x="740218" y="654649"/>
                    </a:cubicBezTo>
                    <a:cubicBezTo>
                      <a:pt x="753303" y="657728"/>
                      <a:pt x="766387" y="659268"/>
                      <a:pt x="779472" y="658498"/>
                    </a:cubicBezTo>
                    <a:cubicBezTo>
                      <a:pt x="792557" y="659268"/>
                      <a:pt x="804872" y="655419"/>
                      <a:pt x="817187" y="652340"/>
                    </a:cubicBezTo>
                    <a:cubicBezTo>
                      <a:pt x="873375" y="643874"/>
                      <a:pt x="915709" y="611546"/>
                      <a:pt x="950345" y="568443"/>
                    </a:cubicBezTo>
                    <a:cubicBezTo>
                      <a:pt x="954193" y="562286"/>
                      <a:pt x="959581" y="556898"/>
                      <a:pt x="962660" y="549971"/>
                    </a:cubicBezTo>
                    <a:cubicBezTo>
                      <a:pt x="966509" y="536116"/>
                      <a:pt x="951115" y="535346"/>
                      <a:pt x="944187" y="526880"/>
                    </a:cubicBezTo>
                    <a:close/>
                  </a:path>
                </a:pathLst>
              </a:custGeom>
              <a:solidFill>
                <a:schemeClr val="accent6">
                  <a:lumMod val="40000"/>
                  <a:lumOff val="60000"/>
                </a:schemeClr>
              </a:solidFill>
              <a:ln w="7692" cap="flat">
                <a:noFill/>
                <a:prstDash val="solid"/>
                <a:miter/>
              </a:ln>
            </p:spPr>
            <p:txBody>
              <a:bodyPr rtlCol="0" anchor="ctr"/>
              <a:lstStyle/>
              <a:p>
                <a:endParaRPr lang="en-US"/>
              </a:p>
            </p:txBody>
          </p:sp>
          <p:sp>
            <p:nvSpPr>
              <p:cNvPr id="36" name="Freeform: Shape 31">
                <a:extLst>
                  <a:ext uri="{FF2B5EF4-FFF2-40B4-BE49-F238E27FC236}">
                    <a16:creationId xmlns="" xmlns:a16="http://schemas.microsoft.com/office/drawing/2014/main" id="{0591B40C-485B-4429-A8C3-1145ACEF1143}"/>
                  </a:ext>
                </a:extLst>
              </p:cNvPr>
              <p:cNvSpPr/>
              <p:nvPr/>
            </p:nvSpPr>
            <p:spPr>
              <a:xfrm rot="13519709">
                <a:off x="6639752" y="3486844"/>
                <a:ext cx="440010" cy="458654"/>
              </a:xfrm>
              <a:custGeom>
                <a:avLst/>
                <a:gdLst>
                  <a:gd name="connsiteX0" fmla="*/ 126460 w 772427"/>
                  <a:gd name="connsiteY0" fmla="*/ 0 h 805156"/>
                  <a:gd name="connsiteX1" fmla="*/ 287327 w 772427"/>
                  <a:gd name="connsiteY1" fmla="*/ 33097 h 805156"/>
                  <a:gd name="connsiteX2" fmla="*/ 315805 w 772427"/>
                  <a:gd name="connsiteY2" fmla="*/ 36176 h 805156"/>
                  <a:gd name="connsiteX3" fmla="*/ 322733 w 772427"/>
                  <a:gd name="connsiteY3" fmla="*/ 37715 h 805156"/>
                  <a:gd name="connsiteX4" fmla="*/ 378151 w 772427"/>
                  <a:gd name="connsiteY4" fmla="*/ 51570 h 805156"/>
                  <a:gd name="connsiteX5" fmla="*/ 454351 w 772427"/>
                  <a:gd name="connsiteY5" fmla="*/ 110836 h 805156"/>
                  <a:gd name="connsiteX6" fmla="*/ 496684 w 772427"/>
                  <a:gd name="connsiteY6" fmla="*/ 118533 h 805156"/>
                  <a:gd name="connsiteX7" fmla="*/ 522854 w 772427"/>
                  <a:gd name="connsiteY7" fmla="*/ 102370 h 805156"/>
                  <a:gd name="connsiteX8" fmla="*/ 606751 w 772427"/>
                  <a:gd name="connsiteY8" fmla="*/ 111606 h 805156"/>
                  <a:gd name="connsiteX9" fmla="*/ 650624 w 772427"/>
                  <a:gd name="connsiteY9" fmla="*/ 150861 h 805156"/>
                  <a:gd name="connsiteX10" fmla="*/ 662939 w 772427"/>
                  <a:gd name="connsiteY10" fmla="*/ 160867 h 805156"/>
                  <a:gd name="connsiteX11" fmla="*/ 679872 w 772427"/>
                  <a:gd name="connsiteY11" fmla="*/ 171642 h 805156"/>
                  <a:gd name="connsiteX12" fmla="*/ 713739 w 772427"/>
                  <a:gd name="connsiteY12" fmla="*/ 176261 h 805156"/>
                  <a:gd name="connsiteX13" fmla="*/ 746836 w 772427"/>
                  <a:gd name="connsiteY13" fmla="*/ 175491 h 805156"/>
                  <a:gd name="connsiteX14" fmla="*/ 772236 w 772427"/>
                  <a:gd name="connsiteY14" fmla="*/ 199351 h 805156"/>
                  <a:gd name="connsiteX15" fmla="*/ 733751 w 772427"/>
                  <a:gd name="connsiteY15" fmla="*/ 331740 h 805156"/>
                  <a:gd name="connsiteX16" fmla="*/ 646775 w 772427"/>
                  <a:gd name="connsiteY16" fmla="*/ 402552 h 805156"/>
                  <a:gd name="connsiteX17" fmla="*/ 551333 w 772427"/>
                  <a:gd name="connsiteY17" fmla="*/ 434880 h 805156"/>
                  <a:gd name="connsiteX18" fmla="*/ 577502 w 772427"/>
                  <a:gd name="connsiteY18" fmla="*/ 446425 h 805156"/>
                  <a:gd name="connsiteX19" fmla="*/ 576731 w 772427"/>
                  <a:gd name="connsiteY19" fmla="*/ 447370 h 805156"/>
                  <a:gd name="connsiteX20" fmla="*/ 595399 w 772427"/>
                  <a:gd name="connsiteY20" fmla="*/ 449503 h 805156"/>
                  <a:gd name="connsiteX21" fmla="*/ 614449 w 772427"/>
                  <a:gd name="connsiteY21" fmla="*/ 456431 h 805156"/>
                  <a:gd name="connsiteX22" fmla="*/ 609061 w 772427"/>
                  <a:gd name="connsiteY22" fmla="*/ 467207 h 805156"/>
                  <a:gd name="connsiteX23" fmla="*/ 577503 w 772427"/>
                  <a:gd name="connsiteY23" fmla="*/ 469420 h 805156"/>
                  <a:gd name="connsiteX24" fmla="*/ 559229 w 772427"/>
                  <a:gd name="connsiteY24" fmla="*/ 471705 h 805156"/>
                  <a:gd name="connsiteX25" fmla="*/ 569324 w 772427"/>
                  <a:gd name="connsiteY25" fmla="*/ 476154 h 805156"/>
                  <a:gd name="connsiteX26" fmla="*/ 586739 w 772427"/>
                  <a:gd name="connsiteY26" fmla="*/ 490298 h 805156"/>
                  <a:gd name="connsiteX27" fmla="*/ 635230 w 772427"/>
                  <a:gd name="connsiteY27" fmla="*/ 525704 h 805156"/>
                  <a:gd name="connsiteX28" fmla="*/ 663708 w 772427"/>
                  <a:gd name="connsiteY28" fmla="*/ 558031 h 805156"/>
                  <a:gd name="connsiteX29" fmla="*/ 665248 w 772427"/>
                  <a:gd name="connsiteY29" fmla="*/ 561880 h 805156"/>
                  <a:gd name="connsiteX30" fmla="*/ 676793 w 772427"/>
                  <a:gd name="connsiteY30" fmla="*/ 574195 h 805156"/>
                  <a:gd name="connsiteX31" fmla="*/ 683720 w 772427"/>
                  <a:gd name="connsiteY31" fmla="*/ 585740 h 805156"/>
                  <a:gd name="connsiteX32" fmla="*/ 690648 w 772427"/>
                  <a:gd name="connsiteY32" fmla="*/ 598055 h 805156"/>
                  <a:gd name="connsiteX33" fmla="*/ 709120 w 772427"/>
                  <a:gd name="connsiteY33" fmla="*/ 700425 h 805156"/>
                  <a:gd name="connsiteX34" fmla="*/ 700654 w 772427"/>
                  <a:gd name="connsiteY34" fmla="*/ 754304 h 805156"/>
                  <a:gd name="connsiteX35" fmla="*/ 684490 w 772427"/>
                  <a:gd name="connsiteY35" fmla="*/ 764310 h 805156"/>
                  <a:gd name="connsiteX36" fmla="*/ 552102 w 772427"/>
                  <a:gd name="connsiteY36" fmla="*/ 778165 h 805156"/>
                  <a:gd name="connsiteX37" fmla="*/ 506690 w 772427"/>
                  <a:gd name="connsiteY37" fmla="*/ 798947 h 805156"/>
                  <a:gd name="connsiteX38" fmla="*/ 428181 w 772427"/>
                  <a:gd name="connsiteY38" fmla="*/ 765080 h 805156"/>
                  <a:gd name="connsiteX39" fmla="*/ 413557 w 772427"/>
                  <a:gd name="connsiteY39" fmla="*/ 745837 h 805156"/>
                  <a:gd name="connsiteX40" fmla="*/ 392005 w 772427"/>
                  <a:gd name="connsiteY40" fmla="*/ 745837 h 805156"/>
                  <a:gd name="connsiteX41" fmla="*/ 218824 w 772427"/>
                  <a:gd name="connsiteY41" fmla="*/ 800486 h 805156"/>
                  <a:gd name="connsiteX42" fmla="*/ 158017 w 772427"/>
                  <a:gd name="connsiteY42" fmla="*/ 794328 h 805156"/>
                  <a:gd name="connsiteX43" fmla="*/ 28708 w 772427"/>
                  <a:gd name="connsiteY43" fmla="*/ 794328 h 805156"/>
                  <a:gd name="connsiteX44" fmla="*/ 21781 w 772427"/>
                  <a:gd name="connsiteY44" fmla="*/ 793559 h 805156"/>
                  <a:gd name="connsiteX45" fmla="*/ 4848 w 772427"/>
                  <a:gd name="connsiteY45" fmla="*/ 745068 h 805156"/>
                  <a:gd name="connsiteX46" fmla="*/ 43333 w 772427"/>
                  <a:gd name="connsiteY46" fmla="*/ 679644 h 805156"/>
                  <a:gd name="connsiteX47" fmla="*/ 54878 w 772427"/>
                  <a:gd name="connsiteY47" fmla="*/ 665019 h 805156"/>
                  <a:gd name="connsiteX48" fmla="*/ 116454 w 772427"/>
                  <a:gd name="connsiteY48" fmla="*/ 603443 h 805156"/>
                  <a:gd name="connsiteX49" fmla="*/ 126460 w 772427"/>
                  <a:gd name="connsiteY49" fmla="*/ 594207 h 805156"/>
                  <a:gd name="connsiteX50" fmla="*/ 196502 w 772427"/>
                  <a:gd name="connsiteY50" fmla="*/ 535710 h 805156"/>
                  <a:gd name="connsiteX51" fmla="*/ 265775 w 772427"/>
                  <a:gd name="connsiteY51" fmla="*/ 488759 h 805156"/>
                  <a:gd name="connsiteX52" fmla="*/ 295793 w 772427"/>
                  <a:gd name="connsiteY52" fmla="*/ 471825 h 805156"/>
                  <a:gd name="connsiteX53" fmla="*/ 300411 w 772427"/>
                  <a:gd name="connsiteY53" fmla="*/ 468746 h 805156"/>
                  <a:gd name="connsiteX54" fmla="*/ 309648 w 772427"/>
                  <a:gd name="connsiteY54" fmla="*/ 462589 h 805156"/>
                  <a:gd name="connsiteX55" fmla="*/ 314266 w 772427"/>
                  <a:gd name="connsiteY55" fmla="*/ 459510 h 805156"/>
                  <a:gd name="connsiteX56" fmla="*/ 318114 w 772427"/>
                  <a:gd name="connsiteY56" fmla="*/ 451813 h 805156"/>
                  <a:gd name="connsiteX57" fmla="*/ 310417 w 772427"/>
                  <a:gd name="connsiteY57" fmla="*/ 452583 h 805156"/>
                  <a:gd name="connsiteX58" fmla="*/ 274242 w 772427"/>
                  <a:gd name="connsiteY58" fmla="*/ 451043 h 805156"/>
                  <a:gd name="connsiteX59" fmla="*/ 261157 w 772427"/>
                  <a:gd name="connsiteY59" fmla="*/ 441807 h 805156"/>
                  <a:gd name="connsiteX60" fmla="*/ 260739 w 772427"/>
                  <a:gd name="connsiteY60" fmla="*/ 441305 h 805156"/>
                  <a:gd name="connsiteX61" fmla="*/ 199485 w 772427"/>
                  <a:gd name="connsiteY61" fmla="*/ 481927 h 805156"/>
                  <a:gd name="connsiteX62" fmla="*/ 130308 w 772427"/>
                  <a:gd name="connsiteY62" fmla="*/ 515698 h 805156"/>
                  <a:gd name="connsiteX63" fmla="*/ 139545 w 772427"/>
                  <a:gd name="connsiteY63" fmla="*/ 500304 h 805156"/>
                  <a:gd name="connsiteX64" fmla="*/ 236527 w 772427"/>
                  <a:gd name="connsiteY64" fmla="*/ 448733 h 805156"/>
                  <a:gd name="connsiteX65" fmla="*/ 258078 w 772427"/>
                  <a:gd name="connsiteY65" fmla="*/ 438727 h 805156"/>
                  <a:gd name="connsiteX66" fmla="*/ 258660 w 772427"/>
                  <a:gd name="connsiteY66" fmla="*/ 438810 h 805156"/>
                  <a:gd name="connsiteX67" fmla="*/ 257308 w 772427"/>
                  <a:gd name="connsiteY67" fmla="*/ 437189 h 805156"/>
                  <a:gd name="connsiteX68" fmla="*/ 257308 w 772427"/>
                  <a:gd name="connsiteY68" fmla="*/ 411019 h 805156"/>
                  <a:gd name="connsiteX69" fmla="*/ 257308 w 772427"/>
                  <a:gd name="connsiteY69" fmla="*/ 411018 h 805156"/>
                  <a:gd name="connsiteX70" fmla="*/ 214207 w 772427"/>
                  <a:gd name="connsiteY70" fmla="*/ 367916 h 805156"/>
                  <a:gd name="connsiteX71" fmla="*/ 149551 w 772427"/>
                  <a:gd name="connsiteY71" fmla="*/ 309418 h 805156"/>
                  <a:gd name="connsiteX72" fmla="*/ 157248 w 772427"/>
                  <a:gd name="connsiteY72" fmla="*/ 305570 h 805156"/>
                  <a:gd name="connsiteX73" fmla="*/ 164945 w 772427"/>
                  <a:gd name="connsiteY73" fmla="*/ 306340 h 805156"/>
                  <a:gd name="connsiteX74" fmla="*/ 178030 w 772427"/>
                  <a:gd name="connsiteY74" fmla="*/ 315576 h 805156"/>
                  <a:gd name="connsiteX75" fmla="*/ 248843 w 772427"/>
                  <a:gd name="connsiteY75" fmla="*/ 389468 h 805156"/>
                  <a:gd name="connsiteX76" fmla="*/ 264997 w 772427"/>
                  <a:gd name="connsiteY76" fmla="*/ 401408 h 805156"/>
                  <a:gd name="connsiteX77" fmla="*/ 266545 w 772427"/>
                  <a:gd name="connsiteY77" fmla="*/ 399474 h 805156"/>
                  <a:gd name="connsiteX78" fmla="*/ 326581 w 772427"/>
                  <a:gd name="connsiteY78" fmla="*/ 401013 h 805156"/>
                  <a:gd name="connsiteX79" fmla="*/ 241914 w 772427"/>
                  <a:gd name="connsiteY79" fmla="*/ 307880 h 805156"/>
                  <a:gd name="connsiteX80" fmla="*/ 230369 w 772427"/>
                  <a:gd name="connsiteY80" fmla="*/ 294024 h 805156"/>
                  <a:gd name="connsiteX81" fmla="*/ 161096 w 772427"/>
                  <a:gd name="connsiteY81" fmla="*/ 210127 h 805156"/>
                  <a:gd name="connsiteX82" fmla="*/ 125690 w 772427"/>
                  <a:gd name="connsiteY82" fmla="*/ 150091 h 805156"/>
                  <a:gd name="connsiteX83" fmla="*/ 122611 w 772427"/>
                  <a:gd name="connsiteY83" fmla="*/ 144703 h 805156"/>
                  <a:gd name="connsiteX84" fmla="*/ 87205 w 772427"/>
                  <a:gd name="connsiteY84" fmla="*/ 54649 h 805156"/>
                  <a:gd name="connsiteX85" fmla="*/ 86436 w 772427"/>
                  <a:gd name="connsiteY85" fmla="*/ 39255 h 805156"/>
                  <a:gd name="connsiteX86" fmla="*/ 126460 w 772427"/>
                  <a:gd name="connsiteY86" fmla="*/ 0 h 80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772427" h="805156">
                    <a:moveTo>
                      <a:pt x="126460" y="0"/>
                    </a:moveTo>
                    <a:cubicBezTo>
                      <a:pt x="179569" y="14624"/>
                      <a:pt x="232678" y="26170"/>
                      <a:pt x="287327" y="33097"/>
                    </a:cubicBezTo>
                    <a:cubicBezTo>
                      <a:pt x="296563" y="33867"/>
                      <a:pt x="306569" y="34636"/>
                      <a:pt x="315805" y="36176"/>
                    </a:cubicBezTo>
                    <a:cubicBezTo>
                      <a:pt x="318114" y="36176"/>
                      <a:pt x="320424" y="36945"/>
                      <a:pt x="322733" y="37715"/>
                    </a:cubicBezTo>
                    <a:cubicBezTo>
                      <a:pt x="340436" y="44642"/>
                      <a:pt x="359678" y="44642"/>
                      <a:pt x="378151" y="51570"/>
                    </a:cubicBezTo>
                    <a:cubicBezTo>
                      <a:pt x="410478" y="63115"/>
                      <a:pt x="435108" y="83127"/>
                      <a:pt x="454351" y="110836"/>
                    </a:cubicBezTo>
                    <a:cubicBezTo>
                      <a:pt x="468205" y="130848"/>
                      <a:pt x="469745" y="143164"/>
                      <a:pt x="496684" y="118533"/>
                    </a:cubicBezTo>
                    <a:cubicBezTo>
                      <a:pt x="504381" y="111606"/>
                      <a:pt x="513617" y="106988"/>
                      <a:pt x="522854" y="102370"/>
                    </a:cubicBezTo>
                    <a:cubicBezTo>
                      <a:pt x="552872" y="87745"/>
                      <a:pt x="581351" y="90054"/>
                      <a:pt x="606751" y="111606"/>
                    </a:cubicBezTo>
                    <a:cubicBezTo>
                      <a:pt x="622145" y="123921"/>
                      <a:pt x="639078" y="134697"/>
                      <a:pt x="650624" y="150861"/>
                    </a:cubicBezTo>
                    <a:cubicBezTo>
                      <a:pt x="652933" y="156248"/>
                      <a:pt x="657551" y="160097"/>
                      <a:pt x="662939" y="160867"/>
                    </a:cubicBezTo>
                    <a:cubicBezTo>
                      <a:pt x="669096" y="163176"/>
                      <a:pt x="675254" y="166255"/>
                      <a:pt x="679872" y="171642"/>
                    </a:cubicBezTo>
                    <a:cubicBezTo>
                      <a:pt x="689878" y="181649"/>
                      <a:pt x="702193" y="175491"/>
                      <a:pt x="713739" y="176261"/>
                    </a:cubicBezTo>
                    <a:cubicBezTo>
                      <a:pt x="724514" y="176261"/>
                      <a:pt x="736060" y="175491"/>
                      <a:pt x="746836" y="175491"/>
                    </a:cubicBezTo>
                    <a:cubicBezTo>
                      <a:pt x="766078" y="174721"/>
                      <a:pt x="773775" y="180109"/>
                      <a:pt x="772236" y="199351"/>
                    </a:cubicBezTo>
                    <a:cubicBezTo>
                      <a:pt x="769157" y="246303"/>
                      <a:pt x="765308" y="293255"/>
                      <a:pt x="733751" y="331740"/>
                    </a:cubicBezTo>
                    <a:cubicBezTo>
                      <a:pt x="707581" y="358680"/>
                      <a:pt x="683720" y="388698"/>
                      <a:pt x="646775" y="402552"/>
                    </a:cubicBezTo>
                    <a:cubicBezTo>
                      <a:pt x="615987" y="414868"/>
                      <a:pt x="585199" y="426413"/>
                      <a:pt x="551333" y="434880"/>
                    </a:cubicBezTo>
                    <a:cubicBezTo>
                      <a:pt x="559799" y="444116"/>
                      <a:pt x="569805" y="443347"/>
                      <a:pt x="577502" y="446425"/>
                    </a:cubicBezTo>
                    <a:lnTo>
                      <a:pt x="576731" y="447370"/>
                    </a:lnTo>
                    <a:lnTo>
                      <a:pt x="595399" y="449503"/>
                    </a:lnTo>
                    <a:cubicBezTo>
                      <a:pt x="601749" y="451620"/>
                      <a:pt x="607907" y="454507"/>
                      <a:pt x="614449" y="456431"/>
                    </a:cubicBezTo>
                    <a:cubicBezTo>
                      <a:pt x="615988" y="461819"/>
                      <a:pt x="613679" y="464898"/>
                      <a:pt x="609061" y="467207"/>
                    </a:cubicBezTo>
                    <a:cubicBezTo>
                      <a:pt x="598670" y="468362"/>
                      <a:pt x="588086" y="468746"/>
                      <a:pt x="577503" y="469420"/>
                    </a:cubicBezTo>
                    <a:lnTo>
                      <a:pt x="559229" y="471705"/>
                    </a:lnTo>
                    <a:lnTo>
                      <a:pt x="569324" y="476154"/>
                    </a:lnTo>
                    <a:cubicBezTo>
                      <a:pt x="575193" y="480676"/>
                      <a:pt x="580581" y="486064"/>
                      <a:pt x="586739" y="490298"/>
                    </a:cubicBezTo>
                    <a:cubicBezTo>
                      <a:pt x="602902" y="501843"/>
                      <a:pt x="619066" y="514158"/>
                      <a:pt x="635230" y="525704"/>
                    </a:cubicBezTo>
                    <a:cubicBezTo>
                      <a:pt x="645236" y="534940"/>
                      <a:pt x="656011" y="544946"/>
                      <a:pt x="663708" y="558031"/>
                    </a:cubicBezTo>
                    <a:cubicBezTo>
                      <a:pt x="663708" y="559571"/>
                      <a:pt x="664478" y="560340"/>
                      <a:pt x="665248" y="561880"/>
                    </a:cubicBezTo>
                    <a:cubicBezTo>
                      <a:pt x="669096" y="565728"/>
                      <a:pt x="675254" y="568037"/>
                      <a:pt x="676793" y="574195"/>
                    </a:cubicBezTo>
                    <a:cubicBezTo>
                      <a:pt x="677563" y="578813"/>
                      <a:pt x="679102" y="582661"/>
                      <a:pt x="683720" y="585740"/>
                    </a:cubicBezTo>
                    <a:cubicBezTo>
                      <a:pt x="686799" y="588819"/>
                      <a:pt x="688339" y="593437"/>
                      <a:pt x="690648" y="598055"/>
                    </a:cubicBezTo>
                    <a:cubicBezTo>
                      <a:pt x="701423" y="631153"/>
                      <a:pt x="712199" y="664249"/>
                      <a:pt x="709120" y="700425"/>
                    </a:cubicBezTo>
                    <a:cubicBezTo>
                      <a:pt x="707581" y="718898"/>
                      <a:pt x="704502" y="736601"/>
                      <a:pt x="700654" y="754304"/>
                    </a:cubicBezTo>
                    <a:cubicBezTo>
                      <a:pt x="698345" y="765080"/>
                      <a:pt x="693726" y="768159"/>
                      <a:pt x="684490" y="764310"/>
                    </a:cubicBezTo>
                    <a:cubicBezTo>
                      <a:pt x="637539" y="745068"/>
                      <a:pt x="594436" y="754304"/>
                      <a:pt x="552102" y="778165"/>
                    </a:cubicBezTo>
                    <a:cubicBezTo>
                      <a:pt x="537478" y="786631"/>
                      <a:pt x="522854" y="795868"/>
                      <a:pt x="506690" y="798947"/>
                    </a:cubicBezTo>
                    <a:cubicBezTo>
                      <a:pt x="472824" y="805874"/>
                      <a:pt x="448963" y="788940"/>
                      <a:pt x="428181" y="765080"/>
                    </a:cubicBezTo>
                    <a:cubicBezTo>
                      <a:pt x="422793" y="758922"/>
                      <a:pt x="418175" y="752765"/>
                      <a:pt x="413557" y="745837"/>
                    </a:cubicBezTo>
                    <a:cubicBezTo>
                      <a:pt x="405860" y="735061"/>
                      <a:pt x="398933" y="735061"/>
                      <a:pt x="392005" y="745837"/>
                    </a:cubicBezTo>
                    <a:cubicBezTo>
                      <a:pt x="346593" y="802795"/>
                      <a:pt x="285787" y="812801"/>
                      <a:pt x="218824" y="800486"/>
                    </a:cubicBezTo>
                    <a:cubicBezTo>
                      <a:pt x="198811" y="796637"/>
                      <a:pt x="178799" y="795098"/>
                      <a:pt x="158017" y="794328"/>
                    </a:cubicBezTo>
                    <a:cubicBezTo>
                      <a:pt x="114914" y="792789"/>
                      <a:pt x="71811" y="792789"/>
                      <a:pt x="28708" y="794328"/>
                    </a:cubicBezTo>
                    <a:cubicBezTo>
                      <a:pt x="26399" y="794328"/>
                      <a:pt x="24090" y="793559"/>
                      <a:pt x="21781" y="793559"/>
                    </a:cubicBezTo>
                    <a:cubicBezTo>
                      <a:pt x="-1310" y="778934"/>
                      <a:pt x="-4389" y="769698"/>
                      <a:pt x="4848" y="745068"/>
                    </a:cubicBezTo>
                    <a:cubicBezTo>
                      <a:pt x="13314" y="720437"/>
                      <a:pt x="27169" y="699656"/>
                      <a:pt x="43333" y="679644"/>
                    </a:cubicBezTo>
                    <a:cubicBezTo>
                      <a:pt x="47951" y="675025"/>
                      <a:pt x="51799" y="670407"/>
                      <a:pt x="54878" y="665019"/>
                    </a:cubicBezTo>
                    <a:cubicBezTo>
                      <a:pt x="73351" y="642698"/>
                      <a:pt x="90284" y="618837"/>
                      <a:pt x="116454" y="603443"/>
                    </a:cubicBezTo>
                    <a:cubicBezTo>
                      <a:pt x="121842" y="602674"/>
                      <a:pt x="128769" y="604213"/>
                      <a:pt x="126460" y="594207"/>
                    </a:cubicBezTo>
                    <a:cubicBezTo>
                      <a:pt x="144163" y="568037"/>
                      <a:pt x="172642" y="554183"/>
                      <a:pt x="196502" y="535710"/>
                    </a:cubicBezTo>
                    <a:cubicBezTo>
                      <a:pt x="218054" y="518777"/>
                      <a:pt x="242684" y="504153"/>
                      <a:pt x="265775" y="488759"/>
                    </a:cubicBezTo>
                    <a:cubicBezTo>
                      <a:pt x="275781" y="483371"/>
                      <a:pt x="286557" y="478752"/>
                      <a:pt x="295793" y="471825"/>
                    </a:cubicBezTo>
                    <a:cubicBezTo>
                      <a:pt x="297333" y="471055"/>
                      <a:pt x="298872" y="469516"/>
                      <a:pt x="300411" y="468746"/>
                    </a:cubicBezTo>
                    <a:cubicBezTo>
                      <a:pt x="303490" y="467207"/>
                      <a:pt x="306569" y="464898"/>
                      <a:pt x="309648" y="462589"/>
                    </a:cubicBezTo>
                    <a:cubicBezTo>
                      <a:pt x="311187" y="461819"/>
                      <a:pt x="312727" y="460280"/>
                      <a:pt x="314266" y="459510"/>
                    </a:cubicBezTo>
                    <a:cubicBezTo>
                      <a:pt x="315036" y="456431"/>
                      <a:pt x="325811" y="458740"/>
                      <a:pt x="318114" y="451813"/>
                    </a:cubicBezTo>
                    <a:cubicBezTo>
                      <a:pt x="315036" y="451813"/>
                      <a:pt x="312727" y="451813"/>
                      <a:pt x="310417" y="452583"/>
                    </a:cubicBezTo>
                    <a:cubicBezTo>
                      <a:pt x="298102" y="456431"/>
                      <a:pt x="285787" y="454892"/>
                      <a:pt x="274242" y="451043"/>
                    </a:cubicBezTo>
                    <a:cubicBezTo>
                      <a:pt x="268854" y="449504"/>
                      <a:pt x="265005" y="445656"/>
                      <a:pt x="261157" y="441807"/>
                    </a:cubicBezTo>
                    <a:lnTo>
                      <a:pt x="260739" y="441305"/>
                    </a:lnTo>
                    <a:lnTo>
                      <a:pt x="199485" y="481927"/>
                    </a:lnTo>
                    <a:cubicBezTo>
                      <a:pt x="178029" y="495878"/>
                      <a:pt x="155708" y="508386"/>
                      <a:pt x="130308" y="515698"/>
                    </a:cubicBezTo>
                    <a:cubicBezTo>
                      <a:pt x="127999" y="504152"/>
                      <a:pt x="137236" y="504922"/>
                      <a:pt x="139545" y="500304"/>
                    </a:cubicBezTo>
                    <a:cubicBezTo>
                      <a:pt x="174951" y="487989"/>
                      <a:pt x="204969" y="466436"/>
                      <a:pt x="236527" y="448733"/>
                    </a:cubicBezTo>
                    <a:cubicBezTo>
                      <a:pt x="243454" y="444884"/>
                      <a:pt x="249612" y="439497"/>
                      <a:pt x="258078" y="438727"/>
                    </a:cubicBezTo>
                    <a:lnTo>
                      <a:pt x="258660" y="438810"/>
                    </a:lnTo>
                    <a:lnTo>
                      <a:pt x="257308" y="437189"/>
                    </a:lnTo>
                    <a:cubicBezTo>
                      <a:pt x="253460" y="428722"/>
                      <a:pt x="249611" y="419486"/>
                      <a:pt x="257308" y="411019"/>
                    </a:cubicBezTo>
                    <a:lnTo>
                      <a:pt x="257308" y="411018"/>
                    </a:lnTo>
                    <a:lnTo>
                      <a:pt x="214207" y="367916"/>
                    </a:lnTo>
                    <a:cubicBezTo>
                      <a:pt x="195734" y="345595"/>
                      <a:pt x="171102" y="329431"/>
                      <a:pt x="149551" y="309418"/>
                    </a:cubicBezTo>
                    <a:cubicBezTo>
                      <a:pt x="151860" y="306340"/>
                      <a:pt x="154554" y="305570"/>
                      <a:pt x="157248" y="305570"/>
                    </a:cubicBezTo>
                    <a:cubicBezTo>
                      <a:pt x="159942" y="305570"/>
                      <a:pt x="162636" y="306340"/>
                      <a:pt x="164945" y="306340"/>
                    </a:cubicBezTo>
                    <a:cubicBezTo>
                      <a:pt x="169563" y="309418"/>
                      <a:pt x="174951" y="310188"/>
                      <a:pt x="178030" y="315576"/>
                    </a:cubicBezTo>
                    <a:cubicBezTo>
                      <a:pt x="205740" y="336358"/>
                      <a:pt x="229600" y="360989"/>
                      <a:pt x="248843" y="389468"/>
                    </a:cubicBezTo>
                    <a:lnTo>
                      <a:pt x="264997" y="401408"/>
                    </a:lnTo>
                    <a:lnTo>
                      <a:pt x="266545" y="399474"/>
                    </a:lnTo>
                    <a:cubicBezTo>
                      <a:pt x="286557" y="380231"/>
                      <a:pt x="305799" y="391007"/>
                      <a:pt x="326581" y="401013"/>
                    </a:cubicBezTo>
                    <a:cubicBezTo>
                      <a:pt x="301181" y="366377"/>
                      <a:pt x="268854" y="339437"/>
                      <a:pt x="241914" y="307880"/>
                    </a:cubicBezTo>
                    <a:cubicBezTo>
                      <a:pt x="238066" y="303261"/>
                      <a:pt x="234987" y="297873"/>
                      <a:pt x="230369" y="294024"/>
                    </a:cubicBezTo>
                    <a:cubicBezTo>
                      <a:pt x="204969" y="267854"/>
                      <a:pt x="183417" y="238606"/>
                      <a:pt x="161096" y="210127"/>
                    </a:cubicBezTo>
                    <a:cubicBezTo>
                      <a:pt x="148011" y="190885"/>
                      <a:pt x="137236" y="170103"/>
                      <a:pt x="125690" y="150091"/>
                    </a:cubicBezTo>
                    <a:cubicBezTo>
                      <a:pt x="124920" y="148551"/>
                      <a:pt x="123381" y="146242"/>
                      <a:pt x="122611" y="144703"/>
                    </a:cubicBezTo>
                    <a:cubicBezTo>
                      <a:pt x="108757" y="115455"/>
                      <a:pt x="94902" y="86206"/>
                      <a:pt x="87205" y="54649"/>
                    </a:cubicBezTo>
                    <a:cubicBezTo>
                      <a:pt x="86436" y="49261"/>
                      <a:pt x="86436" y="44642"/>
                      <a:pt x="86436" y="39255"/>
                    </a:cubicBezTo>
                    <a:cubicBezTo>
                      <a:pt x="86436" y="7697"/>
                      <a:pt x="94132" y="770"/>
                      <a:pt x="126460" y="0"/>
                    </a:cubicBezTo>
                    <a:close/>
                  </a:path>
                </a:pathLst>
              </a:custGeom>
              <a:solidFill>
                <a:srgbClr val="C4CD92"/>
              </a:solidFill>
              <a:ln w="7692" cap="flat">
                <a:noFill/>
                <a:prstDash val="solid"/>
                <a:miter/>
              </a:ln>
            </p:spPr>
            <p:txBody>
              <a:bodyPr rtlCol="0" anchor="ctr"/>
              <a:lstStyle/>
              <a:p>
                <a:endParaRPr lang="en-US"/>
              </a:p>
            </p:txBody>
          </p:sp>
          <p:sp>
            <p:nvSpPr>
              <p:cNvPr id="37" name="Freeform: Shape 32">
                <a:extLst>
                  <a:ext uri="{FF2B5EF4-FFF2-40B4-BE49-F238E27FC236}">
                    <a16:creationId xmlns="" xmlns:a16="http://schemas.microsoft.com/office/drawing/2014/main" id="{8F2745E5-AAD5-4394-8D26-2B77CF2D9D70}"/>
                  </a:ext>
                </a:extLst>
              </p:cNvPr>
              <p:cNvSpPr/>
              <p:nvPr/>
            </p:nvSpPr>
            <p:spPr>
              <a:xfrm>
                <a:off x="3730443" y="3683970"/>
                <a:ext cx="134421" cy="134421"/>
              </a:xfrm>
              <a:custGeom>
                <a:avLst/>
                <a:gdLst>
                  <a:gd name="connsiteX0" fmla="*/ 157018 w 169333"/>
                  <a:gd name="connsiteY0" fmla="*/ 136236 h 169333"/>
                  <a:gd name="connsiteX1" fmla="*/ 127770 w 169333"/>
                  <a:gd name="connsiteY1" fmla="*/ 152400 h 169333"/>
                  <a:gd name="connsiteX2" fmla="*/ 69273 w 169333"/>
                  <a:gd name="connsiteY2" fmla="*/ 170103 h 169333"/>
                  <a:gd name="connsiteX3" fmla="*/ 33867 w 169333"/>
                  <a:gd name="connsiteY3" fmla="*/ 160867 h 169333"/>
                  <a:gd name="connsiteX4" fmla="*/ 29248 w 169333"/>
                  <a:gd name="connsiteY4" fmla="*/ 153939 h 169333"/>
                  <a:gd name="connsiteX5" fmla="*/ 17703 w 169333"/>
                  <a:gd name="connsiteY5" fmla="*/ 146242 h 169333"/>
                  <a:gd name="connsiteX6" fmla="*/ 0 w 169333"/>
                  <a:gd name="connsiteY6" fmla="*/ 109297 h 169333"/>
                  <a:gd name="connsiteX7" fmla="*/ 4618 w 169333"/>
                  <a:gd name="connsiteY7" fmla="*/ 76200 h 169333"/>
                  <a:gd name="connsiteX8" fmla="*/ 10776 w 169333"/>
                  <a:gd name="connsiteY8" fmla="*/ 55418 h 169333"/>
                  <a:gd name="connsiteX9" fmla="*/ 43873 w 169333"/>
                  <a:gd name="connsiteY9" fmla="*/ 13085 h 169333"/>
                  <a:gd name="connsiteX10" fmla="*/ 83127 w 169333"/>
                  <a:gd name="connsiteY10" fmla="*/ 3079 h 169333"/>
                  <a:gd name="connsiteX11" fmla="*/ 132388 w 169333"/>
                  <a:gd name="connsiteY11" fmla="*/ 6157 h 169333"/>
                  <a:gd name="connsiteX12" fmla="*/ 151630 w 169333"/>
                  <a:gd name="connsiteY12" fmla="*/ 0 h 169333"/>
                  <a:gd name="connsiteX13" fmla="*/ 165485 w 169333"/>
                  <a:gd name="connsiteY13" fmla="*/ 23861 h 169333"/>
                  <a:gd name="connsiteX14" fmla="*/ 168564 w 169333"/>
                  <a:gd name="connsiteY14" fmla="*/ 28479 h 169333"/>
                  <a:gd name="connsiteX15" fmla="*/ 173952 w 169333"/>
                  <a:gd name="connsiteY15" fmla="*/ 61576 h 169333"/>
                  <a:gd name="connsiteX16" fmla="*/ 172412 w 169333"/>
                  <a:gd name="connsiteY16" fmla="*/ 82358 h 169333"/>
                  <a:gd name="connsiteX17" fmla="*/ 169333 w 169333"/>
                  <a:gd name="connsiteY17" fmla="*/ 104679 h 169333"/>
                  <a:gd name="connsiteX18" fmla="*/ 157018 w 169333"/>
                  <a:gd name="connsiteY18" fmla="*/ 136236 h 169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9333" h="169333">
                    <a:moveTo>
                      <a:pt x="157018" y="136236"/>
                    </a:moveTo>
                    <a:cubicBezTo>
                      <a:pt x="143933" y="135467"/>
                      <a:pt x="135467" y="145473"/>
                      <a:pt x="127770" y="152400"/>
                    </a:cubicBezTo>
                    <a:cubicBezTo>
                      <a:pt x="110836" y="167794"/>
                      <a:pt x="90055" y="170873"/>
                      <a:pt x="69273" y="170103"/>
                    </a:cubicBezTo>
                    <a:cubicBezTo>
                      <a:pt x="57727" y="170103"/>
                      <a:pt x="47721" y="157018"/>
                      <a:pt x="33867" y="160867"/>
                    </a:cubicBezTo>
                    <a:cubicBezTo>
                      <a:pt x="31558" y="159327"/>
                      <a:pt x="30018" y="157018"/>
                      <a:pt x="29248" y="153939"/>
                    </a:cubicBezTo>
                    <a:cubicBezTo>
                      <a:pt x="27709" y="148551"/>
                      <a:pt x="21551" y="148551"/>
                      <a:pt x="17703" y="146242"/>
                    </a:cubicBezTo>
                    <a:cubicBezTo>
                      <a:pt x="6927" y="136236"/>
                      <a:pt x="3848" y="122382"/>
                      <a:pt x="0" y="109297"/>
                    </a:cubicBezTo>
                    <a:cubicBezTo>
                      <a:pt x="7697" y="99291"/>
                      <a:pt x="10776" y="88515"/>
                      <a:pt x="4618" y="76200"/>
                    </a:cubicBezTo>
                    <a:cubicBezTo>
                      <a:pt x="0" y="67733"/>
                      <a:pt x="6927" y="60036"/>
                      <a:pt x="10776" y="55418"/>
                    </a:cubicBezTo>
                    <a:cubicBezTo>
                      <a:pt x="22321" y="41564"/>
                      <a:pt x="40024" y="33097"/>
                      <a:pt x="43873" y="13085"/>
                    </a:cubicBezTo>
                    <a:cubicBezTo>
                      <a:pt x="59267" y="18473"/>
                      <a:pt x="69273" y="3079"/>
                      <a:pt x="83127" y="3079"/>
                    </a:cubicBezTo>
                    <a:cubicBezTo>
                      <a:pt x="99291" y="3848"/>
                      <a:pt x="116224" y="3079"/>
                      <a:pt x="132388" y="6157"/>
                    </a:cubicBezTo>
                    <a:cubicBezTo>
                      <a:pt x="141624" y="7697"/>
                      <a:pt x="145473" y="2309"/>
                      <a:pt x="151630" y="0"/>
                    </a:cubicBezTo>
                    <a:cubicBezTo>
                      <a:pt x="159327" y="6157"/>
                      <a:pt x="146242" y="24630"/>
                      <a:pt x="165485" y="23861"/>
                    </a:cubicBezTo>
                    <a:cubicBezTo>
                      <a:pt x="167024" y="25400"/>
                      <a:pt x="167794" y="26939"/>
                      <a:pt x="168564" y="28479"/>
                    </a:cubicBezTo>
                    <a:cubicBezTo>
                      <a:pt x="168564" y="40024"/>
                      <a:pt x="167794" y="50800"/>
                      <a:pt x="173952" y="61576"/>
                    </a:cubicBezTo>
                    <a:cubicBezTo>
                      <a:pt x="167794" y="67733"/>
                      <a:pt x="167794" y="75430"/>
                      <a:pt x="172412" y="82358"/>
                    </a:cubicBezTo>
                    <a:cubicBezTo>
                      <a:pt x="169333" y="89285"/>
                      <a:pt x="167024" y="96982"/>
                      <a:pt x="169333" y="104679"/>
                    </a:cubicBezTo>
                    <a:cubicBezTo>
                      <a:pt x="167024" y="116225"/>
                      <a:pt x="159327" y="124691"/>
                      <a:pt x="157018" y="136236"/>
                    </a:cubicBezTo>
                    <a:close/>
                  </a:path>
                </a:pathLst>
              </a:custGeom>
              <a:solidFill>
                <a:srgbClr val="84AF2E"/>
              </a:solidFill>
              <a:ln w="7692" cap="flat">
                <a:noFill/>
                <a:prstDash val="solid"/>
                <a:miter/>
              </a:ln>
            </p:spPr>
            <p:txBody>
              <a:bodyPr rtlCol="0" anchor="ctr"/>
              <a:lstStyle/>
              <a:p>
                <a:endParaRPr lang="en-US"/>
              </a:p>
            </p:txBody>
          </p:sp>
          <p:sp>
            <p:nvSpPr>
              <p:cNvPr id="38" name="Freeform: Shape 33">
                <a:extLst>
                  <a:ext uri="{FF2B5EF4-FFF2-40B4-BE49-F238E27FC236}">
                    <a16:creationId xmlns="" xmlns:a16="http://schemas.microsoft.com/office/drawing/2014/main" id="{810D0B6F-430C-4A8D-ACAB-73D1AB1662DD}"/>
                  </a:ext>
                </a:extLst>
              </p:cNvPr>
              <p:cNvSpPr/>
              <p:nvPr/>
            </p:nvSpPr>
            <p:spPr>
              <a:xfrm>
                <a:off x="6216346" y="5013609"/>
                <a:ext cx="109981" cy="91651"/>
              </a:xfrm>
              <a:custGeom>
                <a:avLst/>
                <a:gdLst>
                  <a:gd name="connsiteX0" fmla="*/ 34636 w 138545"/>
                  <a:gd name="connsiteY0" fmla="*/ 104546 h 115454"/>
                  <a:gd name="connsiteX1" fmla="*/ 12315 w 138545"/>
                  <a:gd name="connsiteY1" fmla="*/ 78376 h 115454"/>
                  <a:gd name="connsiteX2" fmla="*/ 0 w 138545"/>
                  <a:gd name="connsiteY2" fmla="*/ 68370 h 115454"/>
                  <a:gd name="connsiteX3" fmla="*/ 15394 w 138545"/>
                  <a:gd name="connsiteY3" fmla="*/ 56824 h 115454"/>
                  <a:gd name="connsiteX4" fmla="*/ 2309 w 138545"/>
                  <a:gd name="connsiteY4" fmla="*/ 46818 h 115454"/>
                  <a:gd name="connsiteX5" fmla="*/ 3848 w 138545"/>
                  <a:gd name="connsiteY5" fmla="*/ 43739 h 115454"/>
                  <a:gd name="connsiteX6" fmla="*/ 30018 w 138545"/>
                  <a:gd name="connsiteY6" fmla="*/ 19109 h 115454"/>
                  <a:gd name="connsiteX7" fmla="*/ 137006 w 138545"/>
                  <a:gd name="connsiteY7" fmla="*/ 37582 h 115454"/>
                  <a:gd name="connsiteX8" fmla="*/ 130848 w 138545"/>
                  <a:gd name="connsiteY8" fmla="*/ 96079 h 115454"/>
                  <a:gd name="connsiteX9" fmla="*/ 63885 w 138545"/>
                  <a:gd name="connsiteY9" fmla="*/ 120709 h 115454"/>
                  <a:gd name="connsiteX10" fmla="*/ 43873 w 138545"/>
                  <a:gd name="connsiteY10" fmla="*/ 111473 h 115454"/>
                  <a:gd name="connsiteX11" fmla="*/ 34636 w 138545"/>
                  <a:gd name="connsiteY11" fmla="*/ 104546 h 115454"/>
                  <a:gd name="connsiteX12" fmla="*/ 34636 w 138545"/>
                  <a:gd name="connsiteY12" fmla="*/ 104546 h 115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8545" h="115454">
                    <a:moveTo>
                      <a:pt x="34636" y="104546"/>
                    </a:moveTo>
                    <a:cubicBezTo>
                      <a:pt x="26939" y="96079"/>
                      <a:pt x="20012" y="86843"/>
                      <a:pt x="12315" y="78376"/>
                    </a:cubicBezTo>
                    <a:cubicBezTo>
                      <a:pt x="8467" y="74527"/>
                      <a:pt x="1539" y="74527"/>
                      <a:pt x="0" y="68370"/>
                    </a:cubicBezTo>
                    <a:cubicBezTo>
                      <a:pt x="3848" y="62982"/>
                      <a:pt x="13085" y="64521"/>
                      <a:pt x="15394" y="56824"/>
                    </a:cubicBezTo>
                    <a:cubicBezTo>
                      <a:pt x="13855" y="49897"/>
                      <a:pt x="4618" y="52976"/>
                      <a:pt x="2309" y="46818"/>
                    </a:cubicBezTo>
                    <a:cubicBezTo>
                      <a:pt x="3079" y="46049"/>
                      <a:pt x="3079" y="43739"/>
                      <a:pt x="3848" y="43739"/>
                    </a:cubicBezTo>
                    <a:cubicBezTo>
                      <a:pt x="22321" y="46049"/>
                      <a:pt x="21552" y="27576"/>
                      <a:pt x="30018" y="19109"/>
                    </a:cubicBezTo>
                    <a:cubicBezTo>
                      <a:pt x="62346" y="-12448"/>
                      <a:pt x="118534" y="-3982"/>
                      <a:pt x="137006" y="37582"/>
                    </a:cubicBezTo>
                    <a:cubicBezTo>
                      <a:pt x="147782" y="61443"/>
                      <a:pt x="145473" y="81455"/>
                      <a:pt x="130848" y="96079"/>
                    </a:cubicBezTo>
                    <a:cubicBezTo>
                      <a:pt x="116225" y="125327"/>
                      <a:pt x="86976" y="115321"/>
                      <a:pt x="63885" y="120709"/>
                    </a:cubicBezTo>
                    <a:cubicBezTo>
                      <a:pt x="53109" y="127636"/>
                      <a:pt x="53109" y="109164"/>
                      <a:pt x="43873" y="111473"/>
                    </a:cubicBezTo>
                    <a:cubicBezTo>
                      <a:pt x="42333" y="108394"/>
                      <a:pt x="39255" y="106085"/>
                      <a:pt x="34636" y="104546"/>
                    </a:cubicBezTo>
                    <a:lnTo>
                      <a:pt x="34636" y="104546"/>
                    </a:lnTo>
                    <a:close/>
                  </a:path>
                </a:pathLst>
              </a:custGeom>
              <a:solidFill>
                <a:srgbClr val="84AF2D"/>
              </a:solidFill>
              <a:ln w="7692" cap="flat">
                <a:noFill/>
                <a:prstDash val="solid"/>
                <a:miter/>
              </a:ln>
            </p:spPr>
            <p:txBody>
              <a:bodyPr rtlCol="0" anchor="ctr"/>
              <a:lstStyle/>
              <a:p>
                <a:endParaRPr lang="en-US"/>
              </a:p>
            </p:txBody>
          </p:sp>
          <p:sp>
            <p:nvSpPr>
              <p:cNvPr id="39" name="Freeform: Shape 34">
                <a:extLst>
                  <a:ext uri="{FF2B5EF4-FFF2-40B4-BE49-F238E27FC236}">
                    <a16:creationId xmlns="" xmlns:a16="http://schemas.microsoft.com/office/drawing/2014/main" id="{6BB332AB-43CB-4DAB-BE19-BC1F569E54DA}"/>
                  </a:ext>
                </a:extLst>
              </p:cNvPr>
              <p:cNvSpPr/>
              <p:nvPr/>
            </p:nvSpPr>
            <p:spPr>
              <a:xfrm>
                <a:off x="8024450" y="4285008"/>
                <a:ext cx="122201" cy="146641"/>
              </a:xfrm>
              <a:custGeom>
                <a:avLst/>
                <a:gdLst>
                  <a:gd name="connsiteX0" fmla="*/ 18647 w 153939"/>
                  <a:gd name="connsiteY0" fmla="*/ 161877 h 184727"/>
                  <a:gd name="connsiteX1" fmla="*/ 9410 w 153939"/>
                  <a:gd name="connsiteY1" fmla="*/ 136478 h 184727"/>
                  <a:gd name="connsiteX2" fmla="*/ 7101 w 153939"/>
                  <a:gd name="connsiteY2" fmla="*/ 77980 h 184727"/>
                  <a:gd name="connsiteX3" fmla="*/ 4022 w 153939"/>
                  <a:gd name="connsiteY3" fmla="*/ 65665 h 184727"/>
                  <a:gd name="connsiteX4" fmla="*/ 17107 w 153939"/>
                  <a:gd name="connsiteY4" fmla="*/ 47962 h 184727"/>
                  <a:gd name="connsiteX5" fmla="*/ 17107 w 153939"/>
                  <a:gd name="connsiteY5" fmla="*/ 47962 h 184727"/>
                  <a:gd name="connsiteX6" fmla="*/ 25574 w 153939"/>
                  <a:gd name="connsiteY6" fmla="*/ 34877 h 184727"/>
                  <a:gd name="connsiteX7" fmla="*/ 50974 w 153939"/>
                  <a:gd name="connsiteY7" fmla="*/ 4090 h 184727"/>
                  <a:gd name="connsiteX8" fmla="*/ 58671 w 153939"/>
                  <a:gd name="connsiteY8" fmla="*/ 10247 h 184727"/>
                  <a:gd name="connsiteX9" fmla="*/ 68677 w 153939"/>
                  <a:gd name="connsiteY9" fmla="*/ 20253 h 184727"/>
                  <a:gd name="connsiteX10" fmla="*/ 77914 w 153939"/>
                  <a:gd name="connsiteY10" fmla="*/ 9478 h 184727"/>
                  <a:gd name="connsiteX11" fmla="*/ 86380 w 153939"/>
                  <a:gd name="connsiteY11" fmla="*/ 241 h 184727"/>
                  <a:gd name="connsiteX12" fmla="*/ 144107 w 153939"/>
                  <a:gd name="connsiteY12" fmla="*/ 49501 h 184727"/>
                  <a:gd name="connsiteX13" fmla="*/ 143338 w 153939"/>
                  <a:gd name="connsiteY13" fmla="*/ 49501 h 184727"/>
                  <a:gd name="connsiteX14" fmla="*/ 144877 w 153939"/>
                  <a:gd name="connsiteY14" fmla="*/ 62586 h 184727"/>
                  <a:gd name="connsiteX15" fmla="*/ 157192 w 153939"/>
                  <a:gd name="connsiteY15" fmla="*/ 130320 h 184727"/>
                  <a:gd name="connsiteX16" fmla="*/ 88689 w 153939"/>
                  <a:gd name="connsiteY16" fmla="*/ 190356 h 184727"/>
                  <a:gd name="connsiteX17" fmla="*/ 25574 w 153939"/>
                  <a:gd name="connsiteY17" fmla="*/ 165726 h 184727"/>
                  <a:gd name="connsiteX18" fmla="*/ 18647 w 153939"/>
                  <a:gd name="connsiteY18" fmla="*/ 161877 h 18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3939" h="184727">
                    <a:moveTo>
                      <a:pt x="18647" y="161877"/>
                    </a:moveTo>
                    <a:cubicBezTo>
                      <a:pt x="20956" y="151102"/>
                      <a:pt x="10950" y="145714"/>
                      <a:pt x="9410" y="136478"/>
                    </a:cubicBezTo>
                    <a:cubicBezTo>
                      <a:pt x="5562" y="117235"/>
                      <a:pt x="-8293" y="98762"/>
                      <a:pt x="7101" y="77980"/>
                    </a:cubicBezTo>
                    <a:cubicBezTo>
                      <a:pt x="8641" y="75671"/>
                      <a:pt x="5562" y="70283"/>
                      <a:pt x="4022" y="65665"/>
                    </a:cubicBezTo>
                    <a:cubicBezTo>
                      <a:pt x="9410" y="60277"/>
                      <a:pt x="10180" y="51811"/>
                      <a:pt x="17107" y="47962"/>
                    </a:cubicBezTo>
                    <a:lnTo>
                      <a:pt x="17107" y="47962"/>
                    </a:lnTo>
                    <a:cubicBezTo>
                      <a:pt x="21725" y="44883"/>
                      <a:pt x="22495" y="39495"/>
                      <a:pt x="25574" y="34877"/>
                    </a:cubicBezTo>
                    <a:cubicBezTo>
                      <a:pt x="39429" y="28720"/>
                      <a:pt x="57901" y="26411"/>
                      <a:pt x="50974" y="4090"/>
                    </a:cubicBezTo>
                    <a:cubicBezTo>
                      <a:pt x="57901" y="2550"/>
                      <a:pt x="57132" y="7938"/>
                      <a:pt x="58671" y="10247"/>
                    </a:cubicBezTo>
                    <a:cubicBezTo>
                      <a:pt x="61750" y="14096"/>
                      <a:pt x="61750" y="21023"/>
                      <a:pt x="68677" y="20253"/>
                    </a:cubicBezTo>
                    <a:cubicBezTo>
                      <a:pt x="74835" y="20253"/>
                      <a:pt x="75604" y="14096"/>
                      <a:pt x="77914" y="9478"/>
                    </a:cubicBezTo>
                    <a:cubicBezTo>
                      <a:pt x="79453" y="4859"/>
                      <a:pt x="78683" y="-1298"/>
                      <a:pt x="86380" y="241"/>
                    </a:cubicBezTo>
                    <a:cubicBezTo>
                      <a:pt x="105623" y="16405"/>
                      <a:pt x="131022" y="26411"/>
                      <a:pt x="144107" y="49501"/>
                    </a:cubicBezTo>
                    <a:cubicBezTo>
                      <a:pt x="144107" y="49501"/>
                      <a:pt x="143338" y="49501"/>
                      <a:pt x="143338" y="49501"/>
                    </a:cubicBezTo>
                    <a:cubicBezTo>
                      <a:pt x="144107" y="54120"/>
                      <a:pt x="142568" y="60277"/>
                      <a:pt x="144877" y="62586"/>
                    </a:cubicBezTo>
                    <a:cubicBezTo>
                      <a:pt x="171047" y="81059"/>
                      <a:pt x="155653" y="107999"/>
                      <a:pt x="157192" y="130320"/>
                    </a:cubicBezTo>
                    <a:cubicBezTo>
                      <a:pt x="160271" y="158799"/>
                      <a:pt x="118707" y="187277"/>
                      <a:pt x="88689" y="190356"/>
                    </a:cubicBezTo>
                    <a:cubicBezTo>
                      <a:pt x="62520" y="192665"/>
                      <a:pt x="40968" y="189586"/>
                      <a:pt x="25574" y="165726"/>
                    </a:cubicBezTo>
                    <a:cubicBezTo>
                      <a:pt x="24804" y="163417"/>
                      <a:pt x="20956" y="162647"/>
                      <a:pt x="18647" y="161877"/>
                    </a:cubicBezTo>
                    <a:close/>
                  </a:path>
                </a:pathLst>
              </a:custGeom>
              <a:solidFill>
                <a:srgbClr val="84AF2D"/>
              </a:solidFill>
              <a:ln w="7692" cap="flat">
                <a:noFill/>
                <a:prstDash val="solid"/>
                <a:miter/>
              </a:ln>
            </p:spPr>
            <p:txBody>
              <a:bodyPr rtlCol="0" anchor="ctr"/>
              <a:lstStyle/>
              <a:p>
                <a:endParaRPr lang="en-US"/>
              </a:p>
            </p:txBody>
          </p:sp>
          <p:sp>
            <p:nvSpPr>
              <p:cNvPr id="40" name="Freeform: Shape 35">
                <a:extLst>
                  <a:ext uri="{FF2B5EF4-FFF2-40B4-BE49-F238E27FC236}">
                    <a16:creationId xmlns="" xmlns:a16="http://schemas.microsoft.com/office/drawing/2014/main" id="{69F1AEF0-660D-4A5B-AFB4-8AC5982ABA74}"/>
                  </a:ext>
                </a:extLst>
              </p:cNvPr>
              <p:cNvSpPr/>
              <p:nvPr/>
            </p:nvSpPr>
            <p:spPr>
              <a:xfrm>
                <a:off x="8009805" y="2252265"/>
                <a:ext cx="103871" cy="134421"/>
              </a:xfrm>
              <a:custGeom>
                <a:avLst/>
                <a:gdLst>
                  <a:gd name="connsiteX0" fmla="*/ 102370 w 130848"/>
                  <a:gd name="connsiteY0" fmla="*/ 20619 h 169333"/>
                  <a:gd name="connsiteX1" fmla="*/ 132388 w 130848"/>
                  <a:gd name="connsiteY1" fmla="*/ 89892 h 169333"/>
                  <a:gd name="connsiteX2" fmla="*/ 100831 w 130848"/>
                  <a:gd name="connsiteY2" fmla="*/ 139922 h 169333"/>
                  <a:gd name="connsiteX3" fmla="*/ 80818 w 130848"/>
                  <a:gd name="connsiteY3" fmla="*/ 147619 h 169333"/>
                  <a:gd name="connsiteX4" fmla="*/ 70812 w 130848"/>
                  <a:gd name="connsiteY4" fmla="*/ 153007 h 169333"/>
                  <a:gd name="connsiteX5" fmla="*/ 26939 w 130848"/>
                  <a:gd name="connsiteY5" fmla="*/ 163013 h 169333"/>
                  <a:gd name="connsiteX6" fmla="*/ 11545 w 130848"/>
                  <a:gd name="connsiteY6" fmla="*/ 132225 h 169333"/>
                  <a:gd name="connsiteX7" fmla="*/ 0 w 130848"/>
                  <a:gd name="connsiteY7" fmla="*/ 109135 h 169333"/>
                  <a:gd name="connsiteX8" fmla="*/ 5388 w 130848"/>
                  <a:gd name="connsiteY8" fmla="*/ 73728 h 169333"/>
                  <a:gd name="connsiteX9" fmla="*/ 53109 w 130848"/>
                  <a:gd name="connsiteY9" fmla="*/ 12922 h 169333"/>
                  <a:gd name="connsiteX10" fmla="*/ 58497 w 130848"/>
                  <a:gd name="connsiteY10" fmla="*/ 9844 h 169333"/>
                  <a:gd name="connsiteX11" fmla="*/ 83897 w 130848"/>
                  <a:gd name="connsiteY11" fmla="*/ 12153 h 169333"/>
                  <a:gd name="connsiteX12" fmla="*/ 90055 w 130848"/>
                  <a:gd name="connsiteY12" fmla="*/ 12153 h 169333"/>
                  <a:gd name="connsiteX13" fmla="*/ 102370 w 130848"/>
                  <a:gd name="connsiteY13" fmla="*/ 20619 h 169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0848" h="169333">
                    <a:moveTo>
                      <a:pt x="102370" y="20619"/>
                    </a:moveTo>
                    <a:cubicBezTo>
                      <a:pt x="124691" y="30625"/>
                      <a:pt x="142394" y="66801"/>
                      <a:pt x="132388" y="89892"/>
                    </a:cubicBezTo>
                    <a:cubicBezTo>
                      <a:pt x="124691" y="107595"/>
                      <a:pt x="119303" y="127607"/>
                      <a:pt x="100831" y="139922"/>
                    </a:cubicBezTo>
                    <a:cubicBezTo>
                      <a:pt x="93903" y="144541"/>
                      <a:pt x="89285" y="150698"/>
                      <a:pt x="80818" y="147619"/>
                    </a:cubicBezTo>
                    <a:cubicBezTo>
                      <a:pt x="75431" y="146080"/>
                      <a:pt x="72352" y="148389"/>
                      <a:pt x="70812" y="153007"/>
                    </a:cubicBezTo>
                    <a:cubicBezTo>
                      <a:pt x="61576" y="180716"/>
                      <a:pt x="43873" y="169171"/>
                      <a:pt x="26939" y="163013"/>
                    </a:cubicBezTo>
                    <a:cubicBezTo>
                      <a:pt x="15394" y="156086"/>
                      <a:pt x="17703" y="142231"/>
                      <a:pt x="11545" y="132225"/>
                    </a:cubicBezTo>
                    <a:cubicBezTo>
                      <a:pt x="7697" y="124529"/>
                      <a:pt x="5388" y="116062"/>
                      <a:pt x="0" y="109135"/>
                    </a:cubicBezTo>
                    <a:cubicBezTo>
                      <a:pt x="3079" y="97589"/>
                      <a:pt x="5388" y="84504"/>
                      <a:pt x="5388" y="73728"/>
                    </a:cubicBezTo>
                    <a:cubicBezTo>
                      <a:pt x="5388" y="39092"/>
                      <a:pt x="27709" y="25238"/>
                      <a:pt x="53109" y="12922"/>
                    </a:cubicBezTo>
                    <a:cubicBezTo>
                      <a:pt x="55418" y="12153"/>
                      <a:pt x="57727" y="11383"/>
                      <a:pt x="58497" y="9844"/>
                    </a:cubicBezTo>
                    <a:cubicBezTo>
                      <a:pt x="67734" y="-932"/>
                      <a:pt x="76970" y="-6320"/>
                      <a:pt x="83897" y="12153"/>
                    </a:cubicBezTo>
                    <a:cubicBezTo>
                      <a:pt x="83897" y="12922"/>
                      <a:pt x="87746" y="12153"/>
                      <a:pt x="90055" y="12153"/>
                    </a:cubicBezTo>
                    <a:cubicBezTo>
                      <a:pt x="100061" y="9074"/>
                      <a:pt x="96982" y="19850"/>
                      <a:pt x="102370" y="20619"/>
                    </a:cubicBezTo>
                    <a:close/>
                  </a:path>
                </a:pathLst>
              </a:custGeom>
              <a:solidFill>
                <a:srgbClr val="84AF2E"/>
              </a:solidFill>
              <a:ln w="7692" cap="flat">
                <a:noFill/>
                <a:prstDash val="solid"/>
                <a:miter/>
              </a:ln>
            </p:spPr>
            <p:txBody>
              <a:bodyPr rtlCol="0" anchor="ctr"/>
              <a:lstStyle/>
              <a:p>
                <a:endParaRPr lang="en-US"/>
              </a:p>
            </p:txBody>
          </p:sp>
          <p:sp>
            <p:nvSpPr>
              <p:cNvPr id="41" name="Freeform: Shape 36">
                <a:extLst>
                  <a:ext uri="{FF2B5EF4-FFF2-40B4-BE49-F238E27FC236}">
                    <a16:creationId xmlns="" xmlns:a16="http://schemas.microsoft.com/office/drawing/2014/main" id="{C3F4A750-16F0-45BE-8FA5-72DBBC4C189D}"/>
                  </a:ext>
                </a:extLst>
              </p:cNvPr>
              <p:cNvSpPr/>
              <p:nvPr/>
            </p:nvSpPr>
            <p:spPr>
              <a:xfrm>
                <a:off x="3675223" y="1961388"/>
                <a:ext cx="116091" cy="103871"/>
              </a:xfrm>
              <a:custGeom>
                <a:avLst/>
                <a:gdLst>
                  <a:gd name="connsiteX0" fmla="*/ 121132 w 146242"/>
                  <a:gd name="connsiteY0" fmla="*/ 121043 h 130848"/>
                  <a:gd name="connsiteX1" fmla="*/ 76489 w 146242"/>
                  <a:gd name="connsiteY1" fmla="*/ 134897 h 130848"/>
                  <a:gd name="connsiteX2" fmla="*/ 17223 w 146242"/>
                  <a:gd name="connsiteY2" fmla="*/ 117964 h 130848"/>
                  <a:gd name="connsiteX3" fmla="*/ 1829 w 146242"/>
                  <a:gd name="connsiteY3" fmla="*/ 57158 h 130848"/>
                  <a:gd name="connsiteX4" fmla="*/ 44932 w 146242"/>
                  <a:gd name="connsiteY4" fmla="*/ 970 h 130848"/>
                  <a:gd name="connsiteX5" fmla="*/ 106508 w 146242"/>
                  <a:gd name="connsiteY5" fmla="*/ 4049 h 130848"/>
                  <a:gd name="connsiteX6" fmla="*/ 131138 w 146242"/>
                  <a:gd name="connsiteY6" fmla="*/ 27909 h 130848"/>
                  <a:gd name="connsiteX7" fmla="*/ 142683 w 146242"/>
                  <a:gd name="connsiteY7" fmla="*/ 37146 h 130848"/>
                  <a:gd name="connsiteX8" fmla="*/ 152689 w 146242"/>
                  <a:gd name="connsiteY8" fmla="*/ 75631 h 130848"/>
                  <a:gd name="connsiteX9" fmla="*/ 126520 w 146242"/>
                  <a:gd name="connsiteY9" fmla="*/ 109497 h 130848"/>
                  <a:gd name="connsiteX10" fmla="*/ 123441 w 146242"/>
                  <a:gd name="connsiteY10" fmla="*/ 119503 h 130848"/>
                  <a:gd name="connsiteX11" fmla="*/ 121132 w 146242"/>
                  <a:gd name="connsiteY11" fmla="*/ 121043 h 130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6242" h="130848">
                    <a:moveTo>
                      <a:pt x="121132" y="121043"/>
                    </a:moveTo>
                    <a:cubicBezTo>
                      <a:pt x="104199" y="117194"/>
                      <a:pt x="91114" y="130279"/>
                      <a:pt x="76489" y="134897"/>
                    </a:cubicBezTo>
                    <a:cubicBezTo>
                      <a:pt x="51089" y="143364"/>
                      <a:pt x="30308" y="131818"/>
                      <a:pt x="17223" y="117964"/>
                    </a:cubicBezTo>
                    <a:cubicBezTo>
                      <a:pt x="3368" y="104109"/>
                      <a:pt x="-3559" y="83328"/>
                      <a:pt x="1829" y="57158"/>
                    </a:cubicBezTo>
                    <a:cubicBezTo>
                      <a:pt x="7217" y="27140"/>
                      <a:pt x="36465" y="23291"/>
                      <a:pt x="44932" y="970"/>
                    </a:cubicBezTo>
                    <a:cubicBezTo>
                      <a:pt x="64944" y="4818"/>
                      <a:pt x="85726" y="-5188"/>
                      <a:pt x="106508" y="4049"/>
                    </a:cubicBezTo>
                    <a:cubicBezTo>
                      <a:pt x="118053" y="9437"/>
                      <a:pt x="134986" y="7897"/>
                      <a:pt x="131138" y="27909"/>
                    </a:cubicBezTo>
                    <a:cubicBezTo>
                      <a:pt x="134217" y="31758"/>
                      <a:pt x="141144" y="30218"/>
                      <a:pt x="142683" y="37146"/>
                    </a:cubicBezTo>
                    <a:cubicBezTo>
                      <a:pt x="148071" y="49461"/>
                      <a:pt x="139605" y="65624"/>
                      <a:pt x="152689" y="75631"/>
                    </a:cubicBezTo>
                    <a:cubicBezTo>
                      <a:pt x="151150" y="92564"/>
                      <a:pt x="138835" y="101031"/>
                      <a:pt x="126520" y="109497"/>
                    </a:cubicBezTo>
                    <a:cubicBezTo>
                      <a:pt x="124980" y="112576"/>
                      <a:pt x="124980" y="116424"/>
                      <a:pt x="123441" y="119503"/>
                    </a:cubicBezTo>
                    <a:cubicBezTo>
                      <a:pt x="122671" y="119503"/>
                      <a:pt x="121901" y="120273"/>
                      <a:pt x="121132" y="121043"/>
                    </a:cubicBezTo>
                    <a:close/>
                  </a:path>
                </a:pathLst>
              </a:custGeom>
              <a:solidFill>
                <a:srgbClr val="A2BE2C"/>
              </a:solidFill>
              <a:ln w="7692" cap="flat">
                <a:noFill/>
                <a:prstDash val="solid"/>
                <a:miter/>
              </a:ln>
            </p:spPr>
            <p:txBody>
              <a:bodyPr rtlCol="0" anchor="ctr"/>
              <a:lstStyle/>
              <a:p>
                <a:endParaRPr lang="en-US"/>
              </a:p>
            </p:txBody>
          </p:sp>
          <p:sp>
            <p:nvSpPr>
              <p:cNvPr id="42" name="Freeform: Shape 37">
                <a:extLst>
                  <a:ext uri="{FF2B5EF4-FFF2-40B4-BE49-F238E27FC236}">
                    <a16:creationId xmlns="" xmlns:a16="http://schemas.microsoft.com/office/drawing/2014/main" id="{935587C6-9F12-4149-A08A-0CD3C86F3AA0}"/>
                  </a:ext>
                </a:extLst>
              </p:cNvPr>
              <p:cNvSpPr/>
              <p:nvPr/>
            </p:nvSpPr>
            <p:spPr>
              <a:xfrm>
                <a:off x="3768936" y="2001873"/>
                <a:ext cx="122201" cy="103871"/>
              </a:xfrm>
              <a:custGeom>
                <a:avLst/>
                <a:gdLst>
                  <a:gd name="connsiteX0" fmla="*/ 3079 w 153939"/>
                  <a:gd name="connsiteY0" fmla="*/ 56958 h 130848"/>
                  <a:gd name="connsiteX1" fmla="*/ 0 w 153939"/>
                  <a:gd name="connsiteY1" fmla="*/ 52339 h 130848"/>
                  <a:gd name="connsiteX2" fmla="*/ 33097 w 153939"/>
                  <a:gd name="connsiteY2" fmla="*/ 26170 h 130848"/>
                  <a:gd name="connsiteX3" fmla="*/ 33097 w 153939"/>
                  <a:gd name="connsiteY3" fmla="*/ 17703 h 130848"/>
                  <a:gd name="connsiteX4" fmla="*/ 55418 w 153939"/>
                  <a:gd name="connsiteY4" fmla="*/ 8467 h 130848"/>
                  <a:gd name="connsiteX5" fmla="*/ 72352 w 153939"/>
                  <a:gd name="connsiteY5" fmla="*/ 0 h 130848"/>
                  <a:gd name="connsiteX6" fmla="*/ 107758 w 153939"/>
                  <a:gd name="connsiteY6" fmla="*/ 6927 h 130848"/>
                  <a:gd name="connsiteX7" fmla="*/ 147012 w 153939"/>
                  <a:gd name="connsiteY7" fmla="*/ 101600 h 130848"/>
                  <a:gd name="connsiteX8" fmla="*/ 81588 w 153939"/>
                  <a:gd name="connsiteY8" fmla="*/ 131618 h 130848"/>
                  <a:gd name="connsiteX9" fmla="*/ 10006 w 153939"/>
                  <a:gd name="connsiteY9" fmla="*/ 80048 h 130848"/>
                  <a:gd name="connsiteX10" fmla="*/ 6927 w 153939"/>
                  <a:gd name="connsiteY10" fmla="*/ 72351 h 130848"/>
                  <a:gd name="connsiteX11" fmla="*/ 3079 w 153939"/>
                  <a:gd name="connsiteY11" fmla="*/ 56958 h 130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3939" h="130848">
                    <a:moveTo>
                      <a:pt x="3079" y="56958"/>
                    </a:moveTo>
                    <a:cubicBezTo>
                      <a:pt x="2309" y="55418"/>
                      <a:pt x="770" y="53879"/>
                      <a:pt x="0" y="52339"/>
                    </a:cubicBezTo>
                    <a:cubicBezTo>
                      <a:pt x="19242" y="53879"/>
                      <a:pt x="22321" y="34636"/>
                      <a:pt x="33097" y="26170"/>
                    </a:cubicBezTo>
                    <a:cubicBezTo>
                      <a:pt x="30788" y="23091"/>
                      <a:pt x="30788" y="20782"/>
                      <a:pt x="33097" y="17703"/>
                    </a:cubicBezTo>
                    <a:cubicBezTo>
                      <a:pt x="40024" y="13085"/>
                      <a:pt x="46182" y="8467"/>
                      <a:pt x="55418" y="8467"/>
                    </a:cubicBezTo>
                    <a:cubicBezTo>
                      <a:pt x="58497" y="770"/>
                      <a:pt x="67733" y="4618"/>
                      <a:pt x="72352" y="0"/>
                    </a:cubicBezTo>
                    <a:cubicBezTo>
                      <a:pt x="83897" y="2309"/>
                      <a:pt x="96212" y="4618"/>
                      <a:pt x="107758" y="6927"/>
                    </a:cubicBezTo>
                    <a:cubicBezTo>
                      <a:pt x="144703" y="14624"/>
                      <a:pt x="171643" y="75430"/>
                      <a:pt x="147012" y="101600"/>
                    </a:cubicBezTo>
                    <a:cubicBezTo>
                      <a:pt x="130848" y="118533"/>
                      <a:pt x="110067" y="133157"/>
                      <a:pt x="81588" y="131618"/>
                    </a:cubicBezTo>
                    <a:cubicBezTo>
                      <a:pt x="45412" y="129309"/>
                      <a:pt x="26170" y="107758"/>
                      <a:pt x="10006" y="80048"/>
                    </a:cubicBezTo>
                    <a:cubicBezTo>
                      <a:pt x="8467" y="77739"/>
                      <a:pt x="6927" y="75430"/>
                      <a:pt x="6927" y="72351"/>
                    </a:cubicBezTo>
                    <a:cubicBezTo>
                      <a:pt x="9236" y="65424"/>
                      <a:pt x="7697" y="60806"/>
                      <a:pt x="3079" y="56958"/>
                    </a:cubicBezTo>
                    <a:close/>
                  </a:path>
                </a:pathLst>
              </a:custGeom>
              <a:solidFill>
                <a:srgbClr val="84AF2D"/>
              </a:solidFill>
              <a:ln w="7692" cap="flat">
                <a:noFill/>
                <a:prstDash val="solid"/>
                <a:miter/>
              </a:ln>
            </p:spPr>
            <p:txBody>
              <a:bodyPr rtlCol="0" anchor="ctr"/>
              <a:lstStyle/>
              <a:p>
                <a:endParaRPr lang="en-US"/>
              </a:p>
            </p:txBody>
          </p:sp>
          <p:sp>
            <p:nvSpPr>
              <p:cNvPr id="43" name="Freeform: Shape 38">
                <a:extLst>
                  <a:ext uri="{FF2B5EF4-FFF2-40B4-BE49-F238E27FC236}">
                    <a16:creationId xmlns="" xmlns:a16="http://schemas.microsoft.com/office/drawing/2014/main" id="{013484E4-239B-4287-9E27-ED9464AE144D}"/>
                  </a:ext>
                </a:extLst>
              </p:cNvPr>
              <p:cNvSpPr/>
              <p:nvPr/>
            </p:nvSpPr>
            <p:spPr>
              <a:xfrm>
                <a:off x="5241733" y="4789674"/>
                <a:ext cx="116091" cy="103871"/>
              </a:xfrm>
              <a:custGeom>
                <a:avLst/>
                <a:gdLst>
                  <a:gd name="connsiteX0" fmla="*/ 107413 w 146242"/>
                  <a:gd name="connsiteY0" fmla="*/ 134969 h 130848"/>
                  <a:gd name="connsiteX1" fmla="*/ 62001 w 146242"/>
                  <a:gd name="connsiteY1" fmla="*/ 129581 h 130848"/>
                  <a:gd name="connsiteX2" fmla="*/ 23516 w 146242"/>
                  <a:gd name="connsiteY2" fmla="*/ 96484 h 130848"/>
                  <a:gd name="connsiteX3" fmla="*/ 2734 w 146242"/>
                  <a:gd name="connsiteY3" fmla="*/ 57999 h 130848"/>
                  <a:gd name="connsiteX4" fmla="*/ 9661 w 146242"/>
                  <a:gd name="connsiteY4" fmla="*/ 32599 h 130848"/>
                  <a:gd name="connsiteX5" fmla="*/ 96637 w 146242"/>
                  <a:gd name="connsiteY5" fmla="*/ 1042 h 130848"/>
                  <a:gd name="connsiteX6" fmla="*/ 147437 w 146242"/>
                  <a:gd name="connsiteY6" fmla="*/ 57999 h 130848"/>
                  <a:gd name="connsiteX7" fmla="*/ 148977 w 146242"/>
                  <a:gd name="connsiteY7" fmla="*/ 96484 h 130848"/>
                  <a:gd name="connsiteX8" fmla="*/ 126655 w 146242"/>
                  <a:gd name="connsiteY8" fmla="*/ 127272 h 130848"/>
                  <a:gd name="connsiteX9" fmla="*/ 107413 w 146242"/>
                  <a:gd name="connsiteY9" fmla="*/ 134969 h 130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242" h="130848">
                    <a:moveTo>
                      <a:pt x="107413" y="134969"/>
                    </a:moveTo>
                    <a:cubicBezTo>
                      <a:pt x="93558" y="128042"/>
                      <a:pt x="78934" y="136508"/>
                      <a:pt x="62001" y="129581"/>
                    </a:cubicBezTo>
                    <a:cubicBezTo>
                      <a:pt x="43528" y="121884"/>
                      <a:pt x="34292" y="108029"/>
                      <a:pt x="23516" y="96484"/>
                    </a:cubicBezTo>
                    <a:cubicBezTo>
                      <a:pt x="14280" y="86478"/>
                      <a:pt x="12740" y="69545"/>
                      <a:pt x="2734" y="57999"/>
                    </a:cubicBezTo>
                    <a:cubicBezTo>
                      <a:pt x="-4193" y="49533"/>
                      <a:pt x="3504" y="39527"/>
                      <a:pt x="9661" y="32599"/>
                    </a:cubicBezTo>
                    <a:cubicBezTo>
                      <a:pt x="32752" y="7199"/>
                      <a:pt x="62771" y="-3577"/>
                      <a:pt x="96637" y="1042"/>
                    </a:cubicBezTo>
                    <a:cubicBezTo>
                      <a:pt x="112031" y="2581"/>
                      <a:pt x="145898" y="41836"/>
                      <a:pt x="147437" y="57999"/>
                    </a:cubicBezTo>
                    <a:cubicBezTo>
                      <a:pt x="148977" y="70315"/>
                      <a:pt x="152055" y="83399"/>
                      <a:pt x="148977" y="96484"/>
                    </a:cubicBezTo>
                    <a:cubicBezTo>
                      <a:pt x="148207" y="100332"/>
                      <a:pt x="130504" y="124963"/>
                      <a:pt x="126655" y="127272"/>
                    </a:cubicBezTo>
                    <a:cubicBezTo>
                      <a:pt x="117419" y="124193"/>
                      <a:pt x="114340" y="134199"/>
                      <a:pt x="107413" y="134969"/>
                    </a:cubicBezTo>
                    <a:close/>
                  </a:path>
                </a:pathLst>
              </a:custGeom>
              <a:solidFill>
                <a:srgbClr val="84AF2E"/>
              </a:solidFill>
              <a:ln w="7692" cap="flat">
                <a:noFill/>
                <a:prstDash val="solid"/>
                <a:miter/>
              </a:ln>
            </p:spPr>
            <p:txBody>
              <a:bodyPr rtlCol="0" anchor="ctr"/>
              <a:lstStyle/>
              <a:p>
                <a:endParaRPr lang="en-US"/>
              </a:p>
            </p:txBody>
          </p:sp>
          <p:sp>
            <p:nvSpPr>
              <p:cNvPr id="44" name="Freeform: Shape 39">
                <a:extLst>
                  <a:ext uri="{FF2B5EF4-FFF2-40B4-BE49-F238E27FC236}">
                    <a16:creationId xmlns="" xmlns:a16="http://schemas.microsoft.com/office/drawing/2014/main" id="{BAD158F2-5A4F-4273-9F9E-96DFBB4A5DAA}"/>
                  </a:ext>
                </a:extLst>
              </p:cNvPr>
              <p:cNvSpPr/>
              <p:nvPr/>
            </p:nvSpPr>
            <p:spPr>
              <a:xfrm>
                <a:off x="5675430" y="786890"/>
                <a:ext cx="134421" cy="128311"/>
              </a:xfrm>
              <a:custGeom>
                <a:avLst/>
                <a:gdLst>
                  <a:gd name="connsiteX0" fmla="*/ 0 w 169333"/>
                  <a:gd name="connsiteY0" fmla="*/ 60932 h 161636"/>
                  <a:gd name="connsiteX1" fmla="*/ 27709 w 169333"/>
                  <a:gd name="connsiteY1" fmla="*/ 21678 h 161636"/>
                  <a:gd name="connsiteX2" fmla="*/ 123921 w 169333"/>
                  <a:gd name="connsiteY2" fmla="*/ 11672 h 161636"/>
                  <a:gd name="connsiteX3" fmla="*/ 170873 w 169333"/>
                  <a:gd name="connsiteY3" fmla="*/ 60163 h 161636"/>
                  <a:gd name="connsiteX4" fmla="*/ 170873 w 169333"/>
                  <a:gd name="connsiteY4" fmla="*/ 108654 h 161636"/>
                  <a:gd name="connsiteX5" fmla="*/ 167024 w 169333"/>
                  <a:gd name="connsiteY5" fmla="*/ 127126 h 161636"/>
                  <a:gd name="connsiteX6" fmla="*/ 149321 w 169333"/>
                  <a:gd name="connsiteY6" fmla="*/ 138672 h 161636"/>
                  <a:gd name="connsiteX7" fmla="*/ 159327 w 169333"/>
                  <a:gd name="connsiteY7" fmla="*/ 161763 h 161636"/>
                  <a:gd name="connsiteX8" fmla="*/ 94673 w 169333"/>
                  <a:gd name="connsiteY8" fmla="*/ 162532 h 161636"/>
                  <a:gd name="connsiteX9" fmla="*/ 50030 w 169333"/>
                  <a:gd name="connsiteY9" fmla="*/ 156375 h 161636"/>
                  <a:gd name="connsiteX10" fmla="*/ 40794 w 169333"/>
                  <a:gd name="connsiteY10" fmla="*/ 140211 h 161636"/>
                  <a:gd name="connsiteX11" fmla="*/ 14624 w 169333"/>
                  <a:gd name="connsiteY11" fmla="*/ 117120 h 161636"/>
                  <a:gd name="connsiteX12" fmla="*/ 6927 w 169333"/>
                  <a:gd name="connsiteY12" fmla="*/ 82484 h 161636"/>
                  <a:gd name="connsiteX13" fmla="*/ 0 w 169333"/>
                  <a:gd name="connsiteY13" fmla="*/ 60932 h 16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333" h="161636">
                    <a:moveTo>
                      <a:pt x="0" y="60932"/>
                    </a:moveTo>
                    <a:cubicBezTo>
                      <a:pt x="15394" y="52466"/>
                      <a:pt x="13855" y="33223"/>
                      <a:pt x="27709" y="21678"/>
                    </a:cubicBezTo>
                    <a:cubicBezTo>
                      <a:pt x="55418" y="-2183"/>
                      <a:pt x="90055" y="-7571"/>
                      <a:pt x="123921" y="11672"/>
                    </a:cubicBezTo>
                    <a:cubicBezTo>
                      <a:pt x="145473" y="23987"/>
                      <a:pt x="162406" y="40151"/>
                      <a:pt x="170873" y="60163"/>
                    </a:cubicBezTo>
                    <a:cubicBezTo>
                      <a:pt x="176261" y="72478"/>
                      <a:pt x="179340" y="93260"/>
                      <a:pt x="170873" y="108654"/>
                    </a:cubicBezTo>
                    <a:cubicBezTo>
                      <a:pt x="167794" y="114811"/>
                      <a:pt x="165485" y="120199"/>
                      <a:pt x="167024" y="127126"/>
                    </a:cubicBezTo>
                    <a:cubicBezTo>
                      <a:pt x="167794" y="140981"/>
                      <a:pt x="151630" y="128666"/>
                      <a:pt x="149321" y="138672"/>
                    </a:cubicBezTo>
                    <a:cubicBezTo>
                      <a:pt x="152400" y="145599"/>
                      <a:pt x="154709" y="151757"/>
                      <a:pt x="159327" y="161763"/>
                    </a:cubicBezTo>
                    <a:cubicBezTo>
                      <a:pt x="136236" y="150217"/>
                      <a:pt x="116224" y="163302"/>
                      <a:pt x="94673" y="162532"/>
                    </a:cubicBezTo>
                    <a:cubicBezTo>
                      <a:pt x="79279" y="162532"/>
                      <a:pt x="66964" y="146369"/>
                      <a:pt x="50030" y="156375"/>
                    </a:cubicBezTo>
                    <a:cubicBezTo>
                      <a:pt x="46182" y="158684"/>
                      <a:pt x="50030" y="144060"/>
                      <a:pt x="40794" y="140211"/>
                    </a:cubicBezTo>
                    <a:cubicBezTo>
                      <a:pt x="30788" y="135593"/>
                      <a:pt x="25400" y="124048"/>
                      <a:pt x="14624" y="117120"/>
                    </a:cubicBezTo>
                    <a:cubicBezTo>
                      <a:pt x="3079" y="109423"/>
                      <a:pt x="8467" y="94799"/>
                      <a:pt x="6927" y="82484"/>
                    </a:cubicBezTo>
                    <a:cubicBezTo>
                      <a:pt x="3848" y="77096"/>
                      <a:pt x="5388" y="67860"/>
                      <a:pt x="0" y="60932"/>
                    </a:cubicBezTo>
                    <a:close/>
                  </a:path>
                </a:pathLst>
              </a:custGeom>
              <a:solidFill>
                <a:srgbClr val="85AF2D"/>
              </a:solidFill>
              <a:ln w="7692" cap="flat">
                <a:noFill/>
                <a:prstDash val="solid"/>
                <a:miter/>
              </a:ln>
            </p:spPr>
            <p:txBody>
              <a:bodyPr rtlCol="0" anchor="ctr"/>
              <a:lstStyle/>
              <a:p>
                <a:endParaRPr lang="en-US"/>
              </a:p>
            </p:txBody>
          </p:sp>
          <p:sp>
            <p:nvSpPr>
              <p:cNvPr id="45" name="Freeform: Shape 40">
                <a:extLst>
                  <a:ext uri="{FF2B5EF4-FFF2-40B4-BE49-F238E27FC236}">
                    <a16:creationId xmlns="" xmlns:a16="http://schemas.microsoft.com/office/drawing/2014/main" id="{7A76025A-5B11-490A-ABE5-A7618BE95130}"/>
                  </a:ext>
                </a:extLst>
              </p:cNvPr>
              <p:cNvSpPr/>
              <p:nvPr/>
            </p:nvSpPr>
            <p:spPr>
              <a:xfrm>
                <a:off x="4557744" y="4694956"/>
                <a:ext cx="128311" cy="103871"/>
              </a:xfrm>
              <a:custGeom>
                <a:avLst/>
                <a:gdLst>
                  <a:gd name="connsiteX0" fmla="*/ 100830 w 161636"/>
                  <a:gd name="connsiteY0" fmla="*/ 1058 h 130848"/>
                  <a:gd name="connsiteX1" fmla="*/ 144703 w 161636"/>
                  <a:gd name="connsiteY1" fmla="*/ 8755 h 130848"/>
                  <a:gd name="connsiteX2" fmla="*/ 154709 w 161636"/>
                  <a:gd name="connsiteY2" fmla="*/ 17221 h 130848"/>
                  <a:gd name="connsiteX3" fmla="*/ 164715 w 161636"/>
                  <a:gd name="connsiteY3" fmla="*/ 45700 h 130848"/>
                  <a:gd name="connsiteX4" fmla="*/ 106218 w 161636"/>
                  <a:gd name="connsiteY4" fmla="*/ 126518 h 130848"/>
                  <a:gd name="connsiteX5" fmla="*/ 32327 w 161636"/>
                  <a:gd name="connsiteY5" fmla="*/ 118051 h 130848"/>
                  <a:gd name="connsiteX6" fmla="*/ 6927 w 161636"/>
                  <a:gd name="connsiteY6" fmla="*/ 114203 h 130848"/>
                  <a:gd name="connsiteX7" fmla="*/ 15394 w 161636"/>
                  <a:gd name="connsiteY7" fmla="*/ 94960 h 130848"/>
                  <a:gd name="connsiteX8" fmla="*/ 0 w 161636"/>
                  <a:gd name="connsiteY8" fmla="*/ 90342 h 130848"/>
                  <a:gd name="connsiteX9" fmla="*/ 20012 w 161636"/>
                  <a:gd name="connsiteY9" fmla="*/ 40312 h 130848"/>
                  <a:gd name="connsiteX10" fmla="*/ 40794 w 161636"/>
                  <a:gd name="connsiteY10" fmla="*/ 12603 h 130848"/>
                  <a:gd name="connsiteX11" fmla="*/ 48491 w 161636"/>
                  <a:gd name="connsiteY11" fmla="*/ 16452 h 130848"/>
                  <a:gd name="connsiteX12" fmla="*/ 71582 w 161636"/>
                  <a:gd name="connsiteY12" fmla="*/ 7985 h 130848"/>
                  <a:gd name="connsiteX13" fmla="*/ 100830 w 161636"/>
                  <a:gd name="connsiteY13" fmla="*/ 1058 h 130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1636" h="130848">
                    <a:moveTo>
                      <a:pt x="100830" y="1058"/>
                    </a:moveTo>
                    <a:cubicBezTo>
                      <a:pt x="113146" y="16452"/>
                      <a:pt x="129309" y="11064"/>
                      <a:pt x="144703" y="8755"/>
                    </a:cubicBezTo>
                    <a:cubicBezTo>
                      <a:pt x="147782" y="11833"/>
                      <a:pt x="150861" y="14912"/>
                      <a:pt x="154709" y="17221"/>
                    </a:cubicBezTo>
                    <a:cubicBezTo>
                      <a:pt x="165485" y="24149"/>
                      <a:pt x="170103" y="38003"/>
                      <a:pt x="164715" y="45700"/>
                    </a:cubicBezTo>
                    <a:cubicBezTo>
                      <a:pt x="145473" y="72639"/>
                      <a:pt x="144703" y="111894"/>
                      <a:pt x="106218" y="126518"/>
                    </a:cubicBezTo>
                    <a:cubicBezTo>
                      <a:pt x="84667" y="134985"/>
                      <a:pt x="46952" y="136524"/>
                      <a:pt x="32327" y="118051"/>
                    </a:cubicBezTo>
                    <a:cubicBezTo>
                      <a:pt x="23861" y="108045"/>
                      <a:pt x="17703" y="108815"/>
                      <a:pt x="6927" y="114203"/>
                    </a:cubicBezTo>
                    <a:cubicBezTo>
                      <a:pt x="7697" y="104967"/>
                      <a:pt x="19242" y="102657"/>
                      <a:pt x="15394" y="94960"/>
                    </a:cubicBezTo>
                    <a:cubicBezTo>
                      <a:pt x="12315" y="88803"/>
                      <a:pt x="4618" y="92651"/>
                      <a:pt x="0" y="90342"/>
                    </a:cubicBezTo>
                    <a:cubicBezTo>
                      <a:pt x="6927" y="73409"/>
                      <a:pt x="13855" y="57245"/>
                      <a:pt x="20012" y="40312"/>
                    </a:cubicBezTo>
                    <a:cubicBezTo>
                      <a:pt x="23861" y="28767"/>
                      <a:pt x="39255" y="25688"/>
                      <a:pt x="40794" y="12603"/>
                    </a:cubicBezTo>
                    <a:cubicBezTo>
                      <a:pt x="43103" y="14142"/>
                      <a:pt x="46182" y="14912"/>
                      <a:pt x="48491" y="16452"/>
                    </a:cubicBezTo>
                    <a:cubicBezTo>
                      <a:pt x="55418" y="12603"/>
                      <a:pt x="63885" y="11833"/>
                      <a:pt x="71582" y="7985"/>
                    </a:cubicBezTo>
                    <a:cubicBezTo>
                      <a:pt x="77739" y="-7409"/>
                      <a:pt x="91594" y="4906"/>
                      <a:pt x="100830" y="1058"/>
                    </a:cubicBezTo>
                    <a:close/>
                  </a:path>
                </a:pathLst>
              </a:custGeom>
              <a:solidFill>
                <a:srgbClr val="85AF2D"/>
              </a:solidFill>
              <a:ln w="7692" cap="flat">
                <a:noFill/>
                <a:prstDash val="solid"/>
                <a:miter/>
              </a:ln>
            </p:spPr>
            <p:txBody>
              <a:bodyPr rtlCol="0" anchor="ctr"/>
              <a:lstStyle/>
              <a:p>
                <a:endParaRPr lang="en-US"/>
              </a:p>
            </p:txBody>
          </p:sp>
          <p:sp>
            <p:nvSpPr>
              <p:cNvPr id="46" name="Freeform: Shape 41">
                <a:extLst>
                  <a:ext uri="{FF2B5EF4-FFF2-40B4-BE49-F238E27FC236}">
                    <a16:creationId xmlns="" xmlns:a16="http://schemas.microsoft.com/office/drawing/2014/main" id="{F7D5B490-AEC8-4265-8A5F-ED75E28D21DF}"/>
                  </a:ext>
                </a:extLst>
              </p:cNvPr>
              <p:cNvSpPr/>
              <p:nvPr/>
            </p:nvSpPr>
            <p:spPr>
              <a:xfrm>
                <a:off x="8220807" y="3587859"/>
                <a:ext cx="134421" cy="128311"/>
              </a:xfrm>
              <a:custGeom>
                <a:avLst/>
                <a:gdLst>
                  <a:gd name="connsiteX0" fmla="*/ 125952 w 169333"/>
                  <a:gd name="connsiteY0" fmla="*/ 1880 h 161636"/>
                  <a:gd name="connsiteX1" fmla="*/ 151352 w 169333"/>
                  <a:gd name="connsiteY1" fmla="*/ 20353 h 161636"/>
                  <a:gd name="connsiteX2" fmla="*/ 152121 w 169333"/>
                  <a:gd name="connsiteY2" fmla="*/ 23431 h 161636"/>
                  <a:gd name="connsiteX3" fmla="*/ 160589 w 169333"/>
                  <a:gd name="connsiteY3" fmla="*/ 36516 h 161636"/>
                  <a:gd name="connsiteX4" fmla="*/ 169055 w 169333"/>
                  <a:gd name="connsiteY4" fmla="*/ 92704 h 161636"/>
                  <a:gd name="connsiteX5" fmla="*/ 160589 w 169333"/>
                  <a:gd name="connsiteY5" fmla="*/ 124262 h 161636"/>
                  <a:gd name="connsiteX6" fmla="*/ 114407 w 169333"/>
                  <a:gd name="connsiteY6" fmla="*/ 160437 h 161636"/>
                  <a:gd name="connsiteX7" fmla="*/ 72843 w 169333"/>
                  <a:gd name="connsiteY7" fmla="*/ 165056 h 161636"/>
                  <a:gd name="connsiteX8" fmla="*/ 28970 w 169333"/>
                  <a:gd name="connsiteY8" fmla="*/ 155050 h 161636"/>
                  <a:gd name="connsiteX9" fmla="*/ 8958 w 169333"/>
                  <a:gd name="connsiteY9" fmla="*/ 155819 h 161636"/>
                  <a:gd name="connsiteX10" fmla="*/ 2031 w 169333"/>
                  <a:gd name="connsiteY10" fmla="*/ 128880 h 161636"/>
                  <a:gd name="connsiteX11" fmla="*/ 2031 w 169333"/>
                  <a:gd name="connsiteY11" fmla="*/ 119643 h 161636"/>
                  <a:gd name="connsiteX12" fmla="*/ 2800 w 169333"/>
                  <a:gd name="connsiteY12" fmla="*/ 63455 h 161636"/>
                  <a:gd name="connsiteX13" fmla="*/ 2031 w 169333"/>
                  <a:gd name="connsiteY13" fmla="*/ 49601 h 161636"/>
                  <a:gd name="connsiteX14" fmla="*/ 10497 w 169333"/>
                  <a:gd name="connsiteY14" fmla="*/ 48831 h 161636"/>
                  <a:gd name="connsiteX15" fmla="*/ 63606 w 169333"/>
                  <a:gd name="connsiteY15" fmla="*/ 5728 h 161636"/>
                  <a:gd name="connsiteX16" fmla="*/ 125952 w 169333"/>
                  <a:gd name="connsiteY16" fmla="*/ 1880 h 161636"/>
                  <a:gd name="connsiteX17" fmla="*/ 125952 w 169333"/>
                  <a:gd name="connsiteY17" fmla="*/ 1880 h 16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9333" h="161636">
                    <a:moveTo>
                      <a:pt x="125952" y="1880"/>
                    </a:moveTo>
                    <a:cubicBezTo>
                      <a:pt x="124412" y="21892"/>
                      <a:pt x="139806" y="18813"/>
                      <a:pt x="151352" y="20353"/>
                    </a:cubicBezTo>
                    <a:cubicBezTo>
                      <a:pt x="151352" y="21892"/>
                      <a:pt x="151352" y="22662"/>
                      <a:pt x="152121" y="23431"/>
                    </a:cubicBezTo>
                    <a:cubicBezTo>
                      <a:pt x="155200" y="28050"/>
                      <a:pt x="154431" y="34207"/>
                      <a:pt x="160589" y="36516"/>
                    </a:cubicBezTo>
                    <a:cubicBezTo>
                      <a:pt x="165976" y="54989"/>
                      <a:pt x="176752" y="72692"/>
                      <a:pt x="169055" y="92704"/>
                    </a:cubicBezTo>
                    <a:cubicBezTo>
                      <a:pt x="163667" y="102710"/>
                      <a:pt x="168286" y="115025"/>
                      <a:pt x="160589" y="124262"/>
                    </a:cubicBezTo>
                    <a:cubicBezTo>
                      <a:pt x="145195" y="136577"/>
                      <a:pt x="128261" y="145813"/>
                      <a:pt x="114407" y="160437"/>
                    </a:cubicBezTo>
                    <a:cubicBezTo>
                      <a:pt x="109788" y="165825"/>
                      <a:pt x="87467" y="166595"/>
                      <a:pt x="72843" y="165056"/>
                    </a:cubicBezTo>
                    <a:cubicBezTo>
                      <a:pt x="57449" y="163516"/>
                      <a:pt x="42825" y="160437"/>
                      <a:pt x="28970" y="155050"/>
                    </a:cubicBezTo>
                    <a:cubicBezTo>
                      <a:pt x="22043" y="151971"/>
                      <a:pt x="15116" y="152740"/>
                      <a:pt x="8958" y="155819"/>
                    </a:cubicBezTo>
                    <a:cubicBezTo>
                      <a:pt x="6649" y="145813"/>
                      <a:pt x="29740" y="130419"/>
                      <a:pt x="2031" y="128880"/>
                    </a:cubicBezTo>
                    <a:cubicBezTo>
                      <a:pt x="-1048" y="125801"/>
                      <a:pt x="-278" y="122722"/>
                      <a:pt x="2031" y="119643"/>
                    </a:cubicBezTo>
                    <a:cubicBezTo>
                      <a:pt x="2800" y="101171"/>
                      <a:pt x="-1048" y="81928"/>
                      <a:pt x="2800" y="63455"/>
                    </a:cubicBezTo>
                    <a:cubicBezTo>
                      <a:pt x="16655" y="58067"/>
                      <a:pt x="-1048" y="54219"/>
                      <a:pt x="2031" y="49601"/>
                    </a:cubicBezTo>
                    <a:cubicBezTo>
                      <a:pt x="4340" y="46522"/>
                      <a:pt x="7419" y="46522"/>
                      <a:pt x="10497" y="48831"/>
                    </a:cubicBezTo>
                    <a:cubicBezTo>
                      <a:pt x="21273" y="26510"/>
                      <a:pt x="45134" y="18813"/>
                      <a:pt x="63606" y="5728"/>
                    </a:cubicBezTo>
                    <a:cubicBezTo>
                      <a:pt x="85158" y="-1969"/>
                      <a:pt x="105170" y="-429"/>
                      <a:pt x="125952" y="1880"/>
                    </a:cubicBezTo>
                    <a:lnTo>
                      <a:pt x="125952" y="1880"/>
                    </a:lnTo>
                    <a:close/>
                  </a:path>
                </a:pathLst>
              </a:custGeom>
              <a:solidFill>
                <a:srgbClr val="84AF2D"/>
              </a:solidFill>
              <a:ln w="7692" cap="flat">
                <a:noFill/>
                <a:prstDash val="solid"/>
                <a:miter/>
              </a:ln>
            </p:spPr>
            <p:txBody>
              <a:bodyPr rtlCol="0" anchor="ctr"/>
              <a:lstStyle/>
              <a:p>
                <a:endParaRPr lang="en-US"/>
              </a:p>
            </p:txBody>
          </p:sp>
          <p:sp>
            <p:nvSpPr>
              <p:cNvPr id="47" name="Freeform: Shape 42">
                <a:extLst>
                  <a:ext uri="{FF2B5EF4-FFF2-40B4-BE49-F238E27FC236}">
                    <a16:creationId xmlns="" xmlns:a16="http://schemas.microsoft.com/office/drawing/2014/main" id="{A81386AF-10DB-4EDD-94A5-3244254AAE33}"/>
                  </a:ext>
                </a:extLst>
              </p:cNvPr>
              <p:cNvSpPr/>
              <p:nvPr/>
            </p:nvSpPr>
            <p:spPr>
              <a:xfrm>
                <a:off x="3957568" y="3992989"/>
                <a:ext cx="146641" cy="122201"/>
              </a:xfrm>
              <a:custGeom>
                <a:avLst/>
                <a:gdLst>
                  <a:gd name="connsiteX0" fmla="*/ 54176 w 184727"/>
                  <a:gd name="connsiteY0" fmla="*/ 11353 h 153939"/>
                  <a:gd name="connsiteX1" fmla="*/ 124988 w 184727"/>
                  <a:gd name="connsiteY1" fmla="*/ 10583 h 153939"/>
                  <a:gd name="connsiteX2" fmla="*/ 138842 w 184727"/>
                  <a:gd name="connsiteY2" fmla="*/ 19050 h 153939"/>
                  <a:gd name="connsiteX3" fmla="*/ 151927 w 184727"/>
                  <a:gd name="connsiteY3" fmla="*/ 19050 h 153939"/>
                  <a:gd name="connsiteX4" fmla="*/ 185024 w 184727"/>
                  <a:gd name="connsiteY4" fmla="*/ 25977 h 153939"/>
                  <a:gd name="connsiteX5" fmla="*/ 172709 w 184727"/>
                  <a:gd name="connsiteY5" fmla="*/ 64462 h 153939"/>
                  <a:gd name="connsiteX6" fmla="*/ 191182 w 184727"/>
                  <a:gd name="connsiteY6" fmla="*/ 73699 h 153939"/>
                  <a:gd name="connsiteX7" fmla="*/ 169630 w 184727"/>
                  <a:gd name="connsiteY7" fmla="*/ 102947 h 153939"/>
                  <a:gd name="connsiteX8" fmla="*/ 165012 w 184727"/>
                  <a:gd name="connsiteY8" fmla="*/ 112183 h 153939"/>
                  <a:gd name="connsiteX9" fmla="*/ 124218 w 184727"/>
                  <a:gd name="connsiteY9" fmla="*/ 155286 h 153939"/>
                  <a:gd name="connsiteX10" fmla="*/ 104976 w 184727"/>
                  <a:gd name="connsiteY10" fmla="*/ 153747 h 153939"/>
                  <a:gd name="connsiteX11" fmla="*/ 53406 w 184727"/>
                  <a:gd name="connsiteY11" fmla="*/ 157595 h 153939"/>
                  <a:gd name="connsiteX12" fmla="*/ 28006 w 184727"/>
                  <a:gd name="connsiteY12" fmla="*/ 142971 h 153939"/>
                  <a:gd name="connsiteX13" fmla="*/ 1067 w 184727"/>
                  <a:gd name="connsiteY13" fmla="*/ 95250 h 153939"/>
                  <a:gd name="connsiteX14" fmla="*/ 25697 w 184727"/>
                  <a:gd name="connsiteY14" fmla="*/ 23668 h 153939"/>
                  <a:gd name="connsiteX15" fmla="*/ 39552 w 184727"/>
                  <a:gd name="connsiteY15" fmla="*/ 19050 h 153939"/>
                  <a:gd name="connsiteX16" fmla="*/ 54176 w 184727"/>
                  <a:gd name="connsiteY16" fmla="*/ 11353 h 153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4727" h="153939">
                    <a:moveTo>
                      <a:pt x="54176" y="11353"/>
                    </a:moveTo>
                    <a:cubicBezTo>
                      <a:pt x="77267" y="-4041"/>
                      <a:pt x="101127" y="-3271"/>
                      <a:pt x="124988" y="10583"/>
                    </a:cubicBezTo>
                    <a:cubicBezTo>
                      <a:pt x="130376" y="12892"/>
                      <a:pt x="134224" y="16741"/>
                      <a:pt x="138842" y="19050"/>
                    </a:cubicBezTo>
                    <a:cubicBezTo>
                      <a:pt x="143461" y="19050"/>
                      <a:pt x="147309" y="19820"/>
                      <a:pt x="151927" y="19050"/>
                    </a:cubicBezTo>
                    <a:cubicBezTo>
                      <a:pt x="163473" y="17511"/>
                      <a:pt x="177327" y="11353"/>
                      <a:pt x="185024" y="25977"/>
                    </a:cubicBezTo>
                    <a:cubicBezTo>
                      <a:pt x="192721" y="41371"/>
                      <a:pt x="187333" y="55226"/>
                      <a:pt x="172709" y="64462"/>
                    </a:cubicBezTo>
                    <a:cubicBezTo>
                      <a:pt x="177327" y="70620"/>
                      <a:pt x="184254" y="69850"/>
                      <a:pt x="191182" y="73699"/>
                    </a:cubicBezTo>
                    <a:cubicBezTo>
                      <a:pt x="181176" y="81396"/>
                      <a:pt x="171939" y="89862"/>
                      <a:pt x="169630" y="102947"/>
                    </a:cubicBezTo>
                    <a:cubicBezTo>
                      <a:pt x="171939" y="107565"/>
                      <a:pt x="167321" y="109105"/>
                      <a:pt x="165012" y="112183"/>
                    </a:cubicBezTo>
                    <a:cubicBezTo>
                      <a:pt x="155006" y="129886"/>
                      <a:pt x="135764" y="138353"/>
                      <a:pt x="124218" y="155286"/>
                    </a:cubicBezTo>
                    <a:cubicBezTo>
                      <a:pt x="119600" y="162983"/>
                      <a:pt x="112673" y="152208"/>
                      <a:pt x="104976" y="153747"/>
                    </a:cubicBezTo>
                    <a:cubicBezTo>
                      <a:pt x="88812" y="156056"/>
                      <a:pt x="71879" y="166832"/>
                      <a:pt x="53406" y="157595"/>
                    </a:cubicBezTo>
                    <a:cubicBezTo>
                      <a:pt x="44939" y="152977"/>
                      <a:pt x="39552" y="141432"/>
                      <a:pt x="28006" y="142971"/>
                    </a:cubicBezTo>
                    <a:cubicBezTo>
                      <a:pt x="12612" y="130656"/>
                      <a:pt x="4915" y="116032"/>
                      <a:pt x="1067" y="95250"/>
                    </a:cubicBezTo>
                    <a:cubicBezTo>
                      <a:pt x="-3552" y="65232"/>
                      <a:pt x="7224" y="44450"/>
                      <a:pt x="25697" y="23668"/>
                    </a:cubicBezTo>
                    <a:cubicBezTo>
                      <a:pt x="29545" y="19050"/>
                      <a:pt x="34933" y="19820"/>
                      <a:pt x="39552" y="19050"/>
                    </a:cubicBezTo>
                    <a:cubicBezTo>
                      <a:pt x="44939" y="15971"/>
                      <a:pt x="49557" y="13662"/>
                      <a:pt x="54176" y="11353"/>
                    </a:cubicBezTo>
                    <a:close/>
                  </a:path>
                </a:pathLst>
              </a:custGeom>
              <a:solidFill>
                <a:srgbClr val="84AF2D"/>
              </a:solidFill>
              <a:ln w="7692" cap="flat">
                <a:noFill/>
                <a:prstDash val="solid"/>
                <a:miter/>
              </a:ln>
            </p:spPr>
            <p:txBody>
              <a:bodyPr rtlCol="0" anchor="ctr"/>
              <a:lstStyle/>
              <a:p>
                <a:endParaRPr lang="en-US"/>
              </a:p>
            </p:txBody>
          </p:sp>
          <p:sp>
            <p:nvSpPr>
              <p:cNvPr id="48" name="Freeform: Shape 43">
                <a:extLst>
                  <a:ext uri="{FF2B5EF4-FFF2-40B4-BE49-F238E27FC236}">
                    <a16:creationId xmlns="" xmlns:a16="http://schemas.microsoft.com/office/drawing/2014/main" id="{CF94831E-98C3-4026-BFB2-AED132D94BF8}"/>
                  </a:ext>
                </a:extLst>
              </p:cNvPr>
              <p:cNvSpPr>
                <a:spLocks/>
              </p:cNvSpPr>
              <p:nvPr/>
            </p:nvSpPr>
            <p:spPr bwMode="auto">
              <a:xfrm rot="900000">
                <a:off x="4398816" y="1548551"/>
                <a:ext cx="3271787" cy="2983845"/>
              </a:xfrm>
              <a:custGeom>
                <a:avLst/>
                <a:gdLst>
                  <a:gd name="connsiteX0" fmla="*/ 3386347 w 4041704"/>
                  <a:gd name="connsiteY0" fmla="*/ 2411413 h 3686004"/>
                  <a:gd name="connsiteX1" fmla="*/ 3386340 w 4041704"/>
                  <a:gd name="connsiteY1" fmla="*/ 2411535 h 3686004"/>
                  <a:gd name="connsiteX2" fmla="*/ 3386483 w 4041704"/>
                  <a:gd name="connsiteY2" fmla="*/ 2411511 h 3686004"/>
                  <a:gd name="connsiteX3" fmla="*/ 3362819 w 4041704"/>
                  <a:gd name="connsiteY3" fmla="*/ 2194357 h 3686004"/>
                  <a:gd name="connsiteX4" fmla="*/ 3361204 w 4041704"/>
                  <a:gd name="connsiteY4" fmla="*/ 2201156 h 3686004"/>
                  <a:gd name="connsiteX5" fmla="*/ 3365647 w 4041704"/>
                  <a:gd name="connsiteY5" fmla="*/ 2203538 h 3686004"/>
                  <a:gd name="connsiteX6" fmla="*/ 3367414 w 4041704"/>
                  <a:gd name="connsiteY6" fmla="*/ 2187828 h 3686004"/>
                  <a:gd name="connsiteX7" fmla="*/ 3369533 w 4041704"/>
                  <a:gd name="connsiteY7" fmla="*/ 2184367 h 3686004"/>
                  <a:gd name="connsiteX8" fmla="*/ 3369683 w 4041704"/>
                  <a:gd name="connsiteY8" fmla="*/ 2161469 h 3686004"/>
                  <a:gd name="connsiteX9" fmla="*/ 3378698 w 4041704"/>
                  <a:gd name="connsiteY9" fmla="*/ 2161125 h 3686004"/>
                  <a:gd name="connsiteX10" fmla="*/ 3381834 w 4041704"/>
                  <a:gd name="connsiteY10" fmla="*/ 2164342 h 3686004"/>
                  <a:gd name="connsiteX11" fmla="*/ 3381252 w 4041704"/>
                  <a:gd name="connsiteY11" fmla="*/ 2167406 h 3686004"/>
                  <a:gd name="connsiteX12" fmla="*/ 3393725 w 4041704"/>
                  <a:gd name="connsiteY12" fmla="*/ 2151948 h 3686004"/>
                  <a:gd name="connsiteX13" fmla="*/ 3398392 w 4041704"/>
                  <a:gd name="connsiteY13" fmla="*/ 2146236 h 3686004"/>
                  <a:gd name="connsiteX14" fmla="*/ 3392043 w 4041704"/>
                  <a:gd name="connsiteY14" fmla="*/ 2148993 h 3686004"/>
                  <a:gd name="connsiteX15" fmla="*/ 3355458 w 4041704"/>
                  <a:gd name="connsiteY15" fmla="*/ 2155683 h 3686004"/>
                  <a:gd name="connsiteX16" fmla="*/ 3355439 w 4041704"/>
                  <a:gd name="connsiteY16" fmla="*/ 2156097 h 3686004"/>
                  <a:gd name="connsiteX17" fmla="*/ 3358079 w 4041704"/>
                  <a:gd name="connsiteY17" fmla="*/ 2164040 h 3686004"/>
                  <a:gd name="connsiteX18" fmla="*/ 3362945 w 4041704"/>
                  <a:gd name="connsiteY18" fmla="*/ 2162609 h 3686004"/>
                  <a:gd name="connsiteX19" fmla="*/ 3362474 w 4041704"/>
                  <a:gd name="connsiteY19" fmla="*/ 2162586 h 3686004"/>
                  <a:gd name="connsiteX20" fmla="*/ 3340275 w 4041704"/>
                  <a:gd name="connsiteY20" fmla="*/ 2163884 h 3686004"/>
                  <a:gd name="connsiteX21" fmla="*/ 3339342 w 4041704"/>
                  <a:gd name="connsiteY21" fmla="*/ 2166886 h 3686004"/>
                  <a:gd name="connsiteX22" fmla="*/ 3339875 w 4041704"/>
                  <a:gd name="connsiteY22" fmla="*/ 2166130 h 3686004"/>
                  <a:gd name="connsiteX23" fmla="*/ 3552686 w 4041704"/>
                  <a:gd name="connsiteY23" fmla="*/ 1785302 h 3686004"/>
                  <a:gd name="connsiteX24" fmla="*/ 3552595 w 4041704"/>
                  <a:gd name="connsiteY24" fmla="*/ 1785639 h 3686004"/>
                  <a:gd name="connsiteX25" fmla="*/ 3553346 w 4041704"/>
                  <a:gd name="connsiteY25" fmla="*/ 1786264 h 3686004"/>
                  <a:gd name="connsiteX26" fmla="*/ 3376296 w 4041704"/>
                  <a:gd name="connsiteY26" fmla="*/ 1583151 h 3686004"/>
                  <a:gd name="connsiteX27" fmla="*/ 3375997 w 4041704"/>
                  <a:gd name="connsiteY27" fmla="*/ 1583729 h 3686004"/>
                  <a:gd name="connsiteX28" fmla="*/ 3377264 w 4041704"/>
                  <a:gd name="connsiteY28" fmla="*/ 1583840 h 3686004"/>
                  <a:gd name="connsiteX29" fmla="*/ 3381205 w 4041704"/>
                  <a:gd name="connsiteY29" fmla="*/ 1582227 h 3686004"/>
                  <a:gd name="connsiteX30" fmla="*/ 3320681 w 4041704"/>
                  <a:gd name="connsiteY30" fmla="*/ 1573903 h 3686004"/>
                  <a:gd name="connsiteX31" fmla="*/ 3321545 w 4041704"/>
                  <a:gd name="connsiteY31" fmla="*/ 1574218 h 3686004"/>
                  <a:gd name="connsiteX32" fmla="*/ 3321319 w 4041704"/>
                  <a:gd name="connsiteY32" fmla="*/ 1573906 h 3686004"/>
                  <a:gd name="connsiteX33" fmla="*/ 3273764 w 4041704"/>
                  <a:gd name="connsiteY33" fmla="*/ 1356808 h 3686004"/>
                  <a:gd name="connsiteX34" fmla="*/ 3271648 w 4041704"/>
                  <a:gd name="connsiteY34" fmla="*/ 1370709 h 3686004"/>
                  <a:gd name="connsiteX35" fmla="*/ 3273370 w 4041704"/>
                  <a:gd name="connsiteY35" fmla="*/ 1384198 h 3686004"/>
                  <a:gd name="connsiteX36" fmla="*/ 3270646 w 4041704"/>
                  <a:gd name="connsiteY36" fmla="*/ 1397074 h 3686004"/>
                  <a:gd name="connsiteX37" fmla="*/ 3268575 w 4041704"/>
                  <a:gd name="connsiteY37" fmla="*/ 1398376 h 3686004"/>
                  <a:gd name="connsiteX38" fmla="*/ 3299781 w 4041704"/>
                  <a:gd name="connsiteY38" fmla="*/ 1403318 h 3686004"/>
                  <a:gd name="connsiteX39" fmla="*/ 3292105 w 4041704"/>
                  <a:gd name="connsiteY39" fmla="*/ 1393842 h 3686004"/>
                  <a:gd name="connsiteX40" fmla="*/ 3281163 w 4041704"/>
                  <a:gd name="connsiteY40" fmla="*/ 1369598 h 3686004"/>
                  <a:gd name="connsiteX41" fmla="*/ 2942540 w 4041704"/>
                  <a:gd name="connsiteY41" fmla="*/ 460381 h 3686004"/>
                  <a:gd name="connsiteX42" fmla="*/ 2943393 w 4041704"/>
                  <a:gd name="connsiteY42" fmla="*/ 463167 h 3686004"/>
                  <a:gd name="connsiteX43" fmla="*/ 2946045 w 4041704"/>
                  <a:gd name="connsiteY43" fmla="*/ 474113 h 3686004"/>
                  <a:gd name="connsiteX44" fmla="*/ 2974889 w 4041704"/>
                  <a:gd name="connsiteY44" fmla="*/ 476785 h 3686004"/>
                  <a:gd name="connsiteX45" fmla="*/ 2975278 w 4041704"/>
                  <a:gd name="connsiteY45" fmla="*/ 476498 h 3686004"/>
                  <a:gd name="connsiteX46" fmla="*/ 2980094 w 4041704"/>
                  <a:gd name="connsiteY46" fmla="*/ 461238 h 3686004"/>
                  <a:gd name="connsiteX47" fmla="*/ 2978625 w 4041704"/>
                  <a:gd name="connsiteY47" fmla="*/ 444405 h 3686004"/>
                  <a:gd name="connsiteX48" fmla="*/ 2976516 w 4041704"/>
                  <a:gd name="connsiteY48" fmla="*/ 441086 h 3686004"/>
                  <a:gd name="connsiteX49" fmla="*/ 2971944 w 4041704"/>
                  <a:gd name="connsiteY49" fmla="*/ 444037 h 3686004"/>
                  <a:gd name="connsiteX50" fmla="*/ 2947692 w 4041704"/>
                  <a:gd name="connsiteY50" fmla="*/ 453174 h 3686004"/>
                  <a:gd name="connsiteX51" fmla="*/ 931457 w 4041704"/>
                  <a:gd name="connsiteY51" fmla="*/ 2960614 h 3686004"/>
                  <a:gd name="connsiteX52" fmla="*/ 932617 w 4041704"/>
                  <a:gd name="connsiteY52" fmla="*/ 2960737 h 3686004"/>
                  <a:gd name="connsiteX53" fmla="*/ 932419 w 4041704"/>
                  <a:gd name="connsiteY53" fmla="*/ 2960450 h 3686004"/>
                  <a:gd name="connsiteX54" fmla="*/ 731853 w 4041704"/>
                  <a:gd name="connsiteY54" fmla="*/ 2718061 h 3686004"/>
                  <a:gd name="connsiteX55" fmla="*/ 741742 w 4041704"/>
                  <a:gd name="connsiteY55" fmla="*/ 2737711 h 3686004"/>
                  <a:gd name="connsiteX56" fmla="*/ 767713 w 4041704"/>
                  <a:gd name="connsiteY56" fmla="*/ 2756738 h 3686004"/>
                  <a:gd name="connsiteX57" fmla="*/ 778286 w 4041704"/>
                  <a:gd name="connsiteY57" fmla="*/ 2745315 h 3686004"/>
                  <a:gd name="connsiteX58" fmla="*/ 777750 w 4041704"/>
                  <a:gd name="connsiteY58" fmla="*/ 2745207 h 3686004"/>
                  <a:gd name="connsiteX59" fmla="*/ 768222 w 4041704"/>
                  <a:gd name="connsiteY59" fmla="*/ 2737381 h 3686004"/>
                  <a:gd name="connsiteX60" fmla="*/ 748847 w 4041704"/>
                  <a:gd name="connsiteY60" fmla="*/ 2719950 h 3686004"/>
                  <a:gd name="connsiteX61" fmla="*/ 735849 w 4041704"/>
                  <a:gd name="connsiteY61" fmla="*/ 2716722 h 3686004"/>
                  <a:gd name="connsiteX62" fmla="*/ 1246175 w 4041704"/>
                  <a:gd name="connsiteY62" fmla="*/ 310765 h 3686004"/>
                  <a:gd name="connsiteX63" fmla="*/ 1255291 w 4041704"/>
                  <a:gd name="connsiteY63" fmla="*/ 304099 h 3686004"/>
                  <a:gd name="connsiteX64" fmla="*/ 1253742 w 4041704"/>
                  <a:gd name="connsiteY64" fmla="*/ 306184 h 3686004"/>
                  <a:gd name="connsiteX65" fmla="*/ 1247181 w 4041704"/>
                  <a:gd name="connsiteY65" fmla="*/ 310884 h 3686004"/>
                  <a:gd name="connsiteX66" fmla="*/ 783421 w 4041704"/>
                  <a:gd name="connsiteY66" fmla="*/ 946304 h 3686004"/>
                  <a:gd name="connsiteX67" fmla="*/ 784179 w 4041704"/>
                  <a:gd name="connsiteY67" fmla="*/ 953359 h 3686004"/>
                  <a:gd name="connsiteX68" fmla="*/ 784245 w 4041704"/>
                  <a:gd name="connsiteY68" fmla="*/ 953368 h 3686004"/>
                  <a:gd name="connsiteX69" fmla="*/ 784830 w 4041704"/>
                  <a:gd name="connsiteY69" fmla="*/ 944504 h 3686004"/>
                  <a:gd name="connsiteX70" fmla="*/ 658370 w 4041704"/>
                  <a:gd name="connsiteY70" fmla="*/ 913024 h 3686004"/>
                  <a:gd name="connsiteX71" fmla="*/ 652593 w 4041704"/>
                  <a:gd name="connsiteY71" fmla="*/ 931066 h 3686004"/>
                  <a:gd name="connsiteX72" fmla="*/ 659391 w 4041704"/>
                  <a:gd name="connsiteY72" fmla="*/ 930691 h 3686004"/>
                  <a:gd name="connsiteX73" fmla="*/ 668518 w 4041704"/>
                  <a:gd name="connsiteY73" fmla="*/ 926662 h 3686004"/>
                  <a:gd name="connsiteX74" fmla="*/ 664451 w 4041704"/>
                  <a:gd name="connsiteY74" fmla="*/ 919128 h 3686004"/>
                  <a:gd name="connsiteX75" fmla="*/ 343163 w 4041704"/>
                  <a:gd name="connsiteY75" fmla="*/ 828988 h 3686004"/>
                  <a:gd name="connsiteX76" fmla="*/ 353858 w 4041704"/>
                  <a:gd name="connsiteY76" fmla="*/ 822591 h 3686004"/>
                  <a:gd name="connsiteX77" fmla="*/ 368544 w 4041704"/>
                  <a:gd name="connsiteY77" fmla="*/ 801426 h 3686004"/>
                  <a:gd name="connsiteX78" fmla="*/ 393106 w 4041704"/>
                  <a:gd name="connsiteY78" fmla="*/ 789240 h 3686004"/>
                  <a:gd name="connsiteX79" fmla="*/ 399658 w 4041704"/>
                  <a:gd name="connsiteY79" fmla="*/ 792057 h 3686004"/>
                  <a:gd name="connsiteX80" fmla="*/ 419801 w 4041704"/>
                  <a:gd name="connsiteY80" fmla="*/ 781308 h 3686004"/>
                  <a:gd name="connsiteX81" fmla="*/ 425891 w 4041704"/>
                  <a:gd name="connsiteY81" fmla="*/ 776165 h 3686004"/>
                  <a:gd name="connsiteX82" fmla="*/ 439258 w 4041704"/>
                  <a:gd name="connsiteY82" fmla="*/ 781365 h 3686004"/>
                  <a:gd name="connsiteX83" fmla="*/ 463187 w 4041704"/>
                  <a:gd name="connsiteY83" fmla="*/ 784741 h 3686004"/>
                  <a:gd name="connsiteX84" fmla="*/ 477100 w 4041704"/>
                  <a:gd name="connsiteY84" fmla="*/ 786141 h 3686004"/>
                  <a:gd name="connsiteX85" fmla="*/ 501304 w 4041704"/>
                  <a:gd name="connsiteY85" fmla="*/ 834574 h 3686004"/>
                  <a:gd name="connsiteX86" fmla="*/ 514648 w 4041704"/>
                  <a:gd name="connsiteY86" fmla="*/ 842715 h 3686004"/>
                  <a:gd name="connsiteX87" fmla="*/ 552271 w 4041704"/>
                  <a:gd name="connsiteY87" fmla="*/ 842041 h 3686004"/>
                  <a:gd name="connsiteX88" fmla="*/ 570635 w 4041704"/>
                  <a:gd name="connsiteY88" fmla="*/ 849700 h 3686004"/>
                  <a:gd name="connsiteX89" fmla="*/ 588778 w 4041704"/>
                  <a:gd name="connsiteY89" fmla="*/ 851910 h 3686004"/>
                  <a:gd name="connsiteX90" fmla="*/ 615963 w 4041704"/>
                  <a:gd name="connsiteY90" fmla="*/ 859632 h 3686004"/>
                  <a:gd name="connsiteX91" fmla="*/ 616299 w 4041704"/>
                  <a:gd name="connsiteY91" fmla="*/ 861019 h 3686004"/>
                  <a:gd name="connsiteX92" fmla="*/ 634797 w 4041704"/>
                  <a:gd name="connsiteY92" fmla="*/ 857685 h 3686004"/>
                  <a:gd name="connsiteX93" fmla="*/ 637257 w 4041704"/>
                  <a:gd name="connsiteY93" fmla="*/ 852876 h 3686004"/>
                  <a:gd name="connsiteX94" fmla="*/ 644105 w 4041704"/>
                  <a:gd name="connsiteY94" fmla="*/ 816137 h 3686004"/>
                  <a:gd name="connsiteX95" fmla="*/ 669424 w 4041704"/>
                  <a:gd name="connsiteY95" fmla="*/ 801349 h 3686004"/>
                  <a:gd name="connsiteX96" fmla="*/ 671560 w 4041704"/>
                  <a:gd name="connsiteY96" fmla="*/ 809100 h 3686004"/>
                  <a:gd name="connsiteX97" fmla="*/ 670812 w 4041704"/>
                  <a:gd name="connsiteY97" fmla="*/ 813063 h 3686004"/>
                  <a:gd name="connsiteX98" fmla="*/ 675492 w 4041704"/>
                  <a:gd name="connsiteY98" fmla="*/ 817242 h 3686004"/>
                  <a:gd name="connsiteX99" fmla="*/ 679761 w 4041704"/>
                  <a:gd name="connsiteY99" fmla="*/ 827674 h 3686004"/>
                  <a:gd name="connsiteX100" fmla="*/ 674844 w 4041704"/>
                  <a:gd name="connsiteY100" fmla="*/ 837668 h 3686004"/>
                  <a:gd name="connsiteX101" fmla="*/ 667970 w 4041704"/>
                  <a:gd name="connsiteY101" fmla="*/ 841657 h 3686004"/>
                  <a:gd name="connsiteX102" fmla="*/ 668977 w 4041704"/>
                  <a:gd name="connsiteY102" fmla="*/ 847276 h 3686004"/>
                  <a:gd name="connsiteX103" fmla="*/ 686345 w 4041704"/>
                  <a:gd name="connsiteY103" fmla="*/ 870267 h 3686004"/>
                  <a:gd name="connsiteX104" fmla="*/ 696716 w 4041704"/>
                  <a:gd name="connsiteY104" fmla="*/ 880609 h 3686004"/>
                  <a:gd name="connsiteX105" fmla="*/ 699358 w 4041704"/>
                  <a:gd name="connsiteY105" fmla="*/ 881204 h 3686004"/>
                  <a:gd name="connsiteX106" fmla="*/ 704199 w 4041704"/>
                  <a:gd name="connsiteY106" fmla="*/ 878665 h 3686004"/>
                  <a:gd name="connsiteX107" fmla="*/ 736405 w 4041704"/>
                  <a:gd name="connsiteY107" fmla="*/ 864574 h 3686004"/>
                  <a:gd name="connsiteX108" fmla="*/ 746126 w 4041704"/>
                  <a:gd name="connsiteY108" fmla="*/ 857906 h 3686004"/>
                  <a:gd name="connsiteX109" fmla="*/ 759772 w 4041704"/>
                  <a:gd name="connsiteY109" fmla="*/ 864608 h 3686004"/>
                  <a:gd name="connsiteX110" fmla="*/ 806189 w 4041704"/>
                  <a:gd name="connsiteY110" fmla="*/ 899721 h 3686004"/>
                  <a:gd name="connsiteX111" fmla="*/ 810502 w 4041704"/>
                  <a:gd name="connsiteY111" fmla="*/ 899825 h 3686004"/>
                  <a:gd name="connsiteX112" fmla="*/ 812660 w 4041704"/>
                  <a:gd name="connsiteY112" fmla="*/ 903314 h 3686004"/>
                  <a:gd name="connsiteX113" fmla="*/ 817662 w 4041704"/>
                  <a:gd name="connsiteY113" fmla="*/ 897914 h 3686004"/>
                  <a:gd name="connsiteX114" fmla="*/ 813177 w 4041704"/>
                  <a:gd name="connsiteY114" fmla="*/ 889446 h 3686004"/>
                  <a:gd name="connsiteX115" fmla="*/ 794007 w 4041704"/>
                  <a:gd name="connsiteY115" fmla="*/ 878389 h 3686004"/>
                  <a:gd name="connsiteX116" fmla="*/ 789170 w 4041704"/>
                  <a:gd name="connsiteY116" fmla="*/ 880349 h 3686004"/>
                  <a:gd name="connsiteX117" fmla="*/ 797766 w 4041704"/>
                  <a:gd name="connsiteY117" fmla="*/ 861641 h 3686004"/>
                  <a:gd name="connsiteX118" fmla="*/ 802787 w 4041704"/>
                  <a:gd name="connsiteY118" fmla="*/ 840778 h 3686004"/>
                  <a:gd name="connsiteX119" fmla="*/ 792348 w 4041704"/>
                  <a:gd name="connsiteY119" fmla="*/ 833029 h 3686004"/>
                  <a:gd name="connsiteX120" fmla="*/ 776427 w 4041704"/>
                  <a:gd name="connsiteY120" fmla="*/ 827097 h 3686004"/>
                  <a:gd name="connsiteX121" fmla="*/ 780645 w 4041704"/>
                  <a:gd name="connsiteY121" fmla="*/ 812820 h 3686004"/>
                  <a:gd name="connsiteX122" fmla="*/ 782590 w 4041704"/>
                  <a:gd name="connsiteY122" fmla="*/ 807168 h 3686004"/>
                  <a:gd name="connsiteX123" fmla="*/ 773112 w 4041704"/>
                  <a:gd name="connsiteY123" fmla="*/ 802676 h 3686004"/>
                  <a:gd name="connsiteX124" fmla="*/ 757703 w 4041704"/>
                  <a:gd name="connsiteY124" fmla="*/ 791447 h 3686004"/>
                  <a:gd name="connsiteX125" fmla="*/ 736284 w 4041704"/>
                  <a:gd name="connsiteY125" fmla="*/ 760268 h 3686004"/>
                  <a:gd name="connsiteX126" fmla="*/ 731578 w 4041704"/>
                  <a:gd name="connsiteY126" fmla="*/ 751096 h 3686004"/>
                  <a:gd name="connsiteX127" fmla="*/ 718061 w 4041704"/>
                  <a:gd name="connsiteY127" fmla="*/ 725407 h 3686004"/>
                  <a:gd name="connsiteX128" fmla="*/ 719151 w 4041704"/>
                  <a:gd name="connsiteY128" fmla="*/ 717533 h 3686004"/>
                  <a:gd name="connsiteX129" fmla="*/ 727549 w 4041704"/>
                  <a:gd name="connsiteY129" fmla="*/ 690662 h 3686004"/>
                  <a:gd name="connsiteX130" fmla="*/ 727207 w 4041704"/>
                  <a:gd name="connsiteY130" fmla="*/ 683143 h 3686004"/>
                  <a:gd name="connsiteX131" fmla="*/ 741036 w 4041704"/>
                  <a:gd name="connsiteY131" fmla="*/ 662224 h 3686004"/>
                  <a:gd name="connsiteX132" fmla="*/ 751237 w 4041704"/>
                  <a:gd name="connsiteY132" fmla="*/ 646919 h 3686004"/>
                  <a:gd name="connsiteX133" fmla="*/ 757507 w 4041704"/>
                  <a:gd name="connsiteY133" fmla="*/ 628028 h 3686004"/>
                  <a:gd name="connsiteX134" fmla="*/ 758071 w 4041704"/>
                  <a:gd name="connsiteY134" fmla="*/ 614963 h 3686004"/>
                  <a:gd name="connsiteX135" fmla="*/ 752943 w 4041704"/>
                  <a:gd name="connsiteY135" fmla="*/ 601638 h 3686004"/>
                  <a:gd name="connsiteX136" fmla="*/ 747224 w 4041704"/>
                  <a:gd name="connsiteY136" fmla="*/ 596975 h 3686004"/>
                  <a:gd name="connsiteX137" fmla="*/ 736654 w 4041704"/>
                  <a:gd name="connsiteY137" fmla="*/ 600358 h 3686004"/>
                  <a:gd name="connsiteX138" fmla="*/ 722350 w 4041704"/>
                  <a:gd name="connsiteY138" fmla="*/ 591743 h 3686004"/>
                  <a:gd name="connsiteX139" fmla="*/ 721599 w 4041704"/>
                  <a:gd name="connsiteY139" fmla="*/ 573987 h 3686004"/>
                  <a:gd name="connsiteX140" fmla="*/ 732116 w 4041704"/>
                  <a:gd name="connsiteY140" fmla="*/ 561796 h 3686004"/>
                  <a:gd name="connsiteX141" fmla="*/ 736677 w 4041704"/>
                  <a:gd name="connsiteY141" fmla="*/ 555038 h 3686004"/>
                  <a:gd name="connsiteX142" fmla="*/ 725922 w 4041704"/>
                  <a:gd name="connsiteY142" fmla="*/ 544173 h 3686004"/>
                  <a:gd name="connsiteX143" fmla="*/ 724095 w 4041704"/>
                  <a:gd name="connsiteY143" fmla="*/ 544779 h 3686004"/>
                  <a:gd name="connsiteX144" fmla="*/ 711882 w 4041704"/>
                  <a:gd name="connsiteY144" fmla="*/ 546442 h 3686004"/>
                  <a:gd name="connsiteX145" fmla="*/ 706478 w 4041704"/>
                  <a:gd name="connsiteY145" fmla="*/ 528319 h 3686004"/>
                  <a:gd name="connsiteX146" fmla="*/ 713562 w 4041704"/>
                  <a:gd name="connsiteY146" fmla="*/ 513331 h 3686004"/>
                  <a:gd name="connsiteX147" fmla="*/ 722515 w 4041704"/>
                  <a:gd name="connsiteY147" fmla="*/ 512630 h 3686004"/>
                  <a:gd name="connsiteX148" fmla="*/ 727274 w 4041704"/>
                  <a:gd name="connsiteY148" fmla="*/ 514033 h 3686004"/>
                  <a:gd name="connsiteX149" fmla="*/ 728181 w 4041704"/>
                  <a:gd name="connsiteY149" fmla="*/ 508486 h 3686004"/>
                  <a:gd name="connsiteX150" fmla="*/ 723473 w 4041704"/>
                  <a:gd name="connsiteY150" fmla="*/ 499314 h 3686004"/>
                  <a:gd name="connsiteX151" fmla="*/ 733648 w 4041704"/>
                  <a:gd name="connsiteY151" fmla="*/ 479606 h 3686004"/>
                  <a:gd name="connsiteX152" fmla="*/ 737158 w 4041704"/>
                  <a:gd name="connsiteY152" fmla="*/ 479038 h 3686004"/>
                  <a:gd name="connsiteX153" fmla="*/ 753169 w 4041704"/>
                  <a:gd name="connsiteY153" fmla="*/ 458948 h 3686004"/>
                  <a:gd name="connsiteX154" fmla="*/ 759715 w 4041704"/>
                  <a:gd name="connsiteY154" fmla="*/ 444853 h 3686004"/>
                  <a:gd name="connsiteX155" fmla="*/ 765776 w 4041704"/>
                  <a:gd name="connsiteY155" fmla="*/ 440460 h 3686004"/>
                  <a:gd name="connsiteX156" fmla="*/ 778198 w 4041704"/>
                  <a:gd name="connsiteY156" fmla="*/ 407724 h 3686004"/>
                  <a:gd name="connsiteX157" fmla="*/ 776014 w 4041704"/>
                  <a:gd name="connsiteY157" fmla="*/ 390323 h 3686004"/>
                  <a:gd name="connsiteX158" fmla="*/ 782297 w 4041704"/>
                  <a:gd name="connsiteY158" fmla="*/ 381921 h 3686004"/>
                  <a:gd name="connsiteX159" fmla="*/ 789015 w 4041704"/>
                  <a:gd name="connsiteY159" fmla="*/ 388160 h 3686004"/>
                  <a:gd name="connsiteX160" fmla="*/ 812745 w 4041704"/>
                  <a:gd name="connsiteY160" fmla="*/ 392459 h 3686004"/>
                  <a:gd name="connsiteX161" fmla="*/ 829848 w 4041704"/>
                  <a:gd name="connsiteY161" fmla="*/ 381068 h 3686004"/>
                  <a:gd name="connsiteX162" fmla="*/ 849359 w 4041704"/>
                  <a:gd name="connsiteY162" fmla="*/ 383069 h 3686004"/>
                  <a:gd name="connsiteX163" fmla="*/ 885906 w 4041704"/>
                  <a:gd name="connsiteY163" fmla="*/ 370957 h 3686004"/>
                  <a:gd name="connsiteX164" fmla="*/ 889824 w 4041704"/>
                  <a:gd name="connsiteY164" fmla="*/ 364054 h 3686004"/>
                  <a:gd name="connsiteX165" fmla="*/ 916328 w 4041704"/>
                  <a:gd name="connsiteY165" fmla="*/ 377092 h 3686004"/>
                  <a:gd name="connsiteX166" fmla="*/ 940780 w 4041704"/>
                  <a:gd name="connsiteY166" fmla="*/ 361596 h 3686004"/>
                  <a:gd name="connsiteX167" fmla="*/ 941950 w 4041704"/>
                  <a:gd name="connsiteY167" fmla="*/ 366932 h 3686004"/>
                  <a:gd name="connsiteX168" fmla="*/ 962645 w 4041704"/>
                  <a:gd name="connsiteY168" fmla="*/ 384757 h 3686004"/>
                  <a:gd name="connsiteX169" fmla="*/ 980276 w 4041704"/>
                  <a:gd name="connsiteY169" fmla="*/ 395131 h 3686004"/>
                  <a:gd name="connsiteX170" fmla="*/ 1002415 w 4041704"/>
                  <a:gd name="connsiteY170" fmla="*/ 406516 h 3686004"/>
                  <a:gd name="connsiteX171" fmla="*/ 1004189 w 4041704"/>
                  <a:gd name="connsiteY171" fmla="*/ 397105 h 3686004"/>
                  <a:gd name="connsiteX172" fmla="*/ 1004583 w 4041704"/>
                  <a:gd name="connsiteY172" fmla="*/ 380280 h 3686004"/>
                  <a:gd name="connsiteX173" fmla="*/ 1012707 w 4041704"/>
                  <a:gd name="connsiteY173" fmla="*/ 381760 h 3686004"/>
                  <a:gd name="connsiteX174" fmla="*/ 1041579 w 4041704"/>
                  <a:gd name="connsiteY174" fmla="*/ 393299 h 3686004"/>
                  <a:gd name="connsiteX175" fmla="*/ 1103867 w 4041704"/>
                  <a:gd name="connsiteY175" fmla="*/ 382553 h 3686004"/>
                  <a:gd name="connsiteX176" fmla="*/ 1136774 w 4041704"/>
                  <a:gd name="connsiteY176" fmla="*/ 382141 h 3686004"/>
                  <a:gd name="connsiteX177" fmla="*/ 1148539 w 4041704"/>
                  <a:gd name="connsiteY177" fmla="*/ 371922 h 3686004"/>
                  <a:gd name="connsiteX178" fmla="*/ 1159621 w 4041704"/>
                  <a:gd name="connsiteY178" fmla="*/ 363242 h 3686004"/>
                  <a:gd name="connsiteX179" fmla="*/ 1163106 w 4041704"/>
                  <a:gd name="connsiteY179" fmla="*/ 374845 h 3686004"/>
                  <a:gd name="connsiteX180" fmla="*/ 1171548 w 4041704"/>
                  <a:gd name="connsiteY180" fmla="*/ 396017 h 3686004"/>
                  <a:gd name="connsiteX181" fmla="*/ 1205445 w 4041704"/>
                  <a:gd name="connsiteY181" fmla="*/ 430538 h 3686004"/>
                  <a:gd name="connsiteX182" fmla="*/ 1209429 w 4041704"/>
                  <a:gd name="connsiteY182" fmla="*/ 430483 h 3686004"/>
                  <a:gd name="connsiteX183" fmla="*/ 1231275 w 4041704"/>
                  <a:gd name="connsiteY183" fmla="*/ 411649 h 3686004"/>
                  <a:gd name="connsiteX184" fmla="*/ 1268141 w 4041704"/>
                  <a:gd name="connsiteY184" fmla="*/ 383471 h 3686004"/>
                  <a:gd name="connsiteX185" fmla="*/ 1277159 w 4041704"/>
                  <a:gd name="connsiteY185" fmla="*/ 382553 h 3686004"/>
                  <a:gd name="connsiteX186" fmla="*/ 1287384 w 4041704"/>
                  <a:gd name="connsiteY186" fmla="*/ 368388 h 3686004"/>
                  <a:gd name="connsiteX187" fmla="*/ 1270278 w 4041704"/>
                  <a:gd name="connsiteY187" fmla="*/ 339867 h 3686004"/>
                  <a:gd name="connsiteX188" fmla="*/ 1268506 w 4041704"/>
                  <a:gd name="connsiteY188" fmla="*/ 324188 h 3686004"/>
                  <a:gd name="connsiteX189" fmla="*/ 1276253 w 4041704"/>
                  <a:gd name="connsiteY189" fmla="*/ 305352 h 3686004"/>
                  <a:gd name="connsiteX190" fmla="*/ 1272233 w 4041704"/>
                  <a:gd name="connsiteY190" fmla="*/ 294460 h 3686004"/>
                  <a:gd name="connsiteX191" fmla="*/ 1269133 w 4041704"/>
                  <a:gd name="connsiteY191" fmla="*/ 293976 h 3686004"/>
                  <a:gd name="connsiteX192" fmla="*/ 1313940 w 4041704"/>
                  <a:gd name="connsiteY192" fmla="*/ 261207 h 3686004"/>
                  <a:gd name="connsiteX193" fmla="*/ 1314400 w 4041704"/>
                  <a:gd name="connsiteY193" fmla="*/ 261959 h 3686004"/>
                  <a:gd name="connsiteX194" fmla="*/ 1319862 w 4041704"/>
                  <a:gd name="connsiteY194" fmla="*/ 262817 h 3686004"/>
                  <a:gd name="connsiteX195" fmla="*/ 1384033 w 4041704"/>
                  <a:gd name="connsiteY195" fmla="*/ 293659 h 3686004"/>
                  <a:gd name="connsiteX196" fmla="*/ 1398378 w 4041704"/>
                  <a:gd name="connsiteY196" fmla="*/ 334493 h 3686004"/>
                  <a:gd name="connsiteX197" fmla="*/ 1406634 w 4041704"/>
                  <a:gd name="connsiteY197" fmla="*/ 342221 h 3686004"/>
                  <a:gd name="connsiteX198" fmla="*/ 1430707 w 4041704"/>
                  <a:gd name="connsiteY198" fmla="*/ 337038 h 3686004"/>
                  <a:gd name="connsiteX199" fmla="*/ 1439714 w 4041704"/>
                  <a:gd name="connsiteY199" fmla="*/ 341409 h 3686004"/>
                  <a:gd name="connsiteX200" fmla="*/ 1474809 w 4041704"/>
                  <a:gd name="connsiteY200" fmla="*/ 360443 h 3686004"/>
                  <a:gd name="connsiteX201" fmla="*/ 1480606 w 4041704"/>
                  <a:gd name="connsiteY201" fmla="*/ 352926 h 3686004"/>
                  <a:gd name="connsiteX202" fmla="*/ 1497747 w 4041704"/>
                  <a:gd name="connsiteY202" fmla="*/ 331495 h 3686004"/>
                  <a:gd name="connsiteX203" fmla="*/ 1521596 w 4041704"/>
                  <a:gd name="connsiteY203" fmla="*/ 345658 h 3686004"/>
                  <a:gd name="connsiteX204" fmla="*/ 1520697 w 4041704"/>
                  <a:gd name="connsiteY204" fmla="*/ 360150 h 3686004"/>
                  <a:gd name="connsiteX205" fmla="*/ 1539318 w 4041704"/>
                  <a:gd name="connsiteY205" fmla="*/ 376668 h 3686004"/>
                  <a:gd name="connsiteX206" fmla="*/ 1556863 w 4041704"/>
                  <a:gd name="connsiteY206" fmla="*/ 371785 h 3686004"/>
                  <a:gd name="connsiteX207" fmla="*/ 1574223 w 4041704"/>
                  <a:gd name="connsiteY207" fmla="*/ 365097 h 3686004"/>
                  <a:gd name="connsiteX208" fmla="*/ 1588835 w 4041704"/>
                  <a:gd name="connsiteY208" fmla="*/ 365434 h 3686004"/>
                  <a:gd name="connsiteX209" fmla="*/ 1588872 w 4041704"/>
                  <a:gd name="connsiteY209" fmla="*/ 378372 h 3686004"/>
                  <a:gd name="connsiteX210" fmla="*/ 1591674 w 4041704"/>
                  <a:gd name="connsiteY210" fmla="*/ 407802 h 3686004"/>
                  <a:gd name="connsiteX211" fmla="*/ 1605716 w 4041704"/>
                  <a:gd name="connsiteY211" fmla="*/ 413300 h 3686004"/>
                  <a:gd name="connsiteX212" fmla="*/ 1633726 w 4041704"/>
                  <a:gd name="connsiteY212" fmla="*/ 398419 h 3686004"/>
                  <a:gd name="connsiteX213" fmla="*/ 1678313 w 4041704"/>
                  <a:gd name="connsiteY213" fmla="*/ 396072 h 3686004"/>
                  <a:gd name="connsiteX214" fmla="*/ 1689134 w 4041704"/>
                  <a:gd name="connsiteY214" fmla="*/ 394971 h 3686004"/>
                  <a:gd name="connsiteX215" fmla="*/ 1704395 w 4041704"/>
                  <a:gd name="connsiteY215" fmla="*/ 381934 h 3686004"/>
                  <a:gd name="connsiteX216" fmla="*/ 1727313 w 4041704"/>
                  <a:gd name="connsiteY216" fmla="*/ 363561 h 3686004"/>
                  <a:gd name="connsiteX217" fmla="*/ 1716203 w 4041704"/>
                  <a:gd name="connsiteY217" fmla="*/ 352842 h 3686004"/>
                  <a:gd name="connsiteX218" fmla="*/ 1709511 w 4041704"/>
                  <a:gd name="connsiteY218" fmla="*/ 340762 h 3686004"/>
                  <a:gd name="connsiteX219" fmla="*/ 1723035 w 4041704"/>
                  <a:gd name="connsiteY219" fmla="*/ 324984 h 3686004"/>
                  <a:gd name="connsiteX220" fmla="*/ 1732158 w 4041704"/>
                  <a:gd name="connsiteY220" fmla="*/ 334083 h 3686004"/>
                  <a:gd name="connsiteX221" fmla="*/ 1738918 w 4041704"/>
                  <a:gd name="connsiteY221" fmla="*/ 343239 h 3686004"/>
                  <a:gd name="connsiteX222" fmla="*/ 1761219 w 4041704"/>
                  <a:gd name="connsiteY222" fmla="*/ 322377 h 3686004"/>
                  <a:gd name="connsiteX223" fmla="*/ 1758636 w 4041704"/>
                  <a:gd name="connsiteY223" fmla="*/ 307691 h 3686004"/>
                  <a:gd name="connsiteX224" fmla="*/ 1767241 w 4041704"/>
                  <a:gd name="connsiteY224" fmla="*/ 295514 h 3686004"/>
                  <a:gd name="connsiteX225" fmla="*/ 1780289 w 4041704"/>
                  <a:gd name="connsiteY225" fmla="*/ 300202 h 3686004"/>
                  <a:gd name="connsiteX226" fmla="*/ 1787702 w 4041704"/>
                  <a:gd name="connsiteY226" fmla="*/ 324787 h 3686004"/>
                  <a:gd name="connsiteX227" fmla="*/ 1798995 w 4041704"/>
                  <a:gd name="connsiteY227" fmla="*/ 345173 h 3686004"/>
                  <a:gd name="connsiteX228" fmla="*/ 1800029 w 4041704"/>
                  <a:gd name="connsiteY228" fmla="*/ 345095 h 3686004"/>
                  <a:gd name="connsiteX229" fmla="*/ 1798659 w 4041704"/>
                  <a:gd name="connsiteY229" fmla="*/ 337106 h 3686004"/>
                  <a:gd name="connsiteX230" fmla="*/ 1790248 w 4041704"/>
                  <a:gd name="connsiteY230" fmla="*/ 326711 h 3686004"/>
                  <a:gd name="connsiteX231" fmla="*/ 1794305 w 4041704"/>
                  <a:gd name="connsiteY231" fmla="*/ 319518 h 3686004"/>
                  <a:gd name="connsiteX232" fmla="*/ 1808853 w 4041704"/>
                  <a:gd name="connsiteY232" fmla="*/ 318746 h 3686004"/>
                  <a:gd name="connsiteX233" fmla="*/ 1850485 w 4041704"/>
                  <a:gd name="connsiteY233" fmla="*/ 290530 h 3686004"/>
                  <a:gd name="connsiteX234" fmla="*/ 1838826 w 4041704"/>
                  <a:gd name="connsiteY234" fmla="*/ 274023 h 3686004"/>
                  <a:gd name="connsiteX235" fmla="*/ 1826804 w 4041704"/>
                  <a:gd name="connsiteY235" fmla="*/ 262610 h 3686004"/>
                  <a:gd name="connsiteX236" fmla="*/ 1841648 w 4041704"/>
                  <a:gd name="connsiteY236" fmla="*/ 255479 h 3686004"/>
                  <a:gd name="connsiteX237" fmla="*/ 1933175 w 4041704"/>
                  <a:gd name="connsiteY237" fmla="*/ 211295 h 3686004"/>
                  <a:gd name="connsiteX238" fmla="*/ 1937293 w 4041704"/>
                  <a:gd name="connsiteY238" fmla="*/ 193317 h 3686004"/>
                  <a:gd name="connsiteX239" fmla="*/ 1940378 w 4041704"/>
                  <a:gd name="connsiteY239" fmla="*/ 167782 h 3686004"/>
                  <a:gd name="connsiteX240" fmla="*/ 1961956 w 4041704"/>
                  <a:gd name="connsiteY240" fmla="*/ 179955 h 3686004"/>
                  <a:gd name="connsiteX241" fmla="*/ 1992141 w 4041704"/>
                  <a:gd name="connsiteY241" fmla="*/ 163131 h 3686004"/>
                  <a:gd name="connsiteX242" fmla="*/ 1992331 w 4041704"/>
                  <a:gd name="connsiteY242" fmla="*/ 162587 h 3686004"/>
                  <a:gd name="connsiteX243" fmla="*/ 1986778 w 4041704"/>
                  <a:gd name="connsiteY243" fmla="*/ 144322 h 3686004"/>
                  <a:gd name="connsiteX244" fmla="*/ 1973980 w 4041704"/>
                  <a:gd name="connsiteY244" fmla="*/ 128749 h 3686004"/>
                  <a:gd name="connsiteX245" fmla="*/ 1912158 w 4041704"/>
                  <a:gd name="connsiteY245" fmla="*/ 123151 h 3686004"/>
                  <a:gd name="connsiteX246" fmla="*/ 1892523 w 4041704"/>
                  <a:gd name="connsiteY246" fmla="*/ 135610 h 3686004"/>
                  <a:gd name="connsiteX247" fmla="*/ 1878608 w 4041704"/>
                  <a:gd name="connsiteY247" fmla="*/ 136350 h 3686004"/>
                  <a:gd name="connsiteX248" fmla="*/ 1882843 w 4041704"/>
                  <a:gd name="connsiteY248" fmla="*/ 111953 h 3686004"/>
                  <a:gd name="connsiteX249" fmla="*/ 1890978 w 4041704"/>
                  <a:gd name="connsiteY249" fmla="*/ 106516 h 3686004"/>
                  <a:gd name="connsiteX250" fmla="*/ 1929358 w 4041704"/>
                  <a:gd name="connsiteY250" fmla="*/ 100672 h 3686004"/>
                  <a:gd name="connsiteX251" fmla="*/ 1933047 w 4041704"/>
                  <a:gd name="connsiteY251" fmla="*/ 86523 h 3686004"/>
                  <a:gd name="connsiteX252" fmla="*/ 1943458 w 4041704"/>
                  <a:gd name="connsiteY252" fmla="*/ 67577 h 3686004"/>
                  <a:gd name="connsiteX253" fmla="*/ 1946687 w 4041704"/>
                  <a:gd name="connsiteY253" fmla="*/ 68673 h 3686004"/>
                  <a:gd name="connsiteX254" fmla="*/ 1972161 w 4041704"/>
                  <a:gd name="connsiteY254" fmla="*/ 82543 h 3686004"/>
                  <a:gd name="connsiteX255" fmla="*/ 1983109 w 4041704"/>
                  <a:gd name="connsiteY255" fmla="*/ 73717 h 3686004"/>
                  <a:gd name="connsiteX256" fmla="*/ 1986238 w 4041704"/>
                  <a:gd name="connsiteY256" fmla="*/ 72916 h 3686004"/>
                  <a:gd name="connsiteX257" fmla="*/ 2004144 w 4041704"/>
                  <a:gd name="connsiteY257" fmla="*/ 63720 h 3686004"/>
                  <a:gd name="connsiteX258" fmla="*/ 2033222 w 4041704"/>
                  <a:gd name="connsiteY258" fmla="*/ 26022 h 3686004"/>
                  <a:gd name="connsiteX259" fmla="*/ 2078526 w 4041704"/>
                  <a:gd name="connsiteY259" fmla="*/ 19176 h 3686004"/>
                  <a:gd name="connsiteX260" fmla="*/ 2128694 w 4041704"/>
                  <a:gd name="connsiteY260" fmla="*/ 20319 h 3686004"/>
                  <a:gd name="connsiteX261" fmla="*/ 2129892 w 4041704"/>
                  <a:gd name="connsiteY261" fmla="*/ 18987 h 3686004"/>
                  <a:gd name="connsiteX262" fmla="*/ 2179596 w 4041704"/>
                  <a:gd name="connsiteY262" fmla="*/ 23325 h 3686004"/>
                  <a:gd name="connsiteX263" fmla="*/ 2197183 w 4041704"/>
                  <a:gd name="connsiteY263" fmla="*/ 43956 h 3686004"/>
                  <a:gd name="connsiteX264" fmla="*/ 2211619 w 4041704"/>
                  <a:gd name="connsiteY264" fmla="*/ 17184 h 3686004"/>
                  <a:gd name="connsiteX265" fmla="*/ 2215240 w 4041704"/>
                  <a:gd name="connsiteY265" fmla="*/ 1769 h 3686004"/>
                  <a:gd name="connsiteX266" fmla="*/ 2224397 w 4041704"/>
                  <a:gd name="connsiteY266" fmla="*/ 6991 h 3686004"/>
                  <a:gd name="connsiteX267" fmla="*/ 2226301 w 4041704"/>
                  <a:gd name="connsiteY267" fmla="*/ 18942 h 3686004"/>
                  <a:gd name="connsiteX268" fmla="*/ 2232138 w 4041704"/>
                  <a:gd name="connsiteY268" fmla="*/ 45271 h 3686004"/>
                  <a:gd name="connsiteX269" fmla="*/ 2260606 w 4041704"/>
                  <a:gd name="connsiteY269" fmla="*/ 55811 h 3686004"/>
                  <a:gd name="connsiteX270" fmla="*/ 2281238 w 4041704"/>
                  <a:gd name="connsiteY270" fmla="*/ 38224 h 3686004"/>
                  <a:gd name="connsiteX271" fmla="*/ 2298611 w 4041704"/>
                  <a:gd name="connsiteY271" fmla="*/ 30959 h 3686004"/>
                  <a:gd name="connsiteX272" fmla="*/ 2307841 w 4041704"/>
                  <a:gd name="connsiteY272" fmla="*/ 49497 h 3686004"/>
                  <a:gd name="connsiteX273" fmla="*/ 2309386 w 4041704"/>
                  <a:gd name="connsiteY273" fmla="*/ 78592 h 3686004"/>
                  <a:gd name="connsiteX274" fmla="*/ 2325539 w 4041704"/>
                  <a:gd name="connsiteY274" fmla="*/ 96128 h 3686004"/>
                  <a:gd name="connsiteX275" fmla="*/ 2355715 w 4041704"/>
                  <a:gd name="connsiteY275" fmla="*/ 126875 h 3686004"/>
                  <a:gd name="connsiteX276" fmla="*/ 2403767 w 4041704"/>
                  <a:gd name="connsiteY276" fmla="*/ 159843 h 3686004"/>
                  <a:gd name="connsiteX277" fmla="*/ 2411135 w 4041704"/>
                  <a:gd name="connsiteY277" fmla="*/ 158481 h 3686004"/>
                  <a:gd name="connsiteX278" fmla="*/ 2421802 w 4041704"/>
                  <a:gd name="connsiteY278" fmla="*/ 148799 h 3686004"/>
                  <a:gd name="connsiteX279" fmla="*/ 2452695 w 4041704"/>
                  <a:gd name="connsiteY279" fmla="*/ 145256 h 3686004"/>
                  <a:gd name="connsiteX280" fmla="*/ 2477692 w 4041704"/>
                  <a:gd name="connsiteY280" fmla="*/ 138221 h 3686004"/>
                  <a:gd name="connsiteX281" fmla="*/ 2489883 w 4041704"/>
                  <a:gd name="connsiteY281" fmla="*/ 152796 h 3686004"/>
                  <a:gd name="connsiteX282" fmla="*/ 2492669 w 4041704"/>
                  <a:gd name="connsiteY282" fmla="*/ 176909 h 3686004"/>
                  <a:gd name="connsiteX283" fmla="*/ 2499486 w 4041704"/>
                  <a:gd name="connsiteY283" fmla="*/ 189073 h 3686004"/>
                  <a:gd name="connsiteX284" fmla="*/ 2502551 w 4041704"/>
                  <a:gd name="connsiteY284" fmla="*/ 186628 h 3686004"/>
                  <a:gd name="connsiteX285" fmla="*/ 2505307 w 4041704"/>
                  <a:gd name="connsiteY285" fmla="*/ 172845 h 3686004"/>
                  <a:gd name="connsiteX286" fmla="*/ 2536983 w 4041704"/>
                  <a:gd name="connsiteY286" fmla="*/ 136278 h 3686004"/>
                  <a:gd name="connsiteX287" fmla="*/ 2544398 w 4041704"/>
                  <a:gd name="connsiteY287" fmla="*/ 120661 h 3686004"/>
                  <a:gd name="connsiteX288" fmla="*/ 2559808 w 4041704"/>
                  <a:gd name="connsiteY288" fmla="*/ 112233 h 3686004"/>
                  <a:gd name="connsiteX289" fmla="*/ 2624244 w 4041704"/>
                  <a:gd name="connsiteY289" fmla="*/ 83440 h 3686004"/>
                  <a:gd name="connsiteX290" fmla="*/ 2658258 w 4041704"/>
                  <a:gd name="connsiteY290" fmla="*/ 67046 h 3686004"/>
                  <a:gd name="connsiteX291" fmla="*/ 2673780 w 4041704"/>
                  <a:gd name="connsiteY291" fmla="*/ 84616 h 3686004"/>
                  <a:gd name="connsiteX292" fmla="*/ 2702471 w 4041704"/>
                  <a:gd name="connsiteY292" fmla="*/ 75481 h 3686004"/>
                  <a:gd name="connsiteX293" fmla="*/ 2730195 w 4041704"/>
                  <a:gd name="connsiteY293" fmla="*/ 60055 h 3686004"/>
                  <a:gd name="connsiteX294" fmla="*/ 2745884 w 4041704"/>
                  <a:gd name="connsiteY294" fmla="*/ 80788 h 3686004"/>
                  <a:gd name="connsiteX295" fmla="*/ 2758472 w 4041704"/>
                  <a:gd name="connsiteY295" fmla="*/ 90901 h 3686004"/>
                  <a:gd name="connsiteX296" fmla="*/ 2766756 w 4041704"/>
                  <a:gd name="connsiteY296" fmla="*/ 79679 h 3686004"/>
                  <a:gd name="connsiteX297" fmla="*/ 2767220 w 4041704"/>
                  <a:gd name="connsiteY297" fmla="*/ 76483 h 3686004"/>
                  <a:gd name="connsiteX298" fmla="*/ 2773735 w 4041704"/>
                  <a:gd name="connsiteY298" fmla="*/ 55840 h 3686004"/>
                  <a:gd name="connsiteX299" fmla="*/ 2781499 w 4041704"/>
                  <a:gd name="connsiteY299" fmla="*/ 70651 h 3686004"/>
                  <a:gd name="connsiteX300" fmla="*/ 2784970 w 4041704"/>
                  <a:gd name="connsiteY300" fmla="*/ 88225 h 3686004"/>
                  <a:gd name="connsiteX301" fmla="*/ 2815301 w 4041704"/>
                  <a:gd name="connsiteY301" fmla="*/ 98032 h 3686004"/>
                  <a:gd name="connsiteX302" fmla="*/ 2827279 w 4041704"/>
                  <a:gd name="connsiteY302" fmla="*/ 84711 h 3686004"/>
                  <a:gd name="connsiteX303" fmla="*/ 2846959 w 4041704"/>
                  <a:gd name="connsiteY303" fmla="*/ 96987 h 3686004"/>
                  <a:gd name="connsiteX304" fmla="*/ 2848000 w 4041704"/>
                  <a:gd name="connsiteY304" fmla="*/ 116593 h 3686004"/>
                  <a:gd name="connsiteX305" fmla="*/ 2862855 w 4041704"/>
                  <a:gd name="connsiteY305" fmla="*/ 133564 h 3686004"/>
                  <a:gd name="connsiteX306" fmla="*/ 2884472 w 4041704"/>
                  <a:gd name="connsiteY306" fmla="*/ 158421 h 3686004"/>
                  <a:gd name="connsiteX307" fmla="*/ 2917709 w 4041704"/>
                  <a:gd name="connsiteY307" fmla="*/ 187102 h 3686004"/>
                  <a:gd name="connsiteX308" fmla="*/ 2933291 w 4041704"/>
                  <a:gd name="connsiteY308" fmla="*/ 193886 h 3686004"/>
                  <a:gd name="connsiteX309" fmla="*/ 2926071 w 4041704"/>
                  <a:gd name="connsiteY309" fmla="*/ 201247 h 3686004"/>
                  <a:gd name="connsiteX310" fmla="*/ 2934433 w 4041704"/>
                  <a:gd name="connsiteY310" fmla="*/ 215391 h 3686004"/>
                  <a:gd name="connsiteX311" fmla="*/ 2958478 w 4041704"/>
                  <a:gd name="connsiteY311" fmla="*/ 238217 h 3686004"/>
                  <a:gd name="connsiteX312" fmla="*/ 2965280 w 4041704"/>
                  <a:gd name="connsiteY312" fmla="*/ 258786 h 3686004"/>
                  <a:gd name="connsiteX313" fmla="*/ 2958500 w 4041704"/>
                  <a:gd name="connsiteY313" fmla="*/ 286420 h 3686004"/>
                  <a:gd name="connsiteX314" fmla="*/ 2957723 w 4041704"/>
                  <a:gd name="connsiteY314" fmla="*/ 331496 h 3686004"/>
                  <a:gd name="connsiteX315" fmla="*/ 2968514 w 4041704"/>
                  <a:gd name="connsiteY315" fmla="*/ 343608 h 3686004"/>
                  <a:gd name="connsiteX316" fmla="*/ 2968162 w 4041704"/>
                  <a:gd name="connsiteY316" fmla="*/ 372803 h 3686004"/>
                  <a:gd name="connsiteX317" fmla="*/ 2955827 w 4041704"/>
                  <a:gd name="connsiteY317" fmla="*/ 394151 h 3686004"/>
                  <a:gd name="connsiteX318" fmla="*/ 2960174 w 4041704"/>
                  <a:gd name="connsiteY318" fmla="*/ 403426 h 3686004"/>
                  <a:gd name="connsiteX319" fmla="*/ 2961076 w 4041704"/>
                  <a:gd name="connsiteY319" fmla="*/ 403846 h 3686004"/>
                  <a:gd name="connsiteX320" fmla="*/ 2970332 w 4041704"/>
                  <a:gd name="connsiteY320" fmla="*/ 395811 h 3686004"/>
                  <a:gd name="connsiteX321" fmla="*/ 2986510 w 4041704"/>
                  <a:gd name="connsiteY321" fmla="*/ 387644 h 3686004"/>
                  <a:gd name="connsiteX322" fmla="*/ 2988222 w 4041704"/>
                  <a:gd name="connsiteY322" fmla="*/ 389933 h 3686004"/>
                  <a:gd name="connsiteX323" fmla="*/ 2999263 w 4041704"/>
                  <a:gd name="connsiteY323" fmla="*/ 411595 h 3686004"/>
                  <a:gd name="connsiteX324" fmla="*/ 3011016 w 4041704"/>
                  <a:gd name="connsiteY324" fmla="*/ 410679 h 3686004"/>
                  <a:gd name="connsiteX325" fmla="*/ 3013559 w 4041704"/>
                  <a:gd name="connsiteY325" fmla="*/ 411609 h 3686004"/>
                  <a:gd name="connsiteX326" fmla="*/ 3030298 w 4041704"/>
                  <a:gd name="connsiteY326" fmla="*/ 413735 h 3686004"/>
                  <a:gd name="connsiteX327" fmla="*/ 3068268 w 4041704"/>
                  <a:gd name="connsiteY327" fmla="*/ 401449 h 3686004"/>
                  <a:gd name="connsiteX328" fmla="*/ 3102837 w 4041704"/>
                  <a:gd name="connsiteY328" fmla="*/ 418184 h 3686004"/>
                  <a:gd name="connsiteX329" fmla="*/ 3136983 w 4041704"/>
                  <a:gd name="connsiteY329" fmla="*/ 442748 h 3686004"/>
                  <a:gd name="connsiteX330" fmla="*/ 3138443 w 4041704"/>
                  <a:gd name="connsiteY330" fmla="*/ 442395 h 3686004"/>
                  <a:gd name="connsiteX331" fmla="*/ 3170756 w 4041704"/>
                  <a:gd name="connsiteY331" fmla="*/ 468949 h 3686004"/>
                  <a:gd name="connsiteX332" fmla="*/ 3173139 w 4041704"/>
                  <a:gd name="connsiteY332" fmla="*/ 491549 h 3686004"/>
                  <a:gd name="connsiteX333" fmla="*/ 3195806 w 4041704"/>
                  <a:gd name="connsiteY333" fmla="*/ 479877 h 3686004"/>
                  <a:gd name="connsiteX334" fmla="*/ 3205615 w 4041704"/>
                  <a:gd name="connsiteY334" fmla="*/ 470935 h 3686004"/>
                  <a:gd name="connsiteX335" fmla="*/ 3209472 w 4041704"/>
                  <a:gd name="connsiteY335" fmla="*/ 478885 h 3686004"/>
                  <a:gd name="connsiteX336" fmla="*/ 3205125 w 4041704"/>
                  <a:gd name="connsiteY336" fmla="*/ 488051 h 3686004"/>
                  <a:gd name="connsiteX337" fmla="*/ 3196684 w 4041704"/>
                  <a:gd name="connsiteY337" fmla="*/ 509022 h 3686004"/>
                  <a:gd name="connsiteX338" fmla="*/ 3211374 w 4041704"/>
                  <a:gd name="connsiteY338" fmla="*/ 529800 h 3686004"/>
                  <a:gd name="connsiteX339" fmla="*/ 3233973 w 4041704"/>
                  <a:gd name="connsiteY339" fmla="*/ 527417 h 3686004"/>
                  <a:gd name="connsiteX340" fmla="*/ 3249429 w 4041704"/>
                  <a:gd name="connsiteY340" fmla="*/ 530626 h 3686004"/>
                  <a:gd name="connsiteX341" fmla="*/ 3247026 w 4041704"/>
                  <a:gd name="connsiteY341" fmla="*/ 547818 h 3686004"/>
                  <a:gd name="connsiteX342" fmla="*/ 3234306 w 4041704"/>
                  <a:gd name="connsiteY342" fmla="*/ 568668 h 3686004"/>
                  <a:gd name="connsiteX343" fmla="*/ 3237166 w 4041704"/>
                  <a:gd name="connsiteY343" fmla="*/ 588447 h 3686004"/>
                  <a:gd name="connsiteX344" fmla="*/ 3243460 w 4041704"/>
                  <a:gd name="connsiteY344" fmla="*/ 624006 h 3686004"/>
                  <a:gd name="connsiteX345" fmla="*/ 3261062 w 4041704"/>
                  <a:gd name="connsiteY345" fmla="*/ 669573 h 3686004"/>
                  <a:gd name="connsiteX346" fmla="*/ 3266803 w 4041704"/>
                  <a:gd name="connsiteY346" fmla="*/ 672122 h 3686004"/>
                  <a:gd name="connsiteX347" fmla="*/ 3278766 w 4041704"/>
                  <a:gd name="connsiteY347" fmla="*/ 670484 h 3686004"/>
                  <a:gd name="connsiteX348" fmla="*/ 3301805 w 4041704"/>
                  <a:gd name="connsiteY348" fmla="*/ 682673 h 3686004"/>
                  <a:gd name="connsiteX349" fmla="*/ 3322422 w 4041704"/>
                  <a:gd name="connsiteY349" fmla="*/ 689654 h 3686004"/>
                  <a:gd name="connsiteX350" fmla="*/ 3323945 w 4041704"/>
                  <a:gd name="connsiteY350" fmla="*/ 705510 h 3686004"/>
                  <a:gd name="connsiteX351" fmla="*/ 3314446 w 4041704"/>
                  <a:gd name="connsiteY351" fmla="*/ 723502 h 3686004"/>
                  <a:gd name="connsiteX352" fmla="*/ 3313394 w 4041704"/>
                  <a:gd name="connsiteY352" fmla="*/ 735144 h 3686004"/>
                  <a:gd name="connsiteX353" fmla="*/ 3316672 w 4041704"/>
                  <a:gd name="connsiteY353" fmla="*/ 734906 h 3686004"/>
                  <a:gd name="connsiteX354" fmla="*/ 3325110 w 4041704"/>
                  <a:gd name="connsiteY354" fmla="*/ 726681 h 3686004"/>
                  <a:gd name="connsiteX355" fmla="*/ 3364340 w 4041704"/>
                  <a:gd name="connsiteY355" fmla="*/ 716408 h 3686004"/>
                  <a:gd name="connsiteX356" fmla="*/ 3376868 w 4041704"/>
                  <a:gd name="connsiteY356" fmla="*/ 709124 h 3686004"/>
                  <a:gd name="connsiteX357" fmla="*/ 3391517 w 4041704"/>
                  <a:gd name="connsiteY357" fmla="*/ 710599 h 3686004"/>
                  <a:gd name="connsiteX358" fmla="*/ 3449715 w 4041704"/>
                  <a:gd name="connsiteY358" fmla="*/ 721225 h 3686004"/>
                  <a:gd name="connsiteX359" fmla="*/ 3481003 w 4041704"/>
                  <a:gd name="connsiteY359" fmla="*/ 726008 h 3686004"/>
                  <a:gd name="connsiteX360" fmla="*/ 3483409 w 4041704"/>
                  <a:gd name="connsiteY360" fmla="*/ 745513 h 3686004"/>
                  <a:gd name="connsiteX361" fmla="*/ 3507576 w 4041704"/>
                  <a:gd name="connsiteY361" fmla="*/ 752793 h 3686004"/>
                  <a:gd name="connsiteX362" fmla="*/ 3534055 w 4041704"/>
                  <a:gd name="connsiteY362" fmla="*/ 755263 h 3686004"/>
                  <a:gd name="connsiteX363" fmla="*/ 3535079 w 4041704"/>
                  <a:gd name="connsiteY363" fmla="*/ 777034 h 3686004"/>
                  <a:gd name="connsiteX364" fmla="*/ 3538990 w 4041704"/>
                  <a:gd name="connsiteY364" fmla="*/ 789993 h 3686004"/>
                  <a:gd name="connsiteX365" fmla="*/ 3550035 w 4041704"/>
                  <a:gd name="connsiteY365" fmla="*/ 786158 h 3686004"/>
                  <a:gd name="connsiteX366" fmla="*/ 3551872 w 4041704"/>
                  <a:gd name="connsiteY366" fmla="*/ 784169 h 3686004"/>
                  <a:gd name="connsiteX367" fmla="*/ 3566159 w 4041704"/>
                  <a:gd name="connsiteY367" fmla="*/ 772983 h 3686004"/>
                  <a:gd name="connsiteX368" fmla="*/ 3564509 w 4041704"/>
                  <a:gd name="connsiteY368" fmla="*/ 786903 h 3686004"/>
                  <a:gd name="connsiteX369" fmla="*/ 3558579 w 4041704"/>
                  <a:gd name="connsiteY369" fmla="*/ 800700 h 3686004"/>
                  <a:gd name="connsiteX370" fmla="*/ 3574904 w 4041704"/>
                  <a:gd name="connsiteY370" fmla="*/ 821854 h 3686004"/>
                  <a:gd name="connsiteX371" fmla="*/ 3589499 w 4041704"/>
                  <a:gd name="connsiteY371" fmla="*/ 818319 h 3686004"/>
                  <a:gd name="connsiteX372" fmla="*/ 3597290 w 4041704"/>
                  <a:gd name="connsiteY372" fmla="*/ 836133 h 3686004"/>
                  <a:gd name="connsiteX373" fmla="*/ 3588718 w 4041704"/>
                  <a:gd name="connsiteY373" fmla="*/ 850183 h 3686004"/>
                  <a:gd name="connsiteX374" fmla="*/ 3590947 w 4041704"/>
                  <a:gd name="connsiteY374" fmla="*/ 868957 h 3686004"/>
                  <a:gd name="connsiteX375" fmla="*/ 3594115 w 4041704"/>
                  <a:gd name="connsiteY375" fmla="*/ 896388 h 3686004"/>
                  <a:gd name="connsiteX376" fmla="*/ 3603504 w 4041704"/>
                  <a:gd name="connsiteY376" fmla="*/ 931969 h 3686004"/>
                  <a:gd name="connsiteX377" fmla="*/ 3611064 w 4041704"/>
                  <a:gd name="connsiteY377" fmla="*/ 944044 h 3686004"/>
                  <a:gd name="connsiteX378" fmla="*/ 3602584 w 4041704"/>
                  <a:gd name="connsiteY378" fmla="*/ 945712 h 3686004"/>
                  <a:gd name="connsiteX379" fmla="*/ 3601663 w 4041704"/>
                  <a:gd name="connsiteY379" fmla="*/ 959454 h 3686004"/>
                  <a:gd name="connsiteX380" fmla="*/ 3607473 w 4041704"/>
                  <a:gd name="connsiteY380" fmla="*/ 986633 h 3686004"/>
                  <a:gd name="connsiteX381" fmla="*/ 3602427 w 4041704"/>
                  <a:gd name="connsiteY381" fmla="*/ 1004078 h 3686004"/>
                  <a:gd name="connsiteX382" fmla="*/ 3584645 w 4041704"/>
                  <a:gd name="connsiteY382" fmla="*/ 1019972 h 3686004"/>
                  <a:gd name="connsiteX383" fmla="*/ 3562747 w 4041704"/>
                  <a:gd name="connsiteY383" fmla="*/ 1050771 h 3686004"/>
                  <a:gd name="connsiteX384" fmla="*/ 3564469 w 4041704"/>
                  <a:gd name="connsiteY384" fmla="*/ 1064260 h 3686004"/>
                  <a:gd name="connsiteX385" fmla="*/ 3550390 w 4041704"/>
                  <a:gd name="connsiteY385" fmla="*/ 1084279 h 3686004"/>
                  <a:gd name="connsiteX386" fmla="*/ 3530319 w 4041704"/>
                  <a:gd name="connsiteY386" fmla="*/ 1101888 h 3686004"/>
                  <a:gd name="connsiteX387" fmla="*/ 3548134 w 4041704"/>
                  <a:gd name="connsiteY387" fmla="*/ 1130793 h 3686004"/>
                  <a:gd name="connsiteX388" fmla="*/ 3551837 w 4041704"/>
                  <a:gd name="connsiteY388" fmla="*/ 1134918 h 3686004"/>
                  <a:gd name="connsiteX389" fmla="*/ 3541268 w 4041704"/>
                  <a:gd name="connsiteY389" fmla="*/ 1135933 h 3686004"/>
                  <a:gd name="connsiteX390" fmla="*/ 3498150 w 4041704"/>
                  <a:gd name="connsiteY390" fmla="*/ 1130151 h 3686004"/>
                  <a:gd name="connsiteX391" fmla="*/ 3483133 w 4041704"/>
                  <a:gd name="connsiteY391" fmla="*/ 1141514 h 3686004"/>
                  <a:gd name="connsiteX392" fmla="*/ 3473356 w 4041704"/>
                  <a:gd name="connsiteY392" fmla="*/ 1158560 h 3686004"/>
                  <a:gd name="connsiteX393" fmla="*/ 3440770 w 4041704"/>
                  <a:gd name="connsiteY393" fmla="*/ 1169156 h 3686004"/>
                  <a:gd name="connsiteX394" fmla="*/ 3419032 w 4041704"/>
                  <a:gd name="connsiteY394" fmla="*/ 1178283 h 3686004"/>
                  <a:gd name="connsiteX395" fmla="*/ 3409114 w 4041704"/>
                  <a:gd name="connsiteY395" fmla="*/ 1177209 h 3686004"/>
                  <a:gd name="connsiteX396" fmla="*/ 3408869 w 4041704"/>
                  <a:gd name="connsiteY396" fmla="*/ 1185767 h 3686004"/>
                  <a:gd name="connsiteX397" fmla="*/ 3413211 w 4041704"/>
                  <a:gd name="connsiteY397" fmla="*/ 1202098 h 3686004"/>
                  <a:gd name="connsiteX398" fmla="*/ 3432225 w 4041704"/>
                  <a:gd name="connsiteY398" fmla="*/ 1216807 h 3686004"/>
                  <a:gd name="connsiteX399" fmla="*/ 3448817 w 4041704"/>
                  <a:gd name="connsiteY399" fmla="*/ 1226307 h 3686004"/>
                  <a:gd name="connsiteX400" fmla="*/ 3438732 w 4041704"/>
                  <a:gd name="connsiteY400" fmla="*/ 1235703 h 3686004"/>
                  <a:gd name="connsiteX401" fmla="*/ 3374993 w 4041704"/>
                  <a:gd name="connsiteY401" fmla="*/ 1285133 h 3686004"/>
                  <a:gd name="connsiteX402" fmla="*/ 3354054 w 4041704"/>
                  <a:gd name="connsiteY402" fmla="*/ 1294223 h 3686004"/>
                  <a:gd name="connsiteX403" fmla="*/ 3347879 w 4041704"/>
                  <a:gd name="connsiteY403" fmla="*/ 1287635 h 3686004"/>
                  <a:gd name="connsiteX404" fmla="*/ 3338368 w 4041704"/>
                  <a:gd name="connsiteY404" fmla="*/ 1296544 h 3686004"/>
                  <a:gd name="connsiteX405" fmla="*/ 3337209 w 4041704"/>
                  <a:gd name="connsiteY405" fmla="*/ 1300189 h 3686004"/>
                  <a:gd name="connsiteX406" fmla="*/ 3345693 w 4041704"/>
                  <a:gd name="connsiteY406" fmla="*/ 1300905 h 3686004"/>
                  <a:gd name="connsiteX407" fmla="*/ 3364647 w 4041704"/>
                  <a:gd name="connsiteY407" fmla="*/ 1336101 h 3686004"/>
                  <a:gd name="connsiteX408" fmla="*/ 3351981 w 4041704"/>
                  <a:gd name="connsiteY408" fmla="*/ 1361958 h 3686004"/>
                  <a:gd name="connsiteX409" fmla="*/ 3368583 w 4041704"/>
                  <a:gd name="connsiteY409" fmla="*/ 1382660 h 3686004"/>
                  <a:gd name="connsiteX410" fmla="*/ 3383532 w 4041704"/>
                  <a:gd name="connsiteY410" fmla="*/ 1380584 h 3686004"/>
                  <a:gd name="connsiteX411" fmla="*/ 3397575 w 4041704"/>
                  <a:gd name="connsiteY411" fmla="*/ 1377956 h 3686004"/>
                  <a:gd name="connsiteX412" fmla="*/ 3338034 w 4041704"/>
                  <a:gd name="connsiteY412" fmla="*/ 1388899 h 3686004"/>
                  <a:gd name="connsiteX413" fmla="*/ 3319514 w 4041704"/>
                  <a:gd name="connsiteY413" fmla="*/ 1393771 h 3686004"/>
                  <a:gd name="connsiteX414" fmla="*/ 3320276 w 4041704"/>
                  <a:gd name="connsiteY414" fmla="*/ 1404499 h 3686004"/>
                  <a:gd name="connsiteX415" fmla="*/ 3319892 w 4041704"/>
                  <a:gd name="connsiteY415" fmla="*/ 1406503 h 3686004"/>
                  <a:gd name="connsiteX416" fmla="*/ 3351343 w 4041704"/>
                  <a:gd name="connsiteY416" fmla="*/ 1411484 h 3686004"/>
                  <a:gd name="connsiteX417" fmla="*/ 3370604 w 4041704"/>
                  <a:gd name="connsiteY417" fmla="*/ 1418834 h 3686004"/>
                  <a:gd name="connsiteX418" fmla="*/ 3372427 w 4041704"/>
                  <a:gd name="connsiteY418" fmla="*/ 1417510 h 3686004"/>
                  <a:gd name="connsiteX419" fmla="*/ 3429285 w 4041704"/>
                  <a:gd name="connsiteY419" fmla="*/ 1421677 h 3686004"/>
                  <a:gd name="connsiteX420" fmla="*/ 3537127 w 4041704"/>
                  <a:gd name="connsiteY420" fmla="*/ 1416180 h 3686004"/>
                  <a:gd name="connsiteX421" fmla="*/ 3570029 w 4041704"/>
                  <a:gd name="connsiteY421" fmla="*/ 1415478 h 3686004"/>
                  <a:gd name="connsiteX422" fmla="*/ 3622826 w 4041704"/>
                  <a:gd name="connsiteY422" fmla="*/ 1424914 h 3686004"/>
                  <a:gd name="connsiteX423" fmla="*/ 3649654 w 4041704"/>
                  <a:gd name="connsiteY423" fmla="*/ 1428626 h 3686004"/>
                  <a:gd name="connsiteX424" fmla="*/ 3659254 w 4041704"/>
                  <a:gd name="connsiteY424" fmla="*/ 1439284 h 3686004"/>
                  <a:gd name="connsiteX425" fmla="*/ 3678443 w 4041704"/>
                  <a:gd name="connsiteY425" fmla="*/ 1426734 h 3686004"/>
                  <a:gd name="connsiteX426" fmla="*/ 3736952 w 4041704"/>
                  <a:gd name="connsiteY426" fmla="*/ 1440838 h 3686004"/>
                  <a:gd name="connsiteX427" fmla="*/ 3753042 w 4041704"/>
                  <a:gd name="connsiteY427" fmla="*/ 1444462 h 3686004"/>
                  <a:gd name="connsiteX428" fmla="*/ 3801091 w 4041704"/>
                  <a:gd name="connsiteY428" fmla="*/ 1460134 h 3686004"/>
                  <a:gd name="connsiteX429" fmla="*/ 3852917 w 4041704"/>
                  <a:gd name="connsiteY429" fmla="*/ 1479093 h 3686004"/>
                  <a:gd name="connsiteX430" fmla="*/ 3880072 w 4041704"/>
                  <a:gd name="connsiteY430" fmla="*/ 1490918 h 3686004"/>
                  <a:gd name="connsiteX431" fmla="*/ 3881728 w 4041704"/>
                  <a:gd name="connsiteY431" fmla="*/ 1490643 h 3686004"/>
                  <a:gd name="connsiteX432" fmla="*/ 3881727 w 4041704"/>
                  <a:gd name="connsiteY432" fmla="*/ 1490645 h 3686004"/>
                  <a:gd name="connsiteX433" fmla="*/ 3882142 w 4041704"/>
                  <a:gd name="connsiteY433" fmla="*/ 1490575 h 3686004"/>
                  <a:gd name="connsiteX434" fmla="*/ 3881728 w 4041704"/>
                  <a:gd name="connsiteY434" fmla="*/ 1490643 h 3686004"/>
                  <a:gd name="connsiteX435" fmla="*/ 3880762 w 4041704"/>
                  <a:gd name="connsiteY435" fmla="*/ 1489954 h 3686004"/>
                  <a:gd name="connsiteX436" fmla="*/ 3881898 w 4041704"/>
                  <a:gd name="connsiteY436" fmla="*/ 1479383 h 3686004"/>
                  <a:gd name="connsiteX437" fmla="*/ 3889489 w 4041704"/>
                  <a:gd name="connsiteY437" fmla="*/ 1478972 h 3686004"/>
                  <a:gd name="connsiteX438" fmla="*/ 3973092 w 4041704"/>
                  <a:gd name="connsiteY438" fmla="*/ 1487374 h 3686004"/>
                  <a:gd name="connsiteX439" fmla="*/ 3987858 w 4041704"/>
                  <a:gd name="connsiteY439" fmla="*/ 1489176 h 3686004"/>
                  <a:gd name="connsiteX440" fmla="*/ 3991362 w 4041704"/>
                  <a:gd name="connsiteY440" fmla="*/ 1490805 h 3686004"/>
                  <a:gd name="connsiteX441" fmla="*/ 3998148 w 4041704"/>
                  <a:gd name="connsiteY441" fmla="*/ 1498868 h 3686004"/>
                  <a:gd name="connsiteX442" fmla="*/ 3999748 w 4041704"/>
                  <a:gd name="connsiteY442" fmla="*/ 1502347 h 3686004"/>
                  <a:gd name="connsiteX443" fmla="*/ 3999825 w 4041704"/>
                  <a:gd name="connsiteY443" fmla="*/ 1512035 h 3686004"/>
                  <a:gd name="connsiteX444" fmla="*/ 3999960 w 4041704"/>
                  <a:gd name="connsiteY444" fmla="*/ 1517970 h 3686004"/>
                  <a:gd name="connsiteX445" fmla="*/ 4023367 w 4041704"/>
                  <a:gd name="connsiteY445" fmla="*/ 1519526 h 3686004"/>
                  <a:gd name="connsiteX446" fmla="*/ 4040531 w 4041704"/>
                  <a:gd name="connsiteY446" fmla="*/ 1526545 h 3686004"/>
                  <a:gd name="connsiteX447" fmla="*/ 4034260 w 4041704"/>
                  <a:gd name="connsiteY447" fmla="*/ 1538991 h 3686004"/>
                  <a:gd name="connsiteX448" fmla="*/ 3962725 w 4041704"/>
                  <a:gd name="connsiteY448" fmla="*/ 1522285 h 3686004"/>
                  <a:gd name="connsiteX449" fmla="*/ 3925435 w 4041704"/>
                  <a:gd name="connsiteY449" fmla="*/ 1520144 h 3686004"/>
                  <a:gd name="connsiteX450" fmla="*/ 3918451 w 4041704"/>
                  <a:gd name="connsiteY450" fmla="*/ 1520112 h 3686004"/>
                  <a:gd name="connsiteX451" fmla="*/ 3875897 w 4041704"/>
                  <a:gd name="connsiteY451" fmla="*/ 1503697 h 3686004"/>
                  <a:gd name="connsiteX452" fmla="*/ 3853899 w 4041704"/>
                  <a:gd name="connsiteY452" fmla="*/ 1503438 h 3686004"/>
                  <a:gd name="connsiteX453" fmla="*/ 3840815 w 4041704"/>
                  <a:gd name="connsiteY453" fmla="*/ 1504592 h 3686004"/>
                  <a:gd name="connsiteX454" fmla="*/ 3787302 w 4041704"/>
                  <a:gd name="connsiteY454" fmla="*/ 1492891 h 3686004"/>
                  <a:gd name="connsiteX455" fmla="*/ 3749846 w 4041704"/>
                  <a:gd name="connsiteY455" fmla="*/ 1491797 h 3686004"/>
                  <a:gd name="connsiteX456" fmla="*/ 3719047 w 4041704"/>
                  <a:gd name="connsiteY456" fmla="*/ 1482618 h 3686004"/>
                  <a:gd name="connsiteX457" fmla="*/ 3687714 w 4041704"/>
                  <a:gd name="connsiteY457" fmla="*/ 1493783 h 3686004"/>
                  <a:gd name="connsiteX458" fmla="*/ 3686552 w 4041704"/>
                  <a:gd name="connsiteY458" fmla="*/ 1501125 h 3686004"/>
                  <a:gd name="connsiteX459" fmla="*/ 3647015 w 4041704"/>
                  <a:gd name="connsiteY459" fmla="*/ 1523353 h 3686004"/>
                  <a:gd name="connsiteX460" fmla="*/ 3624570 w 4041704"/>
                  <a:gd name="connsiteY460" fmla="*/ 1532700 h 3686004"/>
                  <a:gd name="connsiteX461" fmla="*/ 3604598 w 4041704"/>
                  <a:gd name="connsiteY461" fmla="*/ 1567165 h 3686004"/>
                  <a:gd name="connsiteX462" fmla="*/ 3599983 w 4041704"/>
                  <a:gd name="connsiteY462" fmla="*/ 1579335 h 3686004"/>
                  <a:gd name="connsiteX463" fmla="*/ 3576656 w 4041704"/>
                  <a:gd name="connsiteY463" fmla="*/ 1587467 h 3686004"/>
                  <a:gd name="connsiteX464" fmla="*/ 3566998 w 4041704"/>
                  <a:gd name="connsiteY464" fmla="*/ 1580562 h 3686004"/>
                  <a:gd name="connsiteX465" fmla="*/ 3560343 w 4041704"/>
                  <a:gd name="connsiteY465" fmla="*/ 1588646 h 3686004"/>
                  <a:gd name="connsiteX466" fmla="*/ 3549845 w 4041704"/>
                  <a:gd name="connsiteY466" fmla="*/ 1607411 h 3686004"/>
                  <a:gd name="connsiteX467" fmla="*/ 3540926 w 4041704"/>
                  <a:gd name="connsiteY467" fmla="*/ 1616211 h 3686004"/>
                  <a:gd name="connsiteX468" fmla="*/ 3549587 w 4041704"/>
                  <a:gd name="connsiteY468" fmla="*/ 1629410 h 3686004"/>
                  <a:gd name="connsiteX469" fmla="*/ 3563295 w 4041704"/>
                  <a:gd name="connsiteY469" fmla="*/ 1651469 h 3686004"/>
                  <a:gd name="connsiteX470" fmla="*/ 3559475 w 4041704"/>
                  <a:gd name="connsiteY470" fmla="*/ 1675591 h 3686004"/>
                  <a:gd name="connsiteX471" fmla="*/ 3570285 w 4041704"/>
                  <a:gd name="connsiteY471" fmla="*/ 1695579 h 3686004"/>
                  <a:gd name="connsiteX472" fmla="*/ 3589932 w 4041704"/>
                  <a:gd name="connsiteY472" fmla="*/ 1707291 h 3686004"/>
                  <a:gd name="connsiteX473" fmla="*/ 3609724 w 4041704"/>
                  <a:gd name="connsiteY473" fmla="*/ 1704514 h 3686004"/>
                  <a:gd name="connsiteX474" fmla="*/ 3624100 w 4041704"/>
                  <a:gd name="connsiteY474" fmla="*/ 1712166 h 3686004"/>
                  <a:gd name="connsiteX475" fmla="*/ 3616719 w 4041704"/>
                  <a:gd name="connsiteY475" fmla="*/ 1738412 h 3686004"/>
                  <a:gd name="connsiteX476" fmla="*/ 3615472 w 4041704"/>
                  <a:gd name="connsiteY476" fmla="*/ 1746279 h 3686004"/>
                  <a:gd name="connsiteX477" fmla="*/ 3618671 w 4041704"/>
                  <a:gd name="connsiteY477" fmla="*/ 1753235 h 3686004"/>
                  <a:gd name="connsiteX478" fmla="*/ 3616316 w 4041704"/>
                  <a:gd name="connsiteY478" fmla="*/ 1774901 h 3686004"/>
                  <a:gd name="connsiteX479" fmla="*/ 3635028 w 4041704"/>
                  <a:gd name="connsiteY479" fmla="*/ 1778940 h 3686004"/>
                  <a:gd name="connsiteX480" fmla="*/ 3639165 w 4041704"/>
                  <a:gd name="connsiteY480" fmla="*/ 1783358 h 3686004"/>
                  <a:gd name="connsiteX481" fmla="*/ 3656369 w 4041704"/>
                  <a:gd name="connsiteY481" fmla="*/ 1827474 h 3686004"/>
                  <a:gd name="connsiteX482" fmla="*/ 3657386 w 4041704"/>
                  <a:gd name="connsiteY482" fmla="*/ 1834623 h 3686004"/>
                  <a:gd name="connsiteX483" fmla="*/ 3652762 w 4041704"/>
                  <a:gd name="connsiteY483" fmla="*/ 1867218 h 3686004"/>
                  <a:gd name="connsiteX484" fmla="*/ 3633034 w 4041704"/>
                  <a:gd name="connsiteY484" fmla="*/ 1910323 h 3686004"/>
                  <a:gd name="connsiteX485" fmla="*/ 3623144 w 4041704"/>
                  <a:gd name="connsiteY485" fmla="*/ 1928646 h 3686004"/>
                  <a:gd name="connsiteX486" fmla="*/ 3613368 w 4041704"/>
                  <a:gd name="connsiteY486" fmla="*/ 1939462 h 3686004"/>
                  <a:gd name="connsiteX487" fmla="*/ 3569227 w 4041704"/>
                  <a:gd name="connsiteY487" fmla="*/ 1953435 h 3686004"/>
                  <a:gd name="connsiteX488" fmla="*/ 3560447 w 4041704"/>
                  <a:gd name="connsiteY488" fmla="*/ 1957957 h 3686004"/>
                  <a:gd name="connsiteX489" fmla="*/ 3546964 w 4041704"/>
                  <a:gd name="connsiteY489" fmla="*/ 1985387 h 3686004"/>
                  <a:gd name="connsiteX490" fmla="*/ 3540059 w 4041704"/>
                  <a:gd name="connsiteY490" fmla="*/ 1995045 h 3686004"/>
                  <a:gd name="connsiteX491" fmla="*/ 3521556 w 4041704"/>
                  <a:gd name="connsiteY491" fmla="*/ 2016841 h 3686004"/>
                  <a:gd name="connsiteX492" fmla="*/ 3525497 w 4041704"/>
                  <a:gd name="connsiteY492" fmla="*/ 2029292 h 3686004"/>
                  <a:gd name="connsiteX493" fmla="*/ 3539601 w 4041704"/>
                  <a:gd name="connsiteY493" fmla="*/ 2030598 h 3686004"/>
                  <a:gd name="connsiteX494" fmla="*/ 3522138 w 4041704"/>
                  <a:gd name="connsiteY494" fmla="*/ 2053422 h 3686004"/>
                  <a:gd name="connsiteX495" fmla="*/ 3498434 w 4041704"/>
                  <a:gd name="connsiteY495" fmla="*/ 2099040 h 3686004"/>
                  <a:gd name="connsiteX496" fmla="*/ 3498803 w 4041704"/>
                  <a:gd name="connsiteY496" fmla="*/ 2096020 h 3686004"/>
                  <a:gd name="connsiteX497" fmla="*/ 3507452 w 4041704"/>
                  <a:gd name="connsiteY497" fmla="*/ 2075350 h 3686004"/>
                  <a:gd name="connsiteX498" fmla="*/ 3505010 w 4041704"/>
                  <a:gd name="connsiteY498" fmla="*/ 2043248 h 3686004"/>
                  <a:gd name="connsiteX499" fmla="*/ 3482570 w 4041704"/>
                  <a:gd name="connsiteY499" fmla="*/ 2042383 h 3686004"/>
                  <a:gd name="connsiteX500" fmla="*/ 3478178 w 4041704"/>
                  <a:gd name="connsiteY500" fmla="*/ 2049750 h 3686004"/>
                  <a:gd name="connsiteX501" fmla="*/ 3467318 w 4041704"/>
                  <a:gd name="connsiteY501" fmla="*/ 2077595 h 3686004"/>
                  <a:gd name="connsiteX502" fmla="*/ 3448518 w 4041704"/>
                  <a:gd name="connsiteY502" fmla="*/ 2084293 h 3686004"/>
                  <a:gd name="connsiteX503" fmla="*/ 3416302 w 4041704"/>
                  <a:gd name="connsiteY503" fmla="*/ 2094243 h 3686004"/>
                  <a:gd name="connsiteX504" fmla="*/ 3400649 w 4041704"/>
                  <a:gd name="connsiteY504" fmla="*/ 2101439 h 3686004"/>
                  <a:gd name="connsiteX505" fmla="*/ 3392861 w 4041704"/>
                  <a:gd name="connsiteY505" fmla="*/ 2109883 h 3686004"/>
                  <a:gd name="connsiteX506" fmla="*/ 3402050 w 4041704"/>
                  <a:gd name="connsiteY506" fmla="*/ 2112950 h 3686004"/>
                  <a:gd name="connsiteX507" fmla="*/ 3434326 w 4041704"/>
                  <a:gd name="connsiteY507" fmla="*/ 2153540 h 3686004"/>
                  <a:gd name="connsiteX508" fmla="*/ 3411986 w 4041704"/>
                  <a:gd name="connsiteY508" fmla="*/ 2175804 h 3686004"/>
                  <a:gd name="connsiteX509" fmla="*/ 3401240 w 4041704"/>
                  <a:gd name="connsiteY509" fmla="*/ 2196142 h 3686004"/>
                  <a:gd name="connsiteX510" fmla="*/ 3412689 w 4041704"/>
                  <a:gd name="connsiteY510" fmla="*/ 2208706 h 3686004"/>
                  <a:gd name="connsiteX511" fmla="*/ 3442159 w 4041704"/>
                  <a:gd name="connsiteY511" fmla="*/ 2226274 h 3686004"/>
                  <a:gd name="connsiteX512" fmla="*/ 3446101 w 4041704"/>
                  <a:gd name="connsiteY512" fmla="*/ 2238724 h 3686004"/>
                  <a:gd name="connsiteX513" fmla="*/ 3427747 w 4041704"/>
                  <a:gd name="connsiteY513" fmla="*/ 2354615 h 3686004"/>
                  <a:gd name="connsiteX514" fmla="*/ 3418205 w 4041704"/>
                  <a:gd name="connsiteY514" fmla="*/ 2394495 h 3686004"/>
                  <a:gd name="connsiteX515" fmla="*/ 3426176 w 4041704"/>
                  <a:gd name="connsiteY515" fmla="*/ 2408659 h 3686004"/>
                  <a:gd name="connsiteX516" fmla="*/ 3439494 w 4041704"/>
                  <a:gd name="connsiteY516" fmla="*/ 2436571 h 3686004"/>
                  <a:gd name="connsiteX517" fmla="*/ 3469785 w 4041704"/>
                  <a:gd name="connsiteY517" fmla="*/ 2469320 h 3686004"/>
                  <a:gd name="connsiteX518" fmla="*/ 3500336 w 4041704"/>
                  <a:gd name="connsiteY518" fmla="*/ 2480071 h 3686004"/>
                  <a:gd name="connsiteX519" fmla="*/ 3502210 w 4041704"/>
                  <a:gd name="connsiteY519" fmla="*/ 2485206 h 3686004"/>
                  <a:gd name="connsiteX520" fmla="*/ 3500872 w 4041704"/>
                  <a:gd name="connsiteY520" fmla="*/ 2514022 h 3686004"/>
                  <a:gd name="connsiteX521" fmla="*/ 3493729 w 4041704"/>
                  <a:gd name="connsiteY521" fmla="*/ 2559120 h 3686004"/>
                  <a:gd name="connsiteX522" fmla="*/ 3483071 w 4041704"/>
                  <a:gd name="connsiteY522" fmla="*/ 2568720 h 3686004"/>
                  <a:gd name="connsiteX523" fmla="*/ 3482158 w 4041704"/>
                  <a:gd name="connsiteY523" fmla="*/ 2574489 h 3686004"/>
                  <a:gd name="connsiteX524" fmla="*/ 3459948 w 4041704"/>
                  <a:gd name="connsiteY524" fmla="*/ 2612900 h 3686004"/>
                  <a:gd name="connsiteX525" fmla="*/ 3443380 w 4041704"/>
                  <a:gd name="connsiteY525" fmla="*/ 2625865 h 3686004"/>
                  <a:gd name="connsiteX526" fmla="*/ 3420587 w 4041704"/>
                  <a:gd name="connsiteY526" fmla="*/ 2613654 h 3686004"/>
                  <a:gd name="connsiteX527" fmla="*/ 3417441 w 4041704"/>
                  <a:gd name="connsiteY527" fmla="*/ 2613156 h 3686004"/>
                  <a:gd name="connsiteX528" fmla="*/ 3333756 w 4041704"/>
                  <a:gd name="connsiteY528" fmla="*/ 2605278 h 3686004"/>
                  <a:gd name="connsiteX529" fmla="*/ 3325100 w 4041704"/>
                  <a:gd name="connsiteY529" fmla="*/ 2581868 h 3686004"/>
                  <a:gd name="connsiteX530" fmla="*/ 3318589 w 4041704"/>
                  <a:gd name="connsiteY530" fmla="*/ 2575462 h 3686004"/>
                  <a:gd name="connsiteX531" fmla="*/ 3305204 w 4041704"/>
                  <a:gd name="connsiteY531" fmla="*/ 2571729 h 3686004"/>
                  <a:gd name="connsiteX532" fmla="*/ 3316361 w 4041704"/>
                  <a:gd name="connsiteY532" fmla="*/ 2558982 h 3686004"/>
                  <a:gd name="connsiteX533" fmla="*/ 3307290 w 4041704"/>
                  <a:gd name="connsiteY533" fmla="*/ 2538194 h 3686004"/>
                  <a:gd name="connsiteX534" fmla="*/ 3305747 w 4041704"/>
                  <a:gd name="connsiteY534" fmla="*/ 2530962 h 3686004"/>
                  <a:gd name="connsiteX535" fmla="*/ 3298183 w 4041704"/>
                  <a:gd name="connsiteY535" fmla="*/ 2534601 h 3686004"/>
                  <a:gd name="connsiteX536" fmla="*/ 3289953 w 4041704"/>
                  <a:gd name="connsiteY536" fmla="*/ 2542436 h 3686004"/>
                  <a:gd name="connsiteX537" fmla="*/ 3279280 w 4041704"/>
                  <a:gd name="connsiteY537" fmla="*/ 2542477 h 3686004"/>
                  <a:gd name="connsiteX538" fmla="*/ 3278980 w 4041704"/>
                  <a:gd name="connsiteY538" fmla="*/ 2542776 h 3686004"/>
                  <a:gd name="connsiteX539" fmla="*/ 3288743 w 4041704"/>
                  <a:gd name="connsiteY539" fmla="*/ 2549150 h 3686004"/>
                  <a:gd name="connsiteX540" fmla="*/ 3282013 w 4041704"/>
                  <a:gd name="connsiteY540" fmla="*/ 2554876 h 3686004"/>
                  <a:gd name="connsiteX541" fmla="*/ 3273364 w 4041704"/>
                  <a:gd name="connsiteY541" fmla="*/ 2553216 h 3686004"/>
                  <a:gd name="connsiteX542" fmla="*/ 3271617 w 4041704"/>
                  <a:gd name="connsiteY542" fmla="*/ 2563184 h 3686004"/>
                  <a:gd name="connsiteX543" fmla="*/ 3259817 w 4041704"/>
                  <a:gd name="connsiteY543" fmla="*/ 2593568 h 3686004"/>
                  <a:gd name="connsiteX544" fmla="*/ 3259480 w 4041704"/>
                  <a:gd name="connsiteY544" fmla="*/ 2605879 h 3686004"/>
                  <a:gd name="connsiteX545" fmla="*/ 3270159 w 4041704"/>
                  <a:gd name="connsiteY545" fmla="*/ 2609720 h 3686004"/>
                  <a:gd name="connsiteX546" fmla="*/ 3284287 w 4041704"/>
                  <a:gd name="connsiteY546" fmla="*/ 2618945 h 3686004"/>
                  <a:gd name="connsiteX547" fmla="*/ 3286808 w 4041704"/>
                  <a:gd name="connsiteY547" fmla="*/ 2660735 h 3686004"/>
                  <a:gd name="connsiteX548" fmla="*/ 3285386 w 4041704"/>
                  <a:gd name="connsiteY548" fmla="*/ 2667163 h 3686004"/>
                  <a:gd name="connsiteX549" fmla="*/ 3283128 w 4041704"/>
                  <a:gd name="connsiteY549" fmla="*/ 2670599 h 3686004"/>
                  <a:gd name="connsiteX550" fmla="*/ 3292503 w 4041704"/>
                  <a:gd name="connsiteY550" fmla="*/ 2683060 h 3686004"/>
                  <a:gd name="connsiteX551" fmla="*/ 3298349 w 4041704"/>
                  <a:gd name="connsiteY551" fmla="*/ 2682050 h 3686004"/>
                  <a:gd name="connsiteX552" fmla="*/ 3307862 w 4041704"/>
                  <a:gd name="connsiteY552" fmla="*/ 2673746 h 3686004"/>
                  <a:gd name="connsiteX553" fmla="*/ 3336874 w 4041704"/>
                  <a:gd name="connsiteY553" fmla="*/ 2667053 h 3686004"/>
                  <a:gd name="connsiteX554" fmla="*/ 3361333 w 4041704"/>
                  <a:gd name="connsiteY554" fmla="*/ 2658563 h 3686004"/>
                  <a:gd name="connsiteX555" fmla="*/ 3378700 w 4041704"/>
                  <a:gd name="connsiteY555" fmla="*/ 2647336 h 3686004"/>
                  <a:gd name="connsiteX556" fmla="*/ 3389842 w 4041704"/>
                  <a:gd name="connsiteY556" fmla="*/ 2665227 h 3686004"/>
                  <a:gd name="connsiteX557" fmla="*/ 3397694 w 4041704"/>
                  <a:gd name="connsiteY557" fmla="*/ 2697111 h 3686004"/>
                  <a:gd name="connsiteX558" fmla="*/ 3400149 w 4041704"/>
                  <a:gd name="connsiteY558" fmla="*/ 2698576 h 3686004"/>
                  <a:gd name="connsiteX559" fmla="*/ 3417201 w 4041704"/>
                  <a:gd name="connsiteY559" fmla="*/ 2713102 h 3686004"/>
                  <a:gd name="connsiteX560" fmla="*/ 3410947 w 4041704"/>
                  <a:gd name="connsiteY560" fmla="*/ 2749202 h 3686004"/>
                  <a:gd name="connsiteX561" fmla="*/ 3404597 w 4041704"/>
                  <a:gd name="connsiteY561" fmla="*/ 2751959 h 3686004"/>
                  <a:gd name="connsiteX562" fmla="*/ 3393284 w 4041704"/>
                  <a:gd name="connsiteY562" fmla="*/ 2745329 h 3686004"/>
                  <a:gd name="connsiteX563" fmla="*/ 3389862 w 4041704"/>
                  <a:gd name="connsiteY563" fmla="*/ 2743175 h 3686004"/>
                  <a:gd name="connsiteX564" fmla="*/ 3369393 w 4041704"/>
                  <a:gd name="connsiteY564" fmla="*/ 2716281 h 3686004"/>
                  <a:gd name="connsiteX565" fmla="*/ 3358136 w 4041704"/>
                  <a:gd name="connsiteY565" fmla="*/ 2705898 h 3686004"/>
                  <a:gd name="connsiteX566" fmla="*/ 3326206 w 4041704"/>
                  <a:gd name="connsiteY566" fmla="*/ 2697078 h 3686004"/>
                  <a:gd name="connsiteX567" fmla="*/ 3295330 w 4041704"/>
                  <a:gd name="connsiteY567" fmla="*/ 2711615 h 3686004"/>
                  <a:gd name="connsiteX568" fmla="*/ 3292130 w 4041704"/>
                  <a:gd name="connsiteY568" fmla="*/ 2718355 h 3686004"/>
                  <a:gd name="connsiteX569" fmla="*/ 3297187 w 4041704"/>
                  <a:gd name="connsiteY569" fmla="*/ 2727762 h 3686004"/>
                  <a:gd name="connsiteX570" fmla="*/ 3289779 w 4041704"/>
                  <a:gd name="connsiteY570" fmla="*/ 2725356 h 3686004"/>
                  <a:gd name="connsiteX571" fmla="*/ 3287722 w 4041704"/>
                  <a:gd name="connsiteY571" fmla="*/ 2734726 h 3686004"/>
                  <a:gd name="connsiteX572" fmla="*/ 3289609 w 4041704"/>
                  <a:gd name="connsiteY572" fmla="*/ 2748262 h 3686004"/>
                  <a:gd name="connsiteX573" fmla="*/ 3285161 w 4041704"/>
                  <a:gd name="connsiteY573" fmla="*/ 2759383 h 3686004"/>
                  <a:gd name="connsiteX574" fmla="*/ 3274895 w 4041704"/>
                  <a:gd name="connsiteY574" fmla="*/ 2752920 h 3686004"/>
                  <a:gd name="connsiteX575" fmla="*/ 3271161 w 4041704"/>
                  <a:gd name="connsiteY575" fmla="*/ 2736485 h 3686004"/>
                  <a:gd name="connsiteX576" fmla="*/ 3266142 w 4041704"/>
                  <a:gd name="connsiteY576" fmla="*/ 2736601 h 3686004"/>
                  <a:gd name="connsiteX577" fmla="*/ 3258831 w 4041704"/>
                  <a:gd name="connsiteY577" fmla="*/ 2739855 h 3686004"/>
                  <a:gd name="connsiteX578" fmla="*/ 3262278 w 4041704"/>
                  <a:gd name="connsiteY578" fmla="*/ 2745613 h 3686004"/>
                  <a:gd name="connsiteX579" fmla="*/ 3255571 w 4041704"/>
                  <a:gd name="connsiteY579" fmla="*/ 2759535 h 3686004"/>
                  <a:gd name="connsiteX580" fmla="*/ 3238454 w 4041704"/>
                  <a:gd name="connsiteY580" fmla="*/ 2769189 h 3686004"/>
                  <a:gd name="connsiteX581" fmla="*/ 3240926 w 4041704"/>
                  <a:gd name="connsiteY581" fmla="*/ 2794307 h 3686004"/>
                  <a:gd name="connsiteX582" fmla="*/ 3248725 w 4041704"/>
                  <a:gd name="connsiteY582" fmla="*/ 2819731 h 3686004"/>
                  <a:gd name="connsiteX583" fmla="*/ 3228986 w 4041704"/>
                  <a:gd name="connsiteY583" fmla="*/ 2828968 h 3686004"/>
                  <a:gd name="connsiteX584" fmla="*/ 3218493 w 4041704"/>
                  <a:gd name="connsiteY584" fmla="*/ 2837521 h 3686004"/>
                  <a:gd name="connsiteX585" fmla="*/ 3226246 w 4041704"/>
                  <a:gd name="connsiteY585" fmla="*/ 2846274 h 3686004"/>
                  <a:gd name="connsiteX586" fmla="*/ 3228785 w 4041704"/>
                  <a:gd name="connsiteY586" fmla="*/ 2847214 h 3686004"/>
                  <a:gd name="connsiteX587" fmla="*/ 3244569 w 4041704"/>
                  <a:gd name="connsiteY587" fmla="*/ 2856164 h 3686004"/>
                  <a:gd name="connsiteX588" fmla="*/ 3231069 w 4041704"/>
                  <a:gd name="connsiteY588" fmla="*/ 2859939 h 3686004"/>
                  <a:gd name="connsiteX589" fmla="*/ 3216055 w 4041704"/>
                  <a:gd name="connsiteY589" fmla="*/ 2859712 h 3686004"/>
                  <a:gd name="connsiteX590" fmla="*/ 3202712 w 4041704"/>
                  <a:gd name="connsiteY590" fmla="*/ 2882863 h 3686004"/>
                  <a:gd name="connsiteX591" fmla="*/ 3211539 w 4041704"/>
                  <a:gd name="connsiteY591" fmla="*/ 2895012 h 3686004"/>
                  <a:gd name="connsiteX592" fmla="*/ 3198034 w 4041704"/>
                  <a:gd name="connsiteY592" fmla="*/ 2908999 h 3686004"/>
                  <a:gd name="connsiteX593" fmla="*/ 3181779 w 4041704"/>
                  <a:gd name="connsiteY593" fmla="*/ 2906425 h 3686004"/>
                  <a:gd name="connsiteX594" fmla="*/ 3165269 w 4041704"/>
                  <a:gd name="connsiteY594" fmla="*/ 2915636 h 3686004"/>
                  <a:gd name="connsiteX595" fmla="*/ 3141111 w 4041704"/>
                  <a:gd name="connsiteY595" fmla="*/ 2929013 h 3686004"/>
                  <a:gd name="connsiteX596" fmla="*/ 3111788 w 4041704"/>
                  <a:gd name="connsiteY596" fmla="*/ 2951246 h 3686004"/>
                  <a:gd name="connsiteX597" fmla="*/ 3103501 w 4041704"/>
                  <a:gd name="connsiteY597" fmla="*/ 2962833 h 3686004"/>
                  <a:gd name="connsiteX598" fmla="*/ 3098730 w 4041704"/>
                  <a:gd name="connsiteY598" fmla="*/ 2955628 h 3686004"/>
                  <a:gd name="connsiteX599" fmla="*/ 3085672 w 4041704"/>
                  <a:gd name="connsiteY599" fmla="*/ 2960010 h 3686004"/>
                  <a:gd name="connsiteX600" fmla="*/ 3081075 w 4041704"/>
                  <a:gd name="connsiteY600" fmla="*/ 2967665 h 3686004"/>
                  <a:gd name="connsiteX601" fmla="*/ 3086646 w 4041704"/>
                  <a:gd name="connsiteY601" fmla="*/ 2973865 h 3686004"/>
                  <a:gd name="connsiteX602" fmla="*/ 3072757 w 4041704"/>
                  <a:gd name="connsiteY602" fmla="*/ 2975754 h 3686004"/>
                  <a:gd name="connsiteX603" fmla="*/ 3067356 w 4041704"/>
                  <a:gd name="connsiteY603" fmla="*/ 2974923 h 3686004"/>
                  <a:gd name="connsiteX604" fmla="*/ 3062755 w 4041704"/>
                  <a:gd name="connsiteY604" fmla="*/ 2975733 h 3686004"/>
                  <a:gd name="connsiteX605" fmla="*/ 3044703 w 4041704"/>
                  <a:gd name="connsiteY605" fmla="*/ 2977712 h 3686004"/>
                  <a:gd name="connsiteX606" fmla="*/ 3040222 w 4041704"/>
                  <a:gd name="connsiteY606" fmla="*/ 2977051 h 3686004"/>
                  <a:gd name="connsiteX607" fmla="*/ 3038819 w 4041704"/>
                  <a:gd name="connsiteY607" fmla="*/ 2983436 h 3686004"/>
                  <a:gd name="connsiteX608" fmla="*/ 3041525 w 4041704"/>
                  <a:gd name="connsiteY608" fmla="*/ 2994574 h 3686004"/>
                  <a:gd name="connsiteX609" fmla="*/ 3048604 w 4041704"/>
                  <a:gd name="connsiteY609" fmla="*/ 3007817 h 3686004"/>
                  <a:gd name="connsiteX610" fmla="*/ 3033310 w 4041704"/>
                  <a:gd name="connsiteY610" fmla="*/ 3019823 h 3686004"/>
                  <a:gd name="connsiteX611" fmla="*/ 3017560 w 4041704"/>
                  <a:gd name="connsiteY611" fmla="*/ 3015045 h 3686004"/>
                  <a:gd name="connsiteX612" fmla="*/ 3007298 w 4041704"/>
                  <a:gd name="connsiteY612" fmla="*/ 3013664 h 3686004"/>
                  <a:gd name="connsiteX613" fmla="*/ 3000754 w 4041704"/>
                  <a:gd name="connsiteY613" fmla="*/ 3020997 h 3686004"/>
                  <a:gd name="connsiteX614" fmla="*/ 3001671 w 4041704"/>
                  <a:gd name="connsiteY614" fmla="*/ 3021465 h 3686004"/>
                  <a:gd name="connsiteX615" fmla="*/ 2995069 w 4041704"/>
                  <a:gd name="connsiteY615" fmla="*/ 3033588 h 3686004"/>
                  <a:gd name="connsiteX616" fmla="*/ 2954465 w 4041704"/>
                  <a:gd name="connsiteY616" fmla="*/ 3108485 h 3686004"/>
                  <a:gd name="connsiteX617" fmla="*/ 2960471 w 4041704"/>
                  <a:gd name="connsiteY617" fmla="*/ 3122730 h 3686004"/>
                  <a:gd name="connsiteX618" fmla="*/ 2970885 w 4041704"/>
                  <a:gd name="connsiteY618" fmla="*/ 3141609 h 3686004"/>
                  <a:gd name="connsiteX619" fmla="*/ 2950245 w 4041704"/>
                  <a:gd name="connsiteY619" fmla="*/ 3143900 h 3686004"/>
                  <a:gd name="connsiteX620" fmla="*/ 2937957 w 4041704"/>
                  <a:gd name="connsiteY620" fmla="*/ 3170134 h 3686004"/>
                  <a:gd name="connsiteX621" fmla="*/ 2945149 w 4041704"/>
                  <a:gd name="connsiteY621" fmla="*/ 3194327 h 3686004"/>
                  <a:gd name="connsiteX622" fmla="*/ 2943374 w 4041704"/>
                  <a:gd name="connsiteY622" fmla="*/ 3245492 h 3686004"/>
                  <a:gd name="connsiteX623" fmla="*/ 2924099 w 4041704"/>
                  <a:gd name="connsiteY623" fmla="*/ 3263038 h 3686004"/>
                  <a:gd name="connsiteX624" fmla="*/ 2910544 w 4041704"/>
                  <a:gd name="connsiteY624" fmla="*/ 3280070 h 3686004"/>
                  <a:gd name="connsiteX625" fmla="*/ 2895111 w 4041704"/>
                  <a:gd name="connsiteY625" fmla="*/ 3276129 h 3686004"/>
                  <a:gd name="connsiteX626" fmla="*/ 2863294 w 4041704"/>
                  <a:gd name="connsiteY626" fmla="*/ 3252663 h 3686004"/>
                  <a:gd name="connsiteX627" fmla="*/ 2834578 w 4041704"/>
                  <a:gd name="connsiteY627" fmla="*/ 3242372 h 3686004"/>
                  <a:gd name="connsiteX628" fmla="*/ 2785273 w 4041704"/>
                  <a:gd name="connsiteY628" fmla="*/ 3254770 h 3686004"/>
                  <a:gd name="connsiteX629" fmla="*/ 2775514 w 4041704"/>
                  <a:gd name="connsiteY629" fmla="*/ 3264662 h 3686004"/>
                  <a:gd name="connsiteX630" fmla="*/ 2760612 w 4041704"/>
                  <a:gd name="connsiteY630" fmla="*/ 3273241 h 3686004"/>
                  <a:gd name="connsiteX631" fmla="*/ 2756924 w 4041704"/>
                  <a:gd name="connsiteY631" fmla="*/ 3258492 h 3686004"/>
                  <a:gd name="connsiteX632" fmla="*/ 2754004 w 4041704"/>
                  <a:gd name="connsiteY632" fmla="*/ 3250621 h 3686004"/>
                  <a:gd name="connsiteX633" fmla="*/ 2747464 w 4041704"/>
                  <a:gd name="connsiteY633" fmla="*/ 3255198 h 3686004"/>
                  <a:gd name="connsiteX634" fmla="*/ 2697171 w 4041704"/>
                  <a:gd name="connsiteY634" fmla="*/ 3269754 h 3686004"/>
                  <a:gd name="connsiteX635" fmla="*/ 2675868 w 4041704"/>
                  <a:gd name="connsiteY635" fmla="*/ 3265425 h 3686004"/>
                  <a:gd name="connsiteX636" fmla="*/ 2673392 w 4041704"/>
                  <a:gd name="connsiteY636" fmla="*/ 3261362 h 3686004"/>
                  <a:gd name="connsiteX637" fmla="*/ 2671104 w 4041704"/>
                  <a:gd name="connsiteY637" fmla="*/ 3263092 h 3686004"/>
                  <a:gd name="connsiteX638" fmla="*/ 2662639 w 4041704"/>
                  <a:gd name="connsiteY638" fmla="*/ 3257802 h 3686004"/>
                  <a:gd name="connsiteX639" fmla="*/ 2660869 w 4041704"/>
                  <a:gd name="connsiteY639" fmla="*/ 3253543 h 3686004"/>
                  <a:gd name="connsiteX640" fmla="*/ 2650158 w 4041704"/>
                  <a:gd name="connsiteY640" fmla="*/ 3249077 h 3686004"/>
                  <a:gd name="connsiteX641" fmla="*/ 2645756 w 4041704"/>
                  <a:gd name="connsiteY641" fmla="*/ 3244534 h 3686004"/>
                  <a:gd name="connsiteX642" fmla="*/ 2645179 w 4041704"/>
                  <a:gd name="connsiteY642" fmla="*/ 3248918 h 3686004"/>
                  <a:gd name="connsiteX643" fmla="*/ 2593191 w 4041704"/>
                  <a:gd name="connsiteY643" fmla="*/ 3294739 h 3686004"/>
                  <a:gd name="connsiteX644" fmla="*/ 2555482 w 4041704"/>
                  <a:gd name="connsiteY644" fmla="*/ 3295150 h 3686004"/>
                  <a:gd name="connsiteX645" fmla="*/ 2497398 w 4041704"/>
                  <a:gd name="connsiteY645" fmla="*/ 3286039 h 3686004"/>
                  <a:gd name="connsiteX646" fmla="*/ 2490388 w 4041704"/>
                  <a:gd name="connsiteY646" fmla="*/ 3282957 h 3686004"/>
                  <a:gd name="connsiteX647" fmla="*/ 2483284 w 4041704"/>
                  <a:gd name="connsiteY647" fmla="*/ 3290519 h 3686004"/>
                  <a:gd name="connsiteX648" fmla="*/ 2482076 w 4041704"/>
                  <a:gd name="connsiteY648" fmla="*/ 3297985 h 3686004"/>
                  <a:gd name="connsiteX649" fmla="*/ 2485672 w 4041704"/>
                  <a:gd name="connsiteY649" fmla="*/ 3308429 h 3686004"/>
                  <a:gd name="connsiteX650" fmla="*/ 2482573 w 4041704"/>
                  <a:gd name="connsiteY650" fmla="*/ 3314037 h 3686004"/>
                  <a:gd name="connsiteX651" fmla="*/ 2480335 w 4041704"/>
                  <a:gd name="connsiteY651" fmla="*/ 3314275 h 3686004"/>
                  <a:gd name="connsiteX652" fmla="*/ 2480624 w 4041704"/>
                  <a:gd name="connsiteY652" fmla="*/ 3329114 h 3686004"/>
                  <a:gd name="connsiteX653" fmla="*/ 2470723 w 4041704"/>
                  <a:gd name="connsiteY653" fmla="*/ 3346053 h 3686004"/>
                  <a:gd name="connsiteX654" fmla="*/ 2439847 w 4041704"/>
                  <a:gd name="connsiteY654" fmla="*/ 3342529 h 3686004"/>
                  <a:gd name="connsiteX655" fmla="*/ 2420715 w 4041704"/>
                  <a:gd name="connsiteY655" fmla="*/ 3345080 h 3686004"/>
                  <a:gd name="connsiteX656" fmla="*/ 2423593 w 4041704"/>
                  <a:gd name="connsiteY656" fmla="*/ 3361502 h 3686004"/>
                  <a:gd name="connsiteX657" fmla="*/ 2425975 w 4041704"/>
                  <a:gd name="connsiteY657" fmla="*/ 3364541 h 3686004"/>
                  <a:gd name="connsiteX658" fmla="*/ 2438462 w 4041704"/>
                  <a:gd name="connsiteY658" fmla="*/ 3387201 h 3686004"/>
                  <a:gd name="connsiteX659" fmla="*/ 2419245 w 4041704"/>
                  <a:gd name="connsiteY659" fmla="*/ 3381705 h 3686004"/>
                  <a:gd name="connsiteX660" fmla="*/ 2401177 w 4041704"/>
                  <a:gd name="connsiteY660" fmla="*/ 3370212 h 3686004"/>
                  <a:gd name="connsiteX661" fmla="*/ 2367679 w 4041704"/>
                  <a:gd name="connsiteY661" fmla="*/ 3388368 h 3686004"/>
                  <a:gd name="connsiteX662" fmla="*/ 2369327 w 4041704"/>
                  <a:gd name="connsiteY662" fmla="*/ 3409717 h 3686004"/>
                  <a:gd name="connsiteX663" fmla="*/ 2342476 w 4041704"/>
                  <a:gd name="connsiteY663" fmla="*/ 3416622 h 3686004"/>
                  <a:gd name="connsiteX664" fmla="*/ 2324654 w 4041704"/>
                  <a:gd name="connsiteY664" fmla="*/ 3401353 h 3686004"/>
                  <a:gd name="connsiteX665" fmla="*/ 2312047 w 4041704"/>
                  <a:gd name="connsiteY665" fmla="*/ 3393667 h 3686004"/>
                  <a:gd name="connsiteX666" fmla="*/ 2299300 w 4041704"/>
                  <a:gd name="connsiteY666" fmla="*/ 3399488 h 3686004"/>
                  <a:gd name="connsiteX667" fmla="*/ 2300228 w 4041704"/>
                  <a:gd name="connsiteY667" fmla="*/ 3400626 h 3686004"/>
                  <a:gd name="connsiteX668" fmla="*/ 2284657 w 4041704"/>
                  <a:gd name="connsiteY668" fmla="*/ 3412668 h 3686004"/>
                  <a:gd name="connsiteX669" fmla="*/ 2188704 w 4041704"/>
                  <a:gd name="connsiteY669" fmla="*/ 3487168 h 3686004"/>
                  <a:gd name="connsiteX670" fmla="*/ 2188378 w 4041704"/>
                  <a:gd name="connsiteY670" fmla="*/ 3509212 h 3686004"/>
                  <a:gd name="connsiteX671" fmla="*/ 2191148 w 4041704"/>
                  <a:gd name="connsiteY671" fmla="*/ 3539830 h 3686004"/>
                  <a:gd name="connsiteX672" fmla="*/ 2162887 w 4041704"/>
                  <a:gd name="connsiteY672" fmla="*/ 3530987 h 3686004"/>
                  <a:gd name="connsiteX673" fmla="*/ 2131803 w 4041704"/>
                  <a:gd name="connsiteY673" fmla="*/ 3558191 h 3686004"/>
                  <a:gd name="connsiteX674" fmla="*/ 2127323 w 4041704"/>
                  <a:gd name="connsiteY674" fmla="*/ 3593902 h 3686004"/>
                  <a:gd name="connsiteX675" fmla="*/ 2095670 w 4041704"/>
                  <a:gd name="connsiteY675" fmla="*/ 3659684 h 3686004"/>
                  <a:gd name="connsiteX676" fmla="*/ 2060444 w 4041704"/>
                  <a:gd name="connsiteY676" fmla="*/ 3671539 h 3686004"/>
                  <a:gd name="connsiteX677" fmla="*/ 2032982 w 4041704"/>
                  <a:gd name="connsiteY677" fmla="*/ 3686004 h 3686004"/>
                  <a:gd name="connsiteX678" fmla="*/ 2015093 w 4041704"/>
                  <a:gd name="connsiteY678" fmla="*/ 3672010 h 3686004"/>
                  <a:gd name="connsiteX679" fmla="*/ 1987008 w 4041704"/>
                  <a:gd name="connsiteY679" fmla="*/ 3623131 h 3686004"/>
                  <a:gd name="connsiteX680" fmla="*/ 1955418 w 4041704"/>
                  <a:gd name="connsiteY680" fmla="*/ 3593230 h 3686004"/>
                  <a:gd name="connsiteX681" fmla="*/ 1883937 w 4041704"/>
                  <a:gd name="connsiteY681" fmla="*/ 3581147 h 3686004"/>
                  <a:gd name="connsiteX682" fmla="*/ 1865526 w 4041704"/>
                  <a:gd name="connsiteY682" fmla="*/ 3588467 h 3686004"/>
                  <a:gd name="connsiteX683" fmla="*/ 1841150 w 4041704"/>
                  <a:gd name="connsiteY683" fmla="*/ 3591124 h 3686004"/>
                  <a:gd name="connsiteX684" fmla="*/ 1844793 w 4041704"/>
                  <a:gd name="connsiteY684" fmla="*/ 3569752 h 3686004"/>
                  <a:gd name="connsiteX685" fmla="*/ 1845492 w 4041704"/>
                  <a:gd name="connsiteY685" fmla="*/ 3557803 h 3686004"/>
                  <a:gd name="connsiteX686" fmla="*/ 1834329 w 4041704"/>
                  <a:gd name="connsiteY686" fmla="*/ 3560030 h 3686004"/>
                  <a:gd name="connsiteX687" fmla="*/ 1760322 w 4041704"/>
                  <a:gd name="connsiteY687" fmla="*/ 3550197 h 3686004"/>
                  <a:gd name="connsiteX688" fmla="*/ 1733314 w 4041704"/>
                  <a:gd name="connsiteY688" fmla="*/ 3519845 h 3686004"/>
                  <a:gd name="connsiteX689" fmla="*/ 1671934 w 4041704"/>
                  <a:gd name="connsiteY689" fmla="*/ 3408590 h 3686004"/>
                  <a:gd name="connsiteX690" fmla="*/ 1655345 w 4041704"/>
                  <a:gd name="connsiteY690" fmla="*/ 3405224 h 3686004"/>
                  <a:gd name="connsiteX691" fmla="*/ 1640552 w 4041704"/>
                  <a:gd name="connsiteY691" fmla="*/ 3399806 h 3686004"/>
                  <a:gd name="connsiteX692" fmla="*/ 1637976 w 4041704"/>
                  <a:gd name="connsiteY692" fmla="*/ 3390256 h 3686004"/>
                  <a:gd name="connsiteX693" fmla="*/ 1618072 w 4041704"/>
                  <a:gd name="connsiteY693" fmla="*/ 3387135 h 3686004"/>
                  <a:gd name="connsiteX694" fmla="*/ 1615043 w 4041704"/>
                  <a:gd name="connsiteY694" fmla="*/ 3382230 h 3686004"/>
                  <a:gd name="connsiteX695" fmla="*/ 1596941 w 4041704"/>
                  <a:gd name="connsiteY695" fmla="*/ 3395104 h 3686004"/>
                  <a:gd name="connsiteX696" fmla="*/ 1596004 w 4041704"/>
                  <a:gd name="connsiteY696" fmla="*/ 3374186 h 3686004"/>
                  <a:gd name="connsiteX697" fmla="*/ 1578147 w 4041704"/>
                  <a:gd name="connsiteY697" fmla="*/ 3371945 h 3686004"/>
                  <a:gd name="connsiteX698" fmla="*/ 1578554 w 4041704"/>
                  <a:gd name="connsiteY698" fmla="*/ 3370072 h 3686004"/>
                  <a:gd name="connsiteX699" fmla="*/ 1564569 w 4041704"/>
                  <a:gd name="connsiteY699" fmla="*/ 3381484 h 3686004"/>
                  <a:gd name="connsiteX700" fmla="*/ 1533082 w 4041704"/>
                  <a:gd name="connsiteY700" fmla="*/ 3402615 h 3686004"/>
                  <a:gd name="connsiteX701" fmla="*/ 1512331 w 4041704"/>
                  <a:gd name="connsiteY701" fmla="*/ 3379479 h 3686004"/>
                  <a:gd name="connsiteX702" fmla="*/ 1496332 w 4041704"/>
                  <a:gd name="connsiteY702" fmla="*/ 3368684 h 3686004"/>
                  <a:gd name="connsiteX703" fmla="*/ 1487582 w 4041704"/>
                  <a:gd name="connsiteY703" fmla="*/ 3382875 h 3686004"/>
                  <a:gd name="connsiteX704" fmla="*/ 1487345 w 4041704"/>
                  <a:gd name="connsiteY704" fmla="*/ 3386728 h 3686004"/>
                  <a:gd name="connsiteX705" fmla="*/ 1481637 w 4041704"/>
                  <a:gd name="connsiteY705" fmla="*/ 3411963 h 3686004"/>
                  <a:gd name="connsiteX706" fmla="*/ 1470917 w 4041704"/>
                  <a:gd name="connsiteY706" fmla="*/ 3395095 h 3686004"/>
                  <a:gd name="connsiteX707" fmla="*/ 1465036 w 4041704"/>
                  <a:gd name="connsiteY707" fmla="*/ 3374505 h 3686004"/>
                  <a:gd name="connsiteX708" fmla="*/ 1427933 w 4041704"/>
                  <a:gd name="connsiteY708" fmla="*/ 3365840 h 3686004"/>
                  <a:gd name="connsiteX709" fmla="*/ 1414989 w 4041704"/>
                  <a:gd name="connsiteY709" fmla="*/ 3382899 h 3686004"/>
                  <a:gd name="connsiteX710" fmla="*/ 1390328 w 4041704"/>
                  <a:gd name="connsiteY710" fmla="*/ 3370234 h 3686004"/>
                  <a:gd name="connsiteX711" fmla="*/ 1387138 w 4041704"/>
                  <a:gd name="connsiteY711" fmla="*/ 3346982 h 3686004"/>
                  <a:gd name="connsiteX712" fmla="*/ 1367757 w 4041704"/>
                  <a:gd name="connsiteY712" fmla="*/ 3328245 h 3686004"/>
                  <a:gd name="connsiteX713" fmla="*/ 1339537 w 4041704"/>
                  <a:gd name="connsiteY713" fmla="*/ 3300787 h 3686004"/>
                  <a:gd name="connsiteX714" fmla="*/ 1297095 w 4041704"/>
                  <a:gd name="connsiteY714" fmla="*/ 3269929 h 3686004"/>
                  <a:gd name="connsiteX715" fmla="*/ 1277860 w 4041704"/>
                  <a:gd name="connsiteY715" fmla="*/ 3263398 h 3686004"/>
                  <a:gd name="connsiteX716" fmla="*/ 1285729 w 4041704"/>
                  <a:gd name="connsiteY716" fmla="*/ 3253912 h 3686004"/>
                  <a:gd name="connsiteX717" fmla="*/ 1274362 w 4041704"/>
                  <a:gd name="connsiteY717" fmla="*/ 3237896 h 3686004"/>
                  <a:gd name="connsiteX718" fmla="*/ 1243451 w 4041704"/>
                  <a:gd name="connsiteY718" fmla="*/ 3213097 h 3686004"/>
                  <a:gd name="connsiteX719" fmla="*/ 1233305 w 4041704"/>
                  <a:gd name="connsiteY719" fmla="*/ 3189274 h 3686004"/>
                  <a:gd name="connsiteX720" fmla="*/ 1231404 w 4041704"/>
                  <a:gd name="connsiteY720" fmla="*/ 3176435 h 3686004"/>
                  <a:gd name="connsiteX721" fmla="*/ 1223095 w 4041704"/>
                  <a:gd name="connsiteY721" fmla="*/ 3189026 h 3686004"/>
                  <a:gd name="connsiteX722" fmla="*/ 1202226 w 4041704"/>
                  <a:gd name="connsiteY722" fmla="*/ 3214473 h 3686004"/>
                  <a:gd name="connsiteX723" fmla="*/ 1160715 w 4041704"/>
                  <a:gd name="connsiteY723" fmla="*/ 3248436 h 3686004"/>
                  <a:gd name="connsiteX724" fmla="*/ 1140446 w 4041704"/>
                  <a:gd name="connsiteY724" fmla="*/ 3266397 h 3686004"/>
                  <a:gd name="connsiteX725" fmla="*/ 1126105 w 4041704"/>
                  <a:gd name="connsiteY725" fmla="*/ 3266756 h 3686004"/>
                  <a:gd name="connsiteX726" fmla="*/ 1123155 w 4041704"/>
                  <a:gd name="connsiteY726" fmla="*/ 3289494 h 3686004"/>
                  <a:gd name="connsiteX727" fmla="*/ 1074384 w 4041704"/>
                  <a:gd name="connsiteY727" fmla="*/ 3324758 h 3686004"/>
                  <a:gd name="connsiteX728" fmla="*/ 1061166 w 4041704"/>
                  <a:gd name="connsiteY728" fmla="*/ 3334623 h 3686004"/>
                  <a:gd name="connsiteX729" fmla="*/ 1018008 w 4041704"/>
                  <a:gd name="connsiteY729" fmla="*/ 3360921 h 3686004"/>
                  <a:gd name="connsiteX730" fmla="*/ 969896 w 4041704"/>
                  <a:gd name="connsiteY730" fmla="*/ 3387953 h 3686004"/>
                  <a:gd name="connsiteX731" fmla="*/ 943250 w 4041704"/>
                  <a:gd name="connsiteY731" fmla="*/ 3400885 h 3686004"/>
                  <a:gd name="connsiteX732" fmla="*/ 942382 w 4041704"/>
                  <a:gd name="connsiteY732" fmla="*/ 3402321 h 3686004"/>
                  <a:gd name="connsiteX733" fmla="*/ 942381 w 4041704"/>
                  <a:gd name="connsiteY733" fmla="*/ 3402321 h 3686004"/>
                  <a:gd name="connsiteX734" fmla="*/ 942165 w 4041704"/>
                  <a:gd name="connsiteY734" fmla="*/ 3402681 h 3686004"/>
                  <a:gd name="connsiteX735" fmla="*/ 942382 w 4041704"/>
                  <a:gd name="connsiteY735" fmla="*/ 3402321 h 3686004"/>
                  <a:gd name="connsiteX736" fmla="*/ 943534 w 4041704"/>
                  <a:gd name="connsiteY736" fmla="*/ 3402037 h 3686004"/>
                  <a:gd name="connsiteX737" fmla="*/ 950824 w 4041704"/>
                  <a:gd name="connsiteY737" fmla="*/ 3409777 h 3686004"/>
                  <a:gd name="connsiteX738" fmla="*/ 946198 w 4041704"/>
                  <a:gd name="connsiteY738" fmla="*/ 3415809 h 3686004"/>
                  <a:gd name="connsiteX739" fmla="*/ 885435 w 4041704"/>
                  <a:gd name="connsiteY739" fmla="*/ 3473841 h 3686004"/>
                  <a:gd name="connsiteX740" fmla="*/ 874462 w 4041704"/>
                  <a:gd name="connsiteY740" fmla="*/ 3483885 h 3686004"/>
                  <a:gd name="connsiteX741" fmla="*/ 870944 w 4041704"/>
                  <a:gd name="connsiteY741" fmla="*/ 3485487 h 3686004"/>
                  <a:gd name="connsiteX742" fmla="*/ 860406 w 4041704"/>
                  <a:gd name="connsiteY742" fmla="*/ 3485396 h 3686004"/>
                  <a:gd name="connsiteX743" fmla="*/ 856724 w 4041704"/>
                  <a:gd name="connsiteY743" fmla="*/ 3484348 h 3686004"/>
                  <a:gd name="connsiteX744" fmla="*/ 849315 w 4041704"/>
                  <a:gd name="connsiteY744" fmla="*/ 3478105 h 3686004"/>
                  <a:gd name="connsiteX745" fmla="*/ 844719 w 4041704"/>
                  <a:gd name="connsiteY745" fmla="*/ 3474347 h 3686004"/>
                  <a:gd name="connsiteX746" fmla="*/ 828312 w 4041704"/>
                  <a:gd name="connsiteY746" fmla="*/ 3491112 h 3686004"/>
                  <a:gd name="connsiteX747" fmla="*/ 811816 w 4041704"/>
                  <a:gd name="connsiteY747" fmla="*/ 3499584 h 3686004"/>
                  <a:gd name="connsiteX748" fmla="*/ 806443 w 4041704"/>
                  <a:gd name="connsiteY748" fmla="*/ 3486725 h 3686004"/>
                  <a:gd name="connsiteX749" fmla="*/ 865663 w 4041704"/>
                  <a:gd name="connsiteY749" fmla="*/ 3443258 h 3686004"/>
                  <a:gd name="connsiteX750" fmla="*/ 891545 w 4041704"/>
                  <a:gd name="connsiteY750" fmla="*/ 3416330 h 3686004"/>
                  <a:gd name="connsiteX751" fmla="*/ 896111 w 4041704"/>
                  <a:gd name="connsiteY751" fmla="*/ 3411046 h 3686004"/>
                  <a:gd name="connsiteX752" fmla="*/ 936260 w 4041704"/>
                  <a:gd name="connsiteY752" fmla="*/ 3389402 h 3686004"/>
                  <a:gd name="connsiteX753" fmla="*/ 950766 w 4041704"/>
                  <a:gd name="connsiteY753" fmla="*/ 3372862 h 3686004"/>
                  <a:gd name="connsiteX754" fmla="*/ 958401 w 4041704"/>
                  <a:gd name="connsiteY754" fmla="*/ 3362175 h 3686004"/>
                  <a:gd name="connsiteX755" fmla="*/ 1002097 w 4041704"/>
                  <a:gd name="connsiteY755" fmla="*/ 3329141 h 3686004"/>
                  <a:gd name="connsiteX756" fmla="*/ 1027292 w 4041704"/>
                  <a:gd name="connsiteY756" fmla="*/ 3301404 h 3686004"/>
                  <a:gd name="connsiteX757" fmla="*/ 1054298 w 4041704"/>
                  <a:gd name="connsiteY757" fmla="*/ 3283982 h 3686004"/>
                  <a:gd name="connsiteX758" fmla="*/ 1066200 w 4041704"/>
                  <a:gd name="connsiteY758" fmla="*/ 3252921 h 3686004"/>
                  <a:gd name="connsiteX759" fmla="*/ 1061380 w 4041704"/>
                  <a:gd name="connsiteY759" fmla="*/ 3247263 h 3686004"/>
                  <a:gd name="connsiteX760" fmla="*/ 1070214 w 4041704"/>
                  <a:gd name="connsiteY760" fmla="*/ 3202775 h 3686004"/>
                  <a:gd name="connsiteX761" fmla="*/ 1077715 w 4041704"/>
                  <a:gd name="connsiteY761" fmla="*/ 3179648 h 3686004"/>
                  <a:gd name="connsiteX762" fmla="*/ 1077647 w 4041704"/>
                  <a:gd name="connsiteY762" fmla="*/ 3179528 h 3686004"/>
                  <a:gd name="connsiteX763" fmla="*/ 1068969 w 4041704"/>
                  <a:gd name="connsiteY763" fmla="*/ 3165555 h 3686004"/>
                  <a:gd name="connsiteX764" fmla="*/ 1069713 w 4041704"/>
                  <a:gd name="connsiteY764" fmla="*/ 3165435 h 3686004"/>
                  <a:gd name="connsiteX765" fmla="*/ 1068029 w 4041704"/>
                  <a:gd name="connsiteY765" fmla="*/ 3162443 h 3686004"/>
                  <a:gd name="connsiteX766" fmla="*/ 1064529 w 4041704"/>
                  <a:gd name="connsiteY766" fmla="*/ 3142060 h 3686004"/>
                  <a:gd name="connsiteX767" fmla="*/ 1063050 w 4041704"/>
                  <a:gd name="connsiteY767" fmla="*/ 3137376 h 3686004"/>
                  <a:gd name="connsiteX768" fmla="*/ 1062498 w 4041704"/>
                  <a:gd name="connsiteY768" fmla="*/ 3137761 h 3686004"/>
                  <a:gd name="connsiteX769" fmla="*/ 1034473 w 4041704"/>
                  <a:gd name="connsiteY769" fmla="*/ 3173009 h 3686004"/>
                  <a:gd name="connsiteX770" fmla="*/ 1013870 w 4041704"/>
                  <a:gd name="connsiteY770" fmla="*/ 3181846 h 3686004"/>
                  <a:gd name="connsiteX771" fmla="*/ 1003316 w 4041704"/>
                  <a:gd name="connsiteY771" fmla="*/ 3189210 h 3686004"/>
                  <a:gd name="connsiteX772" fmla="*/ 970293 w 4041704"/>
                  <a:gd name="connsiteY772" fmla="*/ 3206712 h 3686004"/>
                  <a:gd name="connsiteX773" fmla="*/ 947984 w 4041704"/>
                  <a:gd name="connsiteY773" fmla="*/ 3194585 h 3686004"/>
                  <a:gd name="connsiteX774" fmla="*/ 1001074 w 4041704"/>
                  <a:gd name="connsiteY774" fmla="*/ 3113231 h 3686004"/>
                  <a:gd name="connsiteX775" fmla="*/ 996669 w 4041704"/>
                  <a:gd name="connsiteY775" fmla="*/ 3113534 h 3686004"/>
                  <a:gd name="connsiteX776" fmla="*/ 1020438 w 4041704"/>
                  <a:gd name="connsiteY776" fmla="*/ 3088642 h 3686004"/>
                  <a:gd name="connsiteX777" fmla="*/ 1038396 w 4041704"/>
                  <a:gd name="connsiteY777" fmla="*/ 3064220 h 3686004"/>
                  <a:gd name="connsiteX778" fmla="*/ 1027366 w 4041704"/>
                  <a:gd name="connsiteY778" fmla="*/ 3055851 h 3686004"/>
                  <a:gd name="connsiteX779" fmla="*/ 1011529 w 4041704"/>
                  <a:gd name="connsiteY779" fmla="*/ 3037259 h 3686004"/>
                  <a:gd name="connsiteX780" fmla="*/ 989315 w 4041704"/>
                  <a:gd name="connsiteY780" fmla="*/ 3032467 h 3686004"/>
                  <a:gd name="connsiteX781" fmla="*/ 967639 w 4041704"/>
                  <a:gd name="connsiteY781" fmla="*/ 3039771 h 3686004"/>
                  <a:gd name="connsiteX782" fmla="*/ 956876 w 4041704"/>
                  <a:gd name="connsiteY782" fmla="*/ 3056610 h 3686004"/>
                  <a:gd name="connsiteX783" fmla="*/ 941712 w 4041704"/>
                  <a:gd name="connsiteY783" fmla="*/ 3062552 h 3686004"/>
                  <a:gd name="connsiteX784" fmla="*/ 926580 w 4041704"/>
                  <a:gd name="connsiteY784" fmla="*/ 3039873 h 3686004"/>
                  <a:gd name="connsiteX785" fmla="*/ 921415 w 4041704"/>
                  <a:gd name="connsiteY785" fmla="*/ 3033810 h 3686004"/>
                  <a:gd name="connsiteX786" fmla="*/ 914050 w 4041704"/>
                  <a:gd name="connsiteY786" fmla="*/ 3031714 h 3686004"/>
                  <a:gd name="connsiteX787" fmla="*/ 899127 w 4041704"/>
                  <a:gd name="connsiteY787" fmla="*/ 3015831 h 3686004"/>
                  <a:gd name="connsiteX788" fmla="*/ 883887 w 4041704"/>
                  <a:gd name="connsiteY788" fmla="*/ 3027417 h 3686004"/>
                  <a:gd name="connsiteX789" fmla="*/ 877840 w 4041704"/>
                  <a:gd name="connsiteY789" fmla="*/ 3027685 h 3686004"/>
                  <a:gd name="connsiteX790" fmla="*/ 833143 w 4041704"/>
                  <a:gd name="connsiteY790" fmla="*/ 3012056 h 3686004"/>
                  <a:gd name="connsiteX791" fmla="*/ 827051 w 4041704"/>
                  <a:gd name="connsiteY791" fmla="*/ 3008178 h 3686004"/>
                  <a:gd name="connsiteX792" fmla="*/ 805303 w 4041704"/>
                  <a:gd name="connsiteY792" fmla="*/ 2983463 h 3686004"/>
                  <a:gd name="connsiteX793" fmla="*/ 785396 w 4041704"/>
                  <a:gd name="connsiteY793" fmla="*/ 2940440 h 3686004"/>
                  <a:gd name="connsiteX794" fmla="*/ 777912 w 4041704"/>
                  <a:gd name="connsiteY794" fmla="*/ 2921010 h 3686004"/>
                  <a:gd name="connsiteX795" fmla="*/ 776057 w 4041704"/>
                  <a:gd name="connsiteY795" fmla="*/ 2906550 h 3686004"/>
                  <a:gd name="connsiteX796" fmla="*/ 794156 w 4041704"/>
                  <a:gd name="connsiteY796" fmla="*/ 2863934 h 3686004"/>
                  <a:gd name="connsiteX797" fmla="*/ 796433 w 4041704"/>
                  <a:gd name="connsiteY797" fmla="*/ 2854323 h 3686004"/>
                  <a:gd name="connsiteX798" fmla="*/ 784369 w 4041704"/>
                  <a:gd name="connsiteY798" fmla="*/ 2826241 h 3686004"/>
                  <a:gd name="connsiteX799" fmla="*/ 781525 w 4041704"/>
                  <a:gd name="connsiteY799" fmla="*/ 2814714 h 3686004"/>
                  <a:gd name="connsiteX800" fmla="*/ 777006 w 4041704"/>
                  <a:gd name="connsiteY800" fmla="*/ 2786482 h 3686004"/>
                  <a:gd name="connsiteX801" fmla="*/ 764987 w 4041704"/>
                  <a:gd name="connsiteY801" fmla="*/ 2781377 h 3686004"/>
                  <a:gd name="connsiteX802" fmla="*/ 754819 w 4041704"/>
                  <a:gd name="connsiteY802" fmla="*/ 2791238 h 3686004"/>
                  <a:gd name="connsiteX803" fmla="*/ 748844 w 4041704"/>
                  <a:gd name="connsiteY803" fmla="*/ 2763129 h 3686004"/>
                  <a:gd name="connsiteX804" fmla="*/ 730809 w 4041704"/>
                  <a:gd name="connsiteY804" fmla="*/ 2718412 h 3686004"/>
                  <a:gd name="connsiteX805" fmla="*/ 725651 w 4041704"/>
                  <a:gd name="connsiteY805" fmla="*/ 2720140 h 3686004"/>
                  <a:gd name="connsiteX806" fmla="*/ 727215 w 4041704"/>
                  <a:gd name="connsiteY806" fmla="*/ 2721285 h 3686004"/>
                  <a:gd name="connsiteX807" fmla="*/ 719629 w 4041704"/>
                  <a:gd name="connsiteY807" fmla="*/ 2729726 h 3686004"/>
                  <a:gd name="connsiteX808" fmla="*/ 704062 w 4041704"/>
                  <a:gd name="connsiteY808" fmla="*/ 2753308 h 3686004"/>
                  <a:gd name="connsiteX809" fmla="*/ 700079 w 4041704"/>
                  <a:gd name="connsiteY809" fmla="*/ 2765644 h 3686004"/>
                  <a:gd name="connsiteX810" fmla="*/ 663000 w 4041704"/>
                  <a:gd name="connsiteY810" fmla="*/ 2821583 h 3686004"/>
                  <a:gd name="connsiteX811" fmla="*/ 668823 w 4041704"/>
                  <a:gd name="connsiteY811" fmla="*/ 2841084 h 3686004"/>
                  <a:gd name="connsiteX812" fmla="*/ 685585 w 4041704"/>
                  <a:gd name="connsiteY812" fmla="*/ 2878480 h 3686004"/>
                  <a:gd name="connsiteX813" fmla="*/ 680405 w 4041704"/>
                  <a:gd name="connsiteY813" fmla="*/ 2888905 h 3686004"/>
                  <a:gd name="connsiteX814" fmla="*/ 659234 w 4041704"/>
                  <a:gd name="connsiteY814" fmla="*/ 2898435 h 3686004"/>
                  <a:gd name="connsiteX815" fmla="*/ 583400 w 4041704"/>
                  <a:gd name="connsiteY815" fmla="*/ 2850398 h 3686004"/>
                  <a:gd name="connsiteX816" fmla="*/ 565656 w 4041704"/>
                  <a:gd name="connsiteY816" fmla="*/ 2840755 h 3686004"/>
                  <a:gd name="connsiteX817" fmla="*/ 557530 w 4041704"/>
                  <a:gd name="connsiteY817" fmla="*/ 2840523 h 3686004"/>
                  <a:gd name="connsiteX818" fmla="*/ 559953 w 4041704"/>
                  <a:gd name="connsiteY818" fmla="*/ 2852042 h 3686004"/>
                  <a:gd name="connsiteX819" fmla="*/ 565475 w 4041704"/>
                  <a:gd name="connsiteY819" fmla="*/ 2853639 h 3686004"/>
                  <a:gd name="connsiteX820" fmla="*/ 577550 w 4041704"/>
                  <a:gd name="connsiteY820" fmla="*/ 2858053 h 3686004"/>
                  <a:gd name="connsiteX821" fmla="*/ 567497 w 4041704"/>
                  <a:gd name="connsiteY821" fmla="*/ 2872594 h 3686004"/>
                  <a:gd name="connsiteX822" fmla="*/ 592456 w 4041704"/>
                  <a:gd name="connsiteY822" fmla="*/ 2877187 h 3686004"/>
                  <a:gd name="connsiteX823" fmla="*/ 592034 w 4041704"/>
                  <a:gd name="connsiteY823" fmla="*/ 2887562 h 3686004"/>
                  <a:gd name="connsiteX824" fmla="*/ 558685 w 4041704"/>
                  <a:gd name="connsiteY824" fmla="*/ 2883167 h 3686004"/>
                  <a:gd name="connsiteX825" fmla="*/ 536016 w 4041704"/>
                  <a:gd name="connsiteY825" fmla="*/ 2872881 h 3686004"/>
                  <a:gd name="connsiteX826" fmla="*/ 534593 w 4041704"/>
                  <a:gd name="connsiteY826" fmla="*/ 2854883 h 3686004"/>
                  <a:gd name="connsiteX827" fmla="*/ 524713 w 4041704"/>
                  <a:gd name="connsiteY827" fmla="*/ 2845902 h 3686004"/>
                  <a:gd name="connsiteX828" fmla="*/ 507469 w 4041704"/>
                  <a:gd name="connsiteY828" fmla="*/ 2862552 h 3686004"/>
                  <a:gd name="connsiteX829" fmla="*/ 500538 w 4041704"/>
                  <a:gd name="connsiteY829" fmla="*/ 2864230 h 3686004"/>
                  <a:gd name="connsiteX830" fmla="*/ 517410 w 4041704"/>
                  <a:gd name="connsiteY830" fmla="*/ 2827861 h 3686004"/>
                  <a:gd name="connsiteX831" fmla="*/ 505852 w 4041704"/>
                  <a:gd name="connsiteY831" fmla="*/ 2811950 h 3686004"/>
                  <a:gd name="connsiteX832" fmla="*/ 485775 w 4041704"/>
                  <a:gd name="connsiteY832" fmla="*/ 2813877 h 3686004"/>
                  <a:gd name="connsiteX833" fmla="*/ 475676 w 4041704"/>
                  <a:gd name="connsiteY833" fmla="*/ 2799448 h 3686004"/>
                  <a:gd name="connsiteX834" fmla="*/ 482504 w 4041704"/>
                  <a:gd name="connsiteY834" fmla="*/ 2788255 h 3686004"/>
                  <a:gd name="connsiteX835" fmla="*/ 480453 w 4041704"/>
                  <a:gd name="connsiteY835" fmla="*/ 2761605 h 3686004"/>
                  <a:gd name="connsiteX836" fmla="*/ 482055 w 4041704"/>
                  <a:gd name="connsiteY836" fmla="*/ 2731868 h 3686004"/>
                  <a:gd name="connsiteX837" fmla="*/ 474837 w 4041704"/>
                  <a:gd name="connsiteY837" fmla="*/ 2702067 h 3686004"/>
                  <a:gd name="connsiteX838" fmla="*/ 461682 w 4041704"/>
                  <a:gd name="connsiteY838" fmla="*/ 2691678 h 3686004"/>
                  <a:gd name="connsiteX839" fmla="*/ 472720 w 4041704"/>
                  <a:gd name="connsiteY839" fmla="*/ 2684237 h 3686004"/>
                  <a:gd name="connsiteX840" fmla="*/ 476156 w 4041704"/>
                  <a:gd name="connsiteY840" fmla="*/ 2675700 h 3686004"/>
                  <a:gd name="connsiteX841" fmla="*/ 465852 w 4041704"/>
                  <a:gd name="connsiteY841" fmla="*/ 2642243 h 3686004"/>
                  <a:gd name="connsiteX842" fmla="*/ 466201 w 4041704"/>
                  <a:gd name="connsiteY842" fmla="*/ 2630051 h 3686004"/>
                  <a:gd name="connsiteX843" fmla="*/ 450174 w 4041704"/>
                  <a:gd name="connsiteY843" fmla="*/ 2645673 h 3686004"/>
                  <a:gd name="connsiteX844" fmla="*/ 438844 w 4041704"/>
                  <a:gd name="connsiteY844" fmla="*/ 2645849 h 3686004"/>
                  <a:gd name="connsiteX845" fmla="*/ 407612 w 4041704"/>
                  <a:gd name="connsiteY845" fmla="*/ 2659282 h 3686004"/>
                  <a:gd name="connsiteX846" fmla="*/ 388301 w 4041704"/>
                  <a:gd name="connsiteY846" fmla="*/ 2662859 h 3686004"/>
                  <a:gd name="connsiteX847" fmla="*/ 372054 w 4041704"/>
                  <a:gd name="connsiteY847" fmla="*/ 2673030 h 3686004"/>
                  <a:gd name="connsiteX848" fmla="*/ 366153 w 4041704"/>
                  <a:gd name="connsiteY848" fmla="*/ 2675927 h 3686004"/>
                  <a:gd name="connsiteX849" fmla="*/ 337020 w 4041704"/>
                  <a:gd name="connsiteY849" fmla="*/ 2651066 h 3686004"/>
                  <a:gd name="connsiteX850" fmla="*/ 309559 w 4041704"/>
                  <a:gd name="connsiteY850" fmla="*/ 2657350 h 3686004"/>
                  <a:gd name="connsiteX851" fmla="*/ 286125 w 4041704"/>
                  <a:gd name="connsiteY851" fmla="*/ 2645417 h 3686004"/>
                  <a:gd name="connsiteX852" fmla="*/ 268162 w 4041704"/>
                  <a:gd name="connsiteY852" fmla="*/ 2630323 h 3686004"/>
                  <a:gd name="connsiteX853" fmla="*/ 242903 w 4041704"/>
                  <a:gd name="connsiteY853" fmla="*/ 2607826 h 3686004"/>
                  <a:gd name="connsiteX854" fmla="*/ 232834 w 4041704"/>
                  <a:gd name="connsiteY854" fmla="*/ 2601092 h 3686004"/>
                  <a:gd name="connsiteX855" fmla="*/ 223794 w 4041704"/>
                  <a:gd name="connsiteY855" fmla="*/ 2595578 h 3686004"/>
                  <a:gd name="connsiteX856" fmla="*/ 229257 w 4041704"/>
                  <a:gd name="connsiteY856" fmla="*/ 2581782 h 3686004"/>
                  <a:gd name="connsiteX857" fmla="*/ 239172 w 4041704"/>
                  <a:gd name="connsiteY857" fmla="*/ 2574244 h 3686004"/>
                  <a:gd name="connsiteX858" fmla="*/ 246021 w 4041704"/>
                  <a:gd name="connsiteY858" fmla="*/ 2560112 h 3686004"/>
                  <a:gd name="connsiteX859" fmla="*/ 236215 w 4041704"/>
                  <a:gd name="connsiteY859" fmla="*/ 2552948 h 3686004"/>
                  <a:gd name="connsiteX860" fmla="*/ 222405 w 4041704"/>
                  <a:gd name="connsiteY860" fmla="*/ 2561062 h 3686004"/>
                  <a:gd name="connsiteX861" fmla="*/ 216081 w 4041704"/>
                  <a:gd name="connsiteY861" fmla="*/ 2574334 h 3686004"/>
                  <a:gd name="connsiteX862" fmla="*/ 191941 w 4041704"/>
                  <a:gd name="connsiteY862" fmla="*/ 2576145 h 3686004"/>
                  <a:gd name="connsiteX863" fmla="*/ 194915 w 4041704"/>
                  <a:gd name="connsiteY863" fmla="*/ 2559649 h 3686004"/>
                  <a:gd name="connsiteX864" fmla="*/ 194993 w 4041704"/>
                  <a:gd name="connsiteY864" fmla="*/ 2537251 h 3686004"/>
                  <a:gd name="connsiteX865" fmla="*/ 192141 w 4041704"/>
                  <a:gd name="connsiteY865" fmla="*/ 2525470 h 3686004"/>
                  <a:gd name="connsiteX866" fmla="*/ 197888 w 4041704"/>
                  <a:gd name="connsiteY866" fmla="*/ 2508302 h 3686004"/>
                  <a:gd name="connsiteX867" fmla="*/ 200221 w 4041704"/>
                  <a:gd name="connsiteY867" fmla="*/ 2496731 h 3686004"/>
                  <a:gd name="connsiteX868" fmla="*/ 191458 w 4041704"/>
                  <a:gd name="connsiteY868" fmla="*/ 2477209 h 3686004"/>
                  <a:gd name="connsiteX869" fmla="*/ 183220 w 4041704"/>
                  <a:gd name="connsiteY869" fmla="*/ 2456827 h 3686004"/>
                  <a:gd name="connsiteX870" fmla="*/ 210079 w 4041704"/>
                  <a:gd name="connsiteY870" fmla="*/ 2414736 h 3686004"/>
                  <a:gd name="connsiteX871" fmla="*/ 221583 w 4041704"/>
                  <a:gd name="connsiteY871" fmla="*/ 2391038 h 3686004"/>
                  <a:gd name="connsiteX872" fmla="*/ 240133 w 4041704"/>
                  <a:gd name="connsiteY872" fmla="*/ 2361599 h 3686004"/>
                  <a:gd name="connsiteX873" fmla="*/ 247894 w 4041704"/>
                  <a:gd name="connsiteY873" fmla="*/ 2352749 h 3686004"/>
                  <a:gd name="connsiteX874" fmla="*/ 240633 w 4041704"/>
                  <a:gd name="connsiteY874" fmla="*/ 2328828 h 3686004"/>
                  <a:gd name="connsiteX875" fmla="*/ 229872 w 4041704"/>
                  <a:gd name="connsiteY875" fmla="*/ 2322262 h 3686004"/>
                  <a:gd name="connsiteX876" fmla="*/ 267736 w 4041704"/>
                  <a:gd name="connsiteY876" fmla="*/ 2324097 h 3686004"/>
                  <a:gd name="connsiteX877" fmla="*/ 284895 w 4041704"/>
                  <a:gd name="connsiteY877" fmla="*/ 2319208 h 3686004"/>
                  <a:gd name="connsiteX878" fmla="*/ 294969 w 4041704"/>
                  <a:gd name="connsiteY878" fmla="*/ 2301727 h 3686004"/>
                  <a:gd name="connsiteX879" fmla="*/ 319825 w 4041704"/>
                  <a:gd name="connsiteY879" fmla="*/ 2296809 h 3686004"/>
                  <a:gd name="connsiteX880" fmla="*/ 338486 w 4041704"/>
                  <a:gd name="connsiteY880" fmla="*/ 2287520 h 3686004"/>
                  <a:gd name="connsiteX881" fmla="*/ 344964 w 4041704"/>
                  <a:gd name="connsiteY881" fmla="*/ 2288518 h 3686004"/>
                  <a:gd name="connsiteX882" fmla="*/ 345963 w 4041704"/>
                  <a:gd name="connsiteY882" fmla="*/ 2282040 h 3686004"/>
                  <a:gd name="connsiteX883" fmla="*/ 334886 w 4041704"/>
                  <a:gd name="connsiteY883" fmla="*/ 2257174 h 3686004"/>
                  <a:gd name="connsiteX884" fmla="*/ 328066 w 4041704"/>
                  <a:gd name="connsiteY884" fmla="*/ 2256305 h 3686004"/>
                  <a:gd name="connsiteX885" fmla="*/ 326915 w 4041704"/>
                  <a:gd name="connsiteY885" fmla="*/ 2256930 h 3686004"/>
                  <a:gd name="connsiteX886" fmla="*/ 316061 w 4041704"/>
                  <a:gd name="connsiteY886" fmla="*/ 2254318 h 3686004"/>
                  <a:gd name="connsiteX887" fmla="*/ 292711 w 4041704"/>
                  <a:gd name="connsiteY887" fmla="*/ 2226086 h 3686004"/>
                  <a:gd name="connsiteX888" fmla="*/ 293665 w 4041704"/>
                  <a:gd name="connsiteY888" fmla="*/ 2222983 h 3686004"/>
                  <a:gd name="connsiteX889" fmla="*/ 287973 w 4041704"/>
                  <a:gd name="connsiteY889" fmla="*/ 2218310 h 3686004"/>
                  <a:gd name="connsiteX890" fmla="*/ 268137 w 4041704"/>
                  <a:gd name="connsiteY890" fmla="*/ 2222747 h 3686004"/>
                  <a:gd name="connsiteX891" fmla="*/ 255699 w 4041704"/>
                  <a:gd name="connsiteY891" fmla="*/ 2244103 h 3686004"/>
                  <a:gd name="connsiteX892" fmla="*/ 246742 w 4041704"/>
                  <a:gd name="connsiteY892" fmla="*/ 2251040 h 3686004"/>
                  <a:gd name="connsiteX893" fmla="*/ 242837 w 4041704"/>
                  <a:gd name="connsiteY893" fmla="*/ 2240980 h 3686004"/>
                  <a:gd name="connsiteX894" fmla="*/ 244074 w 4041704"/>
                  <a:gd name="connsiteY894" fmla="*/ 2202161 h 3686004"/>
                  <a:gd name="connsiteX895" fmla="*/ 254872 w 4041704"/>
                  <a:gd name="connsiteY895" fmla="*/ 2192209 h 3686004"/>
                  <a:gd name="connsiteX896" fmla="*/ 272556 w 4041704"/>
                  <a:gd name="connsiteY896" fmla="*/ 2180404 h 3686004"/>
                  <a:gd name="connsiteX897" fmla="*/ 280288 w 4041704"/>
                  <a:gd name="connsiteY897" fmla="*/ 2173876 h 3686004"/>
                  <a:gd name="connsiteX898" fmla="*/ 280101 w 4041704"/>
                  <a:gd name="connsiteY898" fmla="*/ 2172712 h 3686004"/>
                  <a:gd name="connsiteX899" fmla="*/ 282418 w 4041704"/>
                  <a:gd name="connsiteY899" fmla="*/ 2167586 h 3686004"/>
                  <a:gd name="connsiteX900" fmla="*/ 284250 w 4041704"/>
                  <a:gd name="connsiteY900" fmla="*/ 2163518 h 3686004"/>
                  <a:gd name="connsiteX901" fmla="*/ 282733 w 4041704"/>
                  <a:gd name="connsiteY901" fmla="*/ 2158286 h 3686004"/>
                  <a:gd name="connsiteX902" fmla="*/ 277970 w 4041704"/>
                  <a:gd name="connsiteY902" fmla="*/ 2159412 h 3686004"/>
                  <a:gd name="connsiteX903" fmla="*/ 270762 w 4041704"/>
                  <a:gd name="connsiteY903" fmla="*/ 2160837 h 3686004"/>
                  <a:gd name="connsiteX904" fmla="*/ 269741 w 4041704"/>
                  <a:gd name="connsiteY904" fmla="*/ 2152970 h 3686004"/>
                  <a:gd name="connsiteX905" fmla="*/ 270486 w 4041704"/>
                  <a:gd name="connsiteY905" fmla="*/ 2151396 h 3686004"/>
                  <a:gd name="connsiteX906" fmla="*/ 264354 w 4041704"/>
                  <a:gd name="connsiteY906" fmla="*/ 2140825 h 3686004"/>
                  <a:gd name="connsiteX907" fmla="*/ 256578 w 4041704"/>
                  <a:gd name="connsiteY907" fmla="*/ 2135115 h 3686004"/>
                  <a:gd name="connsiteX908" fmla="*/ 256216 w 4041704"/>
                  <a:gd name="connsiteY908" fmla="*/ 2132405 h 3686004"/>
                  <a:gd name="connsiteX909" fmla="*/ 249309 w 4041704"/>
                  <a:gd name="connsiteY909" fmla="*/ 2125651 h 3686004"/>
                  <a:gd name="connsiteX910" fmla="*/ 241768 w 4041704"/>
                  <a:gd name="connsiteY910" fmla="*/ 2122122 h 3686004"/>
                  <a:gd name="connsiteX911" fmla="*/ 222886 w 4041704"/>
                  <a:gd name="connsiteY911" fmla="*/ 2113166 h 3686004"/>
                  <a:gd name="connsiteX912" fmla="*/ 202956 w 4041704"/>
                  <a:gd name="connsiteY912" fmla="*/ 2113965 h 3686004"/>
                  <a:gd name="connsiteX913" fmla="*/ 196020 w 4041704"/>
                  <a:gd name="connsiteY913" fmla="*/ 2109455 h 3686004"/>
                  <a:gd name="connsiteX914" fmla="*/ 189879 w 4041704"/>
                  <a:gd name="connsiteY914" fmla="*/ 2093818 h 3686004"/>
                  <a:gd name="connsiteX915" fmla="*/ 190909 w 4041704"/>
                  <a:gd name="connsiteY915" fmla="*/ 2082560 h 3686004"/>
                  <a:gd name="connsiteX916" fmla="*/ 176927 w 4041704"/>
                  <a:gd name="connsiteY916" fmla="*/ 2076952 h 3686004"/>
                  <a:gd name="connsiteX917" fmla="*/ 161150 w 4041704"/>
                  <a:gd name="connsiteY917" fmla="*/ 2071832 h 3686004"/>
                  <a:gd name="connsiteX918" fmla="*/ 156976 w 4041704"/>
                  <a:gd name="connsiteY918" fmla="*/ 2051565 h 3686004"/>
                  <a:gd name="connsiteX919" fmla="*/ 164190 w 4041704"/>
                  <a:gd name="connsiteY919" fmla="*/ 2046515 h 3686004"/>
                  <a:gd name="connsiteX920" fmla="*/ 176598 w 4041704"/>
                  <a:gd name="connsiteY920" fmla="*/ 2017463 h 3686004"/>
                  <a:gd name="connsiteX921" fmla="*/ 172362 w 4041704"/>
                  <a:gd name="connsiteY921" fmla="*/ 1981804 h 3686004"/>
                  <a:gd name="connsiteX922" fmla="*/ 157391 w 4041704"/>
                  <a:gd name="connsiteY922" fmla="*/ 1971489 h 3686004"/>
                  <a:gd name="connsiteX923" fmla="*/ 140371 w 4041704"/>
                  <a:gd name="connsiteY923" fmla="*/ 1969374 h 3686004"/>
                  <a:gd name="connsiteX924" fmla="*/ 147853 w 4041704"/>
                  <a:gd name="connsiteY924" fmla="*/ 1939681 h 3686004"/>
                  <a:gd name="connsiteX925" fmla="*/ 158285 w 4041704"/>
                  <a:gd name="connsiteY925" fmla="*/ 1920645 h 3686004"/>
                  <a:gd name="connsiteX926" fmla="*/ 160830 w 4041704"/>
                  <a:gd name="connsiteY926" fmla="*/ 1915989 h 3686004"/>
                  <a:gd name="connsiteX927" fmla="*/ 159493 w 4041704"/>
                  <a:gd name="connsiteY927" fmla="*/ 1915963 h 3686004"/>
                  <a:gd name="connsiteX928" fmla="*/ 153790 w 4041704"/>
                  <a:gd name="connsiteY928" fmla="*/ 1913117 h 3686004"/>
                  <a:gd name="connsiteX929" fmla="*/ 137462 w 4041704"/>
                  <a:gd name="connsiteY929" fmla="*/ 1905516 h 3686004"/>
                  <a:gd name="connsiteX930" fmla="*/ 133579 w 4041704"/>
                  <a:gd name="connsiteY930" fmla="*/ 1899724 h 3686004"/>
                  <a:gd name="connsiteX931" fmla="*/ 133105 w 4041704"/>
                  <a:gd name="connsiteY931" fmla="*/ 1895728 h 3686004"/>
                  <a:gd name="connsiteX932" fmla="*/ 129392 w 4041704"/>
                  <a:gd name="connsiteY932" fmla="*/ 1898293 h 3686004"/>
                  <a:gd name="connsiteX933" fmla="*/ 116047 w 4041704"/>
                  <a:gd name="connsiteY933" fmla="*/ 1904919 h 3686004"/>
                  <a:gd name="connsiteX934" fmla="*/ 112975 w 4041704"/>
                  <a:gd name="connsiteY934" fmla="*/ 1904648 h 3686004"/>
                  <a:gd name="connsiteX935" fmla="*/ 113239 w 4041704"/>
                  <a:gd name="connsiteY935" fmla="*/ 1905442 h 3686004"/>
                  <a:gd name="connsiteX936" fmla="*/ 109733 w 4041704"/>
                  <a:gd name="connsiteY936" fmla="*/ 1907599 h 3686004"/>
                  <a:gd name="connsiteX937" fmla="*/ 93271 w 4041704"/>
                  <a:gd name="connsiteY937" fmla="*/ 1905341 h 3686004"/>
                  <a:gd name="connsiteX938" fmla="*/ 78716 w 4041704"/>
                  <a:gd name="connsiteY938" fmla="*/ 1908782 h 3686004"/>
                  <a:gd name="connsiteX939" fmla="*/ 74146 w 4041704"/>
                  <a:gd name="connsiteY939" fmla="*/ 1915454 h 3686004"/>
                  <a:gd name="connsiteX940" fmla="*/ 71611 w 4041704"/>
                  <a:gd name="connsiteY940" fmla="*/ 1917731 h 3686004"/>
                  <a:gd name="connsiteX941" fmla="*/ 69334 w 4041704"/>
                  <a:gd name="connsiteY941" fmla="*/ 1915194 h 3686004"/>
                  <a:gd name="connsiteX942" fmla="*/ 62727 w 4041704"/>
                  <a:gd name="connsiteY942" fmla="*/ 1910885 h 3686004"/>
                  <a:gd name="connsiteX943" fmla="*/ 49191 w 4041704"/>
                  <a:gd name="connsiteY943" fmla="*/ 1906817 h 3686004"/>
                  <a:gd name="connsiteX944" fmla="*/ 42777 w 4041704"/>
                  <a:gd name="connsiteY944" fmla="*/ 1908054 h 3686004"/>
                  <a:gd name="connsiteX945" fmla="*/ 39043 w 4041704"/>
                  <a:gd name="connsiteY945" fmla="*/ 1911174 h 3686004"/>
                  <a:gd name="connsiteX946" fmla="*/ 35068 w 4041704"/>
                  <a:gd name="connsiteY946" fmla="*/ 1907360 h 3686004"/>
                  <a:gd name="connsiteX947" fmla="*/ 33663 w 4041704"/>
                  <a:gd name="connsiteY947" fmla="*/ 1903778 h 3686004"/>
                  <a:gd name="connsiteX948" fmla="*/ 21749 w 4041704"/>
                  <a:gd name="connsiteY948" fmla="*/ 1901843 h 3686004"/>
                  <a:gd name="connsiteX949" fmla="*/ 19945 w 4041704"/>
                  <a:gd name="connsiteY949" fmla="*/ 1903668 h 3686004"/>
                  <a:gd name="connsiteX950" fmla="*/ 15118 w 4041704"/>
                  <a:gd name="connsiteY950" fmla="*/ 1904528 h 3686004"/>
                  <a:gd name="connsiteX951" fmla="*/ 15175 w 4041704"/>
                  <a:gd name="connsiteY951" fmla="*/ 1900043 h 3686004"/>
                  <a:gd name="connsiteX952" fmla="*/ 17990 w 4041704"/>
                  <a:gd name="connsiteY952" fmla="*/ 1896581 h 3686004"/>
                  <a:gd name="connsiteX953" fmla="*/ 17531 w 4041704"/>
                  <a:gd name="connsiteY953" fmla="*/ 1891099 h 3686004"/>
                  <a:gd name="connsiteX954" fmla="*/ 9478 w 4041704"/>
                  <a:gd name="connsiteY954" fmla="*/ 1875949 h 3686004"/>
                  <a:gd name="connsiteX955" fmla="*/ 3397 w 4041704"/>
                  <a:gd name="connsiteY955" fmla="*/ 1856139 h 3686004"/>
                  <a:gd name="connsiteX956" fmla="*/ 4652 w 4041704"/>
                  <a:gd name="connsiteY956" fmla="*/ 1850811 h 3686004"/>
                  <a:gd name="connsiteX957" fmla="*/ 7981 w 4041704"/>
                  <a:gd name="connsiteY957" fmla="*/ 1845163 h 3686004"/>
                  <a:gd name="connsiteX958" fmla="*/ 7180 w 4041704"/>
                  <a:gd name="connsiteY958" fmla="*/ 1842047 h 3686004"/>
                  <a:gd name="connsiteX959" fmla="*/ 0 w 4041704"/>
                  <a:gd name="connsiteY959" fmla="*/ 1830579 h 3686004"/>
                  <a:gd name="connsiteX960" fmla="*/ 1735 w 4041704"/>
                  <a:gd name="connsiteY960" fmla="*/ 1818053 h 3686004"/>
                  <a:gd name="connsiteX961" fmla="*/ 16041 w 4041704"/>
                  <a:gd name="connsiteY961" fmla="*/ 1801382 h 3686004"/>
                  <a:gd name="connsiteX962" fmla="*/ 19907 w 4041704"/>
                  <a:gd name="connsiteY962" fmla="*/ 1793107 h 3686004"/>
                  <a:gd name="connsiteX963" fmla="*/ 27281 w 4041704"/>
                  <a:gd name="connsiteY963" fmla="*/ 1778114 h 3686004"/>
                  <a:gd name="connsiteX964" fmla="*/ 27243 w 4041704"/>
                  <a:gd name="connsiteY964" fmla="*/ 1759781 h 3686004"/>
                  <a:gd name="connsiteX965" fmla="*/ 55513 w 4041704"/>
                  <a:gd name="connsiteY965" fmla="*/ 1749265 h 3686004"/>
                  <a:gd name="connsiteX966" fmla="*/ 70592 w 4041704"/>
                  <a:gd name="connsiteY966" fmla="*/ 1744880 h 3686004"/>
                  <a:gd name="connsiteX967" fmla="*/ 96805 w 4041704"/>
                  <a:gd name="connsiteY967" fmla="*/ 1731928 h 3686004"/>
                  <a:gd name="connsiteX968" fmla="*/ 110075 w 4041704"/>
                  <a:gd name="connsiteY968" fmla="*/ 1738252 h 3686004"/>
                  <a:gd name="connsiteX969" fmla="*/ 121332 w 4041704"/>
                  <a:gd name="connsiteY969" fmla="*/ 1736259 h 3686004"/>
                  <a:gd name="connsiteX970" fmla="*/ 127329 w 4041704"/>
                  <a:gd name="connsiteY970" fmla="*/ 1732239 h 3686004"/>
                  <a:gd name="connsiteX971" fmla="*/ 133588 w 4041704"/>
                  <a:gd name="connsiteY971" fmla="*/ 1727788 h 3686004"/>
                  <a:gd name="connsiteX972" fmla="*/ 134144 w 4041704"/>
                  <a:gd name="connsiteY972" fmla="*/ 1734624 h 3686004"/>
                  <a:gd name="connsiteX973" fmla="*/ 133196 w 4041704"/>
                  <a:gd name="connsiteY973" fmla="*/ 1745861 h 3686004"/>
                  <a:gd name="connsiteX974" fmla="*/ 143265 w 4041704"/>
                  <a:gd name="connsiteY974" fmla="*/ 1752593 h 3686004"/>
                  <a:gd name="connsiteX975" fmla="*/ 152296 w 4041704"/>
                  <a:gd name="connsiteY975" fmla="*/ 1747470 h 3686004"/>
                  <a:gd name="connsiteX976" fmla="*/ 155718 w 4041704"/>
                  <a:gd name="connsiteY976" fmla="*/ 1752512 h 3686004"/>
                  <a:gd name="connsiteX977" fmla="*/ 161592 w 4041704"/>
                  <a:gd name="connsiteY977" fmla="*/ 1776769 h 3686004"/>
                  <a:gd name="connsiteX978" fmla="*/ 166956 w 4041704"/>
                  <a:gd name="connsiteY978" fmla="*/ 1788310 h 3686004"/>
                  <a:gd name="connsiteX979" fmla="*/ 166316 w 4041704"/>
                  <a:gd name="connsiteY979" fmla="*/ 1794564 h 3686004"/>
                  <a:gd name="connsiteX980" fmla="*/ 168319 w 4041704"/>
                  <a:gd name="connsiteY980" fmla="*/ 1794045 h 3686004"/>
                  <a:gd name="connsiteX981" fmla="*/ 174958 w 4041704"/>
                  <a:gd name="connsiteY981" fmla="*/ 1788737 h 3686004"/>
                  <a:gd name="connsiteX982" fmla="*/ 181371 w 4041704"/>
                  <a:gd name="connsiteY982" fmla="*/ 1787500 h 3686004"/>
                  <a:gd name="connsiteX983" fmla="*/ 198329 w 4041704"/>
                  <a:gd name="connsiteY983" fmla="*/ 1792737 h 3686004"/>
                  <a:gd name="connsiteX984" fmla="*/ 201544 w 4041704"/>
                  <a:gd name="connsiteY984" fmla="*/ 1788737 h 3686004"/>
                  <a:gd name="connsiteX985" fmla="*/ 221079 w 4041704"/>
                  <a:gd name="connsiteY985" fmla="*/ 1766397 h 3686004"/>
                  <a:gd name="connsiteX986" fmla="*/ 225545 w 4041704"/>
                  <a:gd name="connsiteY986" fmla="*/ 1759079 h 3686004"/>
                  <a:gd name="connsiteX987" fmla="*/ 226230 w 4041704"/>
                  <a:gd name="connsiteY987" fmla="*/ 1748274 h 3686004"/>
                  <a:gd name="connsiteX988" fmla="*/ 211965 w 4041704"/>
                  <a:gd name="connsiteY988" fmla="*/ 1724214 h 3686004"/>
                  <a:gd name="connsiteX989" fmla="*/ 210257 w 4041704"/>
                  <a:gd name="connsiteY989" fmla="*/ 1709587 h 3686004"/>
                  <a:gd name="connsiteX990" fmla="*/ 224023 w 4041704"/>
                  <a:gd name="connsiteY990" fmla="*/ 1707353 h 3686004"/>
                  <a:gd name="connsiteX991" fmla="*/ 242241 w 4041704"/>
                  <a:gd name="connsiteY991" fmla="*/ 1711379 h 3686004"/>
                  <a:gd name="connsiteX992" fmla="*/ 255293 w 4041704"/>
                  <a:gd name="connsiteY992" fmla="*/ 1712253 h 3686004"/>
                  <a:gd name="connsiteX993" fmla="*/ 264324 w 4041704"/>
                  <a:gd name="connsiteY993" fmla="*/ 1707132 h 3686004"/>
                  <a:gd name="connsiteX994" fmla="*/ 281407 w 4041704"/>
                  <a:gd name="connsiteY994" fmla="*/ 1665575 h 3686004"/>
                  <a:gd name="connsiteX995" fmla="*/ 295355 w 4041704"/>
                  <a:gd name="connsiteY995" fmla="*/ 1650457 h 3686004"/>
                  <a:gd name="connsiteX996" fmla="*/ 318183 w 4041704"/>
                  <a:gd name="connsiteY996" fmla="*/ 1650798 h 3686004"/>
                  <a:gd name="connsiteX997" fmla="*/ 336105 w 4041704"/>
                  <a:gd name="connsiteY997" fmla="*/ 1612706 h 3686004"/>
                  <a:gd name="connsiteX998" fmla="*/ 332244 w 4041704"/>
                  <a:gd name="connsiteY998" fmla="*/ 1596765 h 3686004"/>
                  <a:gd name="connsiteX999" fmla="*/ 345508 w 4041704"/>
                  <a:gd name="connsiteY999" fmla="*/ 1592453 h 3686004"/>
                  <a:gd name="connsiteX1000" fmla="*/ 372459 w 4041704"/>
                  <a:gd name="connsiteY1000" fmla="*/ 1608304 h 3686004"/>
                  <a:gd name="connsiteX1001" fmla="*/ 366520 w 4041704"/>
                  <a:gd name="connsiteY1001" fmla="*/ 1592867 h 3686004"/>
                  <a:gd name="connsiteX1002" fmla="*/ 362257 w 4041704"/>
                  <a:gd name="connsiteY1002" fmla="*/ 1584360 h 3686004"/>
                  <a:gd name="connsiteX1003" fmla="*/ 341471 w 4041704"/>
                  <a:gd name="connsiteY1003" fmla="*/ 1565181 h 3686004"/>
                  <a:gd name="connsiteX1004" fmla="*/ 324093 w 4041704"/>
                  <a:gd name="connsiteY1004" fmla="*/ 1564622 h 3686004"/>
                  <a:gd name="connsiteX1005" fmla="*/ 335369 w 4041704"/>
                  <a:gd name="connsiteY1005" fmla="*/ 1524838 h 3686004"/>
                  <a:gd name="connsiteX1006" fmla="*/ 346666 w 4041704"/>
                  <a:gd name="connsiteY1006" fmla="*/ 1482115 h 3686004"/>
                  <a:gd name="connsiteX1007" fmla="*/ 338449 w 4041704"/>
                  <a:gd name="connsiteY1007" fmla="*/ 1458790 h 3686004"/>
                  <a:gd name="connsiteX1008" fmla="*/ 315695 w 4041704"/>
                  <a:gd name="connsiteY1008" fmla="*/ 1460266 h 3686004"/>
                  <a:gd name="connsiteX1009" fmla="*/ 297610 w 4041704"/>
                  <a:gd name="connsiteY1009" fmla="*/ 1473451 h 3686004"/>
                  <a:gd name="connsiteX1010" fmla="*/ 259036 w 4041704"/>
                  <a:gd name="connsiteY1010" fmla="*/ 1450509 h 3686004"/>
                  <a:gd name="connsiteX1011" fmla="*/ 253178 w 4041704"/>
                  <a:gd name="connsiteY1011" fmla="*/ 1447526 h 3686004"/>
                  <a:gd name="connsiteX1012" fmla="*/ 255985 w 4041704"/>
                  <a:gd name="connsiteY1012" fmla="*/ 1430337 h 3686004"/>
                  <a:gd name="connsiteX1013" fmla="*/ 268401 w 4041704"/>
                  <a:gd name="connsiteY1013" fmla="*/ 1411922 h 3686004"/>
                  <a:gd name="connsiteX1014" fmla="*/ 304630 w 4041704"/>
                  <a:gd name="connsiteY1014" fmla="*/ 1400946 h 3686004"/>
                  <a:gd name="connsiteX1015" fmla="*/ 320032 w 4041704"/>
                  <a:gd name="connsiteY1015" fmla="*/ 1411524 h 3686004"/>
                  <a:gd name="connsiteX1016" fmla="*/ 331486 w 4041704"/>
                  <a:gd name="connsiteY1016" fmla="*/ 1417921 h 3686004"/>
                  <a:gd name="connsiteX1017" fmla="*/ 388646 w 4041704"/>
                  <a:gd name="connsiteY1017" fmla="*/ 1394907 h 3686004"/>
                  <a:gd name="connsiteX1018" fmla="*/ 399615 w 4041704"/>
                  <a:gd name="connsiteY1018" fmla="*/ 1361433 h 3686004"/>
                  <a:gd name="connsiteX1019" fmla="*/ 394231 w 4041704"/>
                  <a:gd name="connsiteY1019" fmla="*/ 1352832 h 3686004"/>
                  <a:gd name="connsiteX1020" fmla="*/ 408825 w 4041704"/>
                  <a:gd name="connsiteY1020" fmla="*/ 1308576 h 3686004"/>
                  <a:gd name="connsiteX1021" fmla="*/ 433980 w 4041704"/>
                  <a:gd name="connsiteY1021" fmla="*/ 1286710 h 3686004"/>
                  <a:gd name="connsiteX1022" fmla="*/ 475774 w 4041704"/>
                  <a:gd name="connsiteY1022" fmla="*/ 1271450 h 3686004"/>
                  <a:gd name="connsiteX1023" fmla="*/ 492912 w 4041704"/>
                  <a:gd name="connsiteY1023" fmla="*/ 1269501 h 3686004"/>
                  <a:gd name="connsiteX1024" fmla="*/ 466485 w 4041704"/>
                  <a:gd name="connsiteY1024" fmla="*/ 1252791 h 3686004"/>
                  <a:gd name="connsiteX1025" fmla="*/ 464596 w 4041704"/>
                  <a:gd name="connsiteY1025" fmla="*/ 1251046 h 3686004"/>
                  <a:gd name="connsiteX1026" fmla="*/ 464260 w 4041704"/>
                  <a:gd name="connsiteY1026" fmla="*/ 1249660 h 3686004"/>
                  <a:gd name="connsiteX1027" fmla="*/ 426403 w 4041704"/>
                  <a:gd name="connsiteY1027" fmla="*/ 1164545 h 3686004"/>
                  <a:gd name="connsiteX1028" fmla="*/ 424723 w 4041704"/>
                  <a:gd name="connsiteY1028" fmla="*/ 1122763 h 3686004"/>
                  <a:gd name="connsiteX1029" fmla="*/ 431810 w 4041704"/>
                  <a:gd name="connsiteY1029" fmla="*/ 1076290 h 3686004"/>
                  <a:gd name="connsiteX1030" fmla="*/ 432233 w 4041704"/>
                  <a:gd name="connsiteY1030" fmla="*/ 1065915 h 3686004"/>
                  <a:gd name="connsiteX1031" fmla="*/ 433350 w 4041704"/>
                  <a:gd name="connsiteY1031" fmla="*/ 996308 h 3686004"/>
                  <a:gd name="connsiteX1032" fmla="*/ 429489 w 4041704"/>
                  <a:gd name="connsiteY1032" fmla="*/ 980368 h 3686004"/>
                  <a:gd name="connsiteX1033" fmla="*/ 426913 w 4041704"/>
                  <a:gd name="connsiteY1033" fmla="*/ 954578 h 3686004"/>
                  <a:gd name="connsiteX1034" fmla="*/ 412104 w 4041704"/>
                  <a:gd name="connsiteY1034" fmla="*/ 969171 h 3686004"/>
                  <a:gd name="connsiteX1035" fmla="*/ 396826 w 4041704"/>
                  <a:gd name="connsiteY1035" fmla="*/ 965166 h 3686004"/>
                  <a:gd name="connsiteX1036" fmla="*/ 368670 w 4041704"/>
                  <a:gd name="connsiteY1036" fmla="*/ 936766 h 3686004"/>
                  <a:gd name="connsiteX1037" fmla="*/ 354173 w 4041704"/>
                  <a:gd name="connsiteY1037" fmla="*/ 920835 h 3686004"/>
                  <a:gd name="connsiteX1038" fmla="*/ 350867 w 4041704"/>
                  <a:gd name="connsiteY1038" fmla="*/ 911730 h 3686004"/>
                  <a:gd name="connsiteX1039" fmla="*/ 344649 w 4041704"/>
                  <a:gd name="connsiteY1039" fmla="*/ 875449 h 3686004"/>
                  <a:gd name="connsiteX1040" fmla="*/ 346207 w 4041704"/>
                  <a:gd name="connsiteY1040" fmla="*/ 851592 h 3686004"/>
                  <a:gd name="connsiteX1041" fmla="*/ 345076 w 4041704"/>
                  <a:gd name="connsiteY1041" fmla="*/ 840860 h 3686004"/>
                  <a:gd name="connsiteX1042" fmla="*/ 343163 w 4041704"/>
                  <a:gd name="connsiteY1042" fmla="*/ 828988 h 3686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Lst>
                <a:rect l="l" t="t" r="r" b="b"/>
                <a:pathLst>
                  <a:path w="4041704" h="3686004">
                    <a:moveTo>
                      <a:pt x="3386347" y="2411413"/>
                    </a:moveTo>
                    <a:lnTo>
                      <a:pt x="3386340" y="2411535"/>
                    </a:lnTo>
                    <a:lnTo>
                      <a:pt x="3386483" y="2411511"/>
                    </a:lnTo>
                    <a:close/>
                    <a:moveTo>
                      <a:pt x="3362819" y="2194357"/>
                    </a:moveTo>
                    <a:cubicBezTo>
                      <a:pt x="3360830" y="2196729"/>
                      <a:pt x="3360305" y="2199199"/>
                      <a:pt x="3361204" y="2201156"/>
                    </a:cubicBezTo>
                    <a:lnTo>
                      <a:pt x="3365647" y="2203538"/>
                    </a:lnTo>
                    <a:lnTo>
                      <a:pt x="3367414" y="2187828"/>
                    </a:lnTo>
                    <a:lnTo>
                      <a:pt x="3369533" y="2184367"/>
                    </a:lnTo>
                    <a:close/>
                    <a:moveTo>
                      <a:pt x="3369683" y="2161469"/>
                    </a:moveTo>
                    <a:lnTo>
                      <a:pt x="3378698" y="2161125"/>
                    </a:lnTo>
                    <a:cubicBezTo>
                      <a:pt x="3380316" y="2161515"/>
                      <a:pt x="3381480" y="2162439"/>
                      <a:pt x="3381834" y="2164342"/>
                    </a:cubicBezTo>
                    <a:lnTo>
                      <a:pt x="3381252" y="2167406"/>
                    </a:lnTo>
                    <a:lnTo>
                      <a:pt x="3393725" y="2151948"/>
                    </a:lnTo>
                    <a:cubicBezTo>
                      <a:pt x="3395106" y="2150016"/>
                      <a:pt x="3397011" y="2148168"/>
                      <a:pt x="3398392" y="2146236"/>
                    </a:cubicBezTo>
                    <a:cubicBezTo>
                      <a:pt x="3395687" y="2146345"/>
                      <a:pt x="3394306" y="2148277"/>
                      <a:pt x="3392043" y="2148993"/>
                    </a:cubicBezTo>
                    <a:close/>
                    <a:moveTo>
                      <a:pt x="3355458" y="2155683"/>
                    </a:moveTo>
                    <a:lnTo>
                      <a:pt x="3355439" y="2156097"/>
                    </a:lnTo>
                    <a:cubicBezTo>
                      <a:pt x="3356073" y="2158885"/>
                      <a:pt x="3356602" y="2162329"/>
                      <a:pt x="3358079" y="2164040"/>
                    </a:cubicBezTo>
                    <a:lnTo>
                      <a:pt x="3362945" y="2162609"/>
                    </a:lnTo>
                    <a:lnTo>
                      <a:pt x="3362474" y="2162586"/>
                    </a:lnTo>
                    <a:close/>
                    <a:moveTo>
                      <a:pt x="3340275" y="2163884"/>
                    </a:moveTo>
                    <a:lnTo>
                      <a:pt x="3339342" y="2166886"/>
                    </a:lnTo>
                    <a:lnTo>
                      <a:pt x="3339875" y="2166130"/>
                    </a:lnTo>
                    <a:close/>
                    <a:moveTo>
                      <a:pt x="3552686" y="1785302"/>
                    </a:moveTo>
                    <a:lnTo>
                      <a:pt x="3552595" y="1785639"/>
                    </a:lnTo>
                    <a:lnTo>
                      <a:pt x="3553346" y="1786264"/>
                    </a:lnTo>
                    <a:close/>
                    <a:moveTo>
                      <a:pt x="3376296" y="1583151"/>
                    </a:moveTo>
                    <a:lnTo>
                      <a:pt x="3375997" y="1583729"/>
                    </a:lnTo>
                    <a:lnTo>
                      <a:pt x="3377264" y="1583840"/>
                    </a:lnTo>
                    <a:lnTo>
                      <a:pt x="3381205" y="1582227"/>
                    </a:lnTo>
                    <a:close/>
                    <a:moveTo>
                      <a:pt x="3320681" y="1573903"/>
                    </a:moveTo>
                    <a:lnTo>
                      <a:pt x="3321545" y="1574218"/>
                    </a:lnTo>
                    <a:lnTo>
                      <a:pt x="3321319" y="1573906"/>
                    </a:lnTo>
                    <a:close/>
                    <a:moveTo>
                      <a:pt x="3273764" y="1356808"/>
                    </a:moveTo>
                    <a:lnTo>
                      <a:pt x="3271648" y="1370709"/>
                    </a:lnTo>
                    <a:cubicBezTo>
                      <a:pt x="3271978" y="1375263"/>
                      <a:pt x="3273039" y="1379642"/>
                      <a:pt x="3273370" y="1384198"/>
                    </a:cubicBezTo>
                    <a:cubicBezTo>
                      <a:pt x="3273877" y="1389483"/>
                      <a:pt x="3272980" y="1393756"/>
                      <a:pt x="3270646" y="1397074"/>
                    </a:cubicBezTo>
                    <a:lnTo>
                      <a:pt x="3268575" y="1398376"/>
                    </a:lnTo>
                    <a:lnTo>
                      <a:pt x="3299781" y="1403318"/>
                    </a:lnTo>
                    <a:lnTo>
                      <a:pt x="3292105" y="1393842"/>
                    </a:lnTo>
                    <a:cubicBezTo>
                      <a:pt x="3289620" y="1385174"/>
                      <a:pt x="3285580" y="1377268"/>
                      <a:pt x="3281163" y="1369598"/>
                    </a:cubicBezTo>
                    <a:close/>
                    <a:moveTo>
                      <a:pt x="2942540" y="460381"/>
                    </a:moveTo>
                    <a:lnTo>
                      <a:pt x="2943393" y="463167"/>
                    </a:lnTo>
                    <a:cubicBezTo>
                      <a:pt x="2943843" y="467018"/>
                      <a:pt x="2943651" y="471410"/>
                      <a:pt x="2946045" y="474113"/>
                    </a:cubicBezTo>
                    <a:cubicBezTo>
                      <a:pt x="2957054" y="487671"/>
                      <a:pt x="2962515" y="487893"/>
                      <a:pt x="2974889" y="476785"/>
                    </a:cubicBezTo>
                    <a:lnTo>
                      <a:pt x="2975278" y="476498"/>
                    </a:lnTo>
                    <a:lnTo>
                      <a:pt x="2980094" y="461238"/>
                    </a:lnTo>
                    <a:cubicBezTo>
                      <a:pt x="2980716" y="455632"/>
                      <a:pt x="2980246" y="449903"/>
                      <a:pt x="2978625" y="444405"/>
                    </a:cubicBezTo>
                    <a:lnTo>
                      <a:pt x="2976516" y="441086"/>
                    </a:lnTo>
                    <a:lnTo>
                      <a:pt x="2971944" y="444037"/>
                    </a:lnTo>
                    <a:cubicBezTo>
                      <a:pt x="2964043" y="447549"/>
                      <a:pt x="2955780" y="450208"/>
                      <a:pt x="2947692" y="453174"/>
                    </a:cubicBezTo>
                    <a:close/>
                    <a:moveTo>
                      <a:pt x="931457" y="2960614"/>
                    </a:moveTo>
                    <a:lnTo>
                      <a:pt x="932617" y="2960737"/>
                    </a:lnTo>
                    <a:lnTo>
                      <a:pt x="932419" y="2960450"/>
                    </a:lnTo>
                    <a:close/>
                    <a:moveTo>
                      <a:pt x="731853" y="2718061"/>
                    </a:moveTo>
                    <a:lnTo>
                      <a:pt x="741742" y="2737711"/>
                    </a:lnTo>
                    <a:cubicBezTo>
                      <a:pt x="744870" y="2750390"/>
                      <a:pt x="761291" y="2747562"/>
                      <a:pt x="767713" y="2756738"/>
                    </a:cubicBezTo>
                    <a:lnTo>
                      <a:pt x="778286" y="2745315"/>
                    </a:lnTo>
                    <a:lnTo>
                      <a:pt x="777750" y="2745207"/>
                    </a:lnTo>
                    <a:cubicBezTo>
                      <a:pt x="774197" y="2743512"/>
                      <a:pt x="771129" y="2740930"/>
                      <a:pt x="768222" y="2737381"/>
                    </a:cubicBezTo>
                    <a:cubicBezTo>
                      <a:pt x="762410" y="2730924"/>
                      <a:pt x="757243" y="2723824"/>
                      <a:pt x="748847" y="2719950"/>
                    </a:cubicBezTo>
                    <a:cubicBezTo>
                      <a:pt x="744326" y="2718014"/>
                      <a:pt x="740128" y="2716723"/>
                      <a:pt x="735849" y="2716722"/>
                    </a:cubicBezTo>
                    <a:close/>
                    <a:moveTo>
                      <a:pt x="1246175" y="310765"/>
                    </a:moveTo>
                    <a:lnTo>
                      <a:pt x="1255291" y="304099"/>
                    </a:lnTo>
                    <a:lnTo>
                      <a:pt x="1253742" y="306184"/>
                    </a:lnTo>
                    <a:cubicBezTo>
                      <a:pt x="1251717" y="308669"/>
                      <a:pt x="1249600" y="310251"/>
                      <a:pt x="1247181" y="310884"/>
                    </a:cubicBezTo>
                    <a:close/>
                    <a:moveTo>
                      <a:pt x="783421" y="946304"/>
                    </a:moveTo>
                    <a:cubicBezTo>
                      <a:pt x="782304" y="948533"/>
                      <a:pt x="782114" y="950920"/>
                      <a:pt x="784179" y="953359"/>
                    </a:cubicBezTo>
                    <a:lnTo>
                      <a:pt x="784245" y="953368"/>
                    </a:lnTo>
                    <a:lnTo>
                      <a:pt x="784830" y="944504"/>
                    </a:lnTo>
                    <a:close/>
                    <a:moveTo>
                      <a:pt x="658370" y="913024"/>
                    </a:moveTo>
                    <a:lnTo>
                      <a:pt x="652593" y="931066"/>
                    </a:lnTo>
                    <a:lnTo>
                      <a:pt x="659391" y="930691"/>
                    </a:lnTo>
                    <a:cubicBezTo>
                      <a:pt x="663107" y="930780"/>
                      <a:pt x="666835" y="930339"/>
                      <a:pt x="668518" y="926662"/>
                    </a:cubicBezTo>
                    <a:cubicBezTo>
                      <a:pt x="670200" y="922985"/>
                      <a:pt x="666523" y="921303"/>
                      <a:pt x="664451" y="919128"/>
                    </a:cubicBezTo>
                    <a:close/>
                    <a:moveTo>
                      <a:pt x="343163" y="828988"/>
                    </a:moveTo>
                    <a:cubicBezTo>
                      <a:pt x="344299" y="825916"/>
                      <a:pt x="347538" y="823755"/>
                      <a:pt x="353858" y="822591"/>
                    </a:cubicBezTo>
                    <a:cubicBezTo>
                      <a:pt x="363992" y="820505"/>
                      <a:pt x="366231" y="810057"/>
                      <a:pt x="368544" y="801426"/>
                    </a:cubicBezTo>
                    <a:cubicBezTo>
                      <a:pt x="373619" y="781486"/>
                      <a:pt x="373619" y="781486"/>
                      <a:pt x="393106" y="789240"/>
                    </a:cubicBezTo>
                    <a:cubicBezTo>
                      <a:pt x="395259" y="790553"/>
                      <a:pt x="397243" y="791173"/>
                      <a:pt x="399658" y="792057"/>
                    </a:cubicBezTo>
                    <a:cubicBezTo>
                      <a:pt x="410011" y="795418"/>
                      <a:pt x="418233" y="794528"/>
                      <a:pt x="419801" y="781308"/>
                    </a:cubicBezTo>
                    <a:cubicBezTo>
                      <a:pt x="419318" y="776289"/>
                      <a:pt x="422353" y="775186"/>
                      <a:pt x="425891" y="776165"/>
                    </a:cubicBezTo>
                    <a:cubicBezTo>
                      <a:pt x="430553" y="777237"/>
                      <a:pt x="435646" y="778570"/>
                      <a:pt x="439258" y="781365"/>
                    </a:cubicBezTo>
                    <a:cubicBezTo>
                      <a:pt x="446911" y="787216"/>
                      <a:pt x="454418" y="789433"/>
                      <a:pt x="463187" y="784741"/>
                    </a:cubicBezTo>
                    <a:cubicBezTo>
                      <a:pt x="468133" y="782442"/>
                      <a:pt x="472701" y="784638"/>
                      <a:pt x="477100" y="786141"/>
                    </a:cubicBezTo>
                    <a:cubicBezTo>
                      <a:pt x="485718" y="802029"/>
                      <a:pt x="479401" y="825938"/>
                      <a:pt x="501304" y="834574"/>
                    </a:cubicBezTo>
                    <a:cubicBezTo>
                      <a:pt x="506564" y="836602"/>
                      <a:pt x="506142" y="846977"/>
                      <a:pt x="514648" y="842715"/>
                    </a:cubicBezTo>
                    <a:cubicBezTo>
                      <a:pt x="532470" y="829961"/>
                      <a:pt x="532207" y="830391"/>
                      <a:pt x="552271" y="842041"/>
                    </a:cubicBezTo>
                    <a:cubicBezTo>
                      <a:pt x="557867" y="845455"/>
                      <a:pt x="562318" y="851714"/>
                      <a:pt x="570635" y="849700"/>
                    </a:cubicBezTo>
                    <a:cubicBezTo>
                      <a:pt x="576851" y="851128"/>
                      <a:pt x="582089" y="856097"/>
                      <a:pt x="588778" y="851910"/>
                    </a:cubicBezTo>
                    <a:cubicBezTo>
                      <a:pt x="599342" y="850085"/>
                      <a:pt x="608141" y="853089"/>
                      <a:pt x="615963" y="859632"/>
                    </a:cubicBezTo>
                    <a:cubicBezTo>
                      <a:pt x="616132" y="860326"/>
                      <a:pt x="616132" y="860326"/>
                      <a:pt x="616299" y="861019"/>
                    </a:cubicBezTo>
                    <a:cubicBezTo>
                      <a:pt x="625013" y="863678"/>
                      <a:pt x="630713" y="861838"/>
                      <a:pt x="634797" y="857685"/>
                    </a:cubicBezTo>
                    <a:lnTo>
                      <a:pt x="637257" y="852876"/>
                    </a:lnTo>
                    <a:lnTo>
                      <a:pt x="644105" y="816137"/>
                    </a:lnTo>
                    <a:cubicBezTo>
                      <a:pt x="645642" y="796524"/>
                      <a:pt x="650484" y="793986"/>
                      <a:pt x="669424" y="801349"/>
                    </a:cubicBezTo>
                    <a:cubicBezTo>
                      <a:pt x="671489" y="803788"/>
                      <a:pt x="671824" y="806452"/>
                      <a:pt x="671560" y="809100"/>
                    </a:cubicBezTo>
                    <a:lnTo>
                      <a:pt x="670812" y="813063"/>
                    </a:lnTo>
                    <a:lnTo>
                      <a:pt x="675492" y="817242"/>
                    </a:lnTo>
                    <a:cubicBezTo>
                      <a:pt x="676510" y="819931"/>
                      <a:pt x="677284" y="823504"/>
                      <a:pt x="679761" y="827674"/>
                    </a:cubicBezTo>
                    <a:cubicBezTo>
                      <a:pt x="679644" y="831737"/>
                      <a:pt x="677806" y="834751"/>
                      <a:pt x="674844" y="837668"/>
                    </a:cubicBezTo>
                    <a:lnTo>
                      <a:pt x="667970" y="841657"/>
                    </a:lnTo>
                    <a:lnTo>
                      <a:pt x="668977" y="847276"/>
                    </a:lnTo>
                    <a:cubicBezTo>
                      <a:pt x="672471" y="856522"/>
                      <a:pt x="679049" y="864515"/>
                      <a:pt x="686345" y="870267"/>
                    </a:cubicBezTo>
                    <a:cubicBezTo>
                      <a:pt x="689983" y="873542"/>
                      <a:pt x="695784" y="875276"/>
                      <a:pt x="696716" y="880609"/>
                    </a:cubicBezTo>
                    <a:cubicBezTo>
                      <a:pt x="697688" y="884350"/>
                      <a:pt x="697701" y="883819"/>
                      <a:pt x="699358" y="881204"/>
                    </a:cubicBezTo>
                    <a:cubicBezTo>
                      <a:pt x="700470" y="879107"/>
                      <a:pt x="702632" y="877566"/>
                      <a:pt x="704199" y="878665"/>
                    </a:cubicBezTo>
                    <a:cubicBezTo>
                      <a:pt x="719968" y="885420"/>
                      <a:pt x="727694" y="873392"/>
                      <a:pt x="736405" y="864574"/>
                    </a:cubicBezTo>
                    <a:cubicBezTo>
                      <a:pt x="739123" y="861985"/>
                      <a:pt x="742384" y="858877"/>
                      <a:pt x="746126" y="857906"/>
                    </a:cubicBezTo>
                    <a:cubicBezTo>
                      <a:pt x="751990" y="856985"/>
                      <a:pt x="757791" y="858718"/>
                      <a:pt x="759772" y="864608"/>
                    </a:cubicBezTo>
                    <a:cubicBezTo>
                      <a:pt x="767194" y="887094"/>
                      <a:pt x="788866" y="891336"/>
                      <a:pt x="806189" y="899721"/>
                    </a:cubicBezTo>
                    <a:cubicBezTo>
                      <a:pt x="807257" y="899482"/>
                      <a:pt x="808988" y="899258"/>
                      <a:pt x="810502" y="899825"/>
                    </a:cubicBezTo>
                    <a:lnTo>
                      <a:pt x="812660" y="903314"/>
                    </a:lnTo>
                    <a:lnTo>
                      <a:pt x="817662" y="897914"/>
                    </a:lnTo>
                    <a:lnTo>
                      <a:pt x="813177" y="889446"/>
                    </a:lnTo>
                    <a:cubicBezTo>
                      <a:pt x="809797" y="878880"/>
                      <a:pt x="804682" y="876043"/>
                      <a:pt x="794007" y="878389"/>
                    </a:cubicBezTo>
                    <a:cubicBezTo>
                      <a:pt x="792575" y="878743"/>
                      <a:pt x="791391" y="879494"/>
                      <a:pt x="789170" y="880349"/>
                    </a:cubicBezTo>
                    <a:cubicBezTo>
                      <a:pt x="788722" y="871793"/>
                      <a:pt x="793888" y="866862"/>
                      <a:pt x="797766" y="861641"/>
                    </a:cubicBezTo>
                    <a:cubicBezTo>
                      <a:pt x="802577" y="855277"/>
                      <a:pt x="805062" y="848730"/>
                      <a:pt x="802787" y="840778"/>
                    </a:cubicBezTo>
                    <a:cubicBezTo>
                      <a:pt x="801761" y="834799"/>
                      <a:pt x="798723" y="831751"/>
                      <a:pt x="792348" y="833029"/>
                    </a:cubicBezTo>
                    <a:cubicBezTo>
                      <a:pt x="785577" y="834558"/>
                      <a:pt x="780279" y="834048"/>
                      <a:pt x="776427" y="827097"/>
                    </a:cubicBezTo>
                    <a:cubicBezTo>
                      <a:pt x="772429" y="820789"/>
                      <a:pt x="776662" y="817002"/>
                      <a:pt x="780645" y="812820"/>
                    </a:cubicBezTo>
                    <a:cubicBezTo>
                      <a:pt x="781973" y="811426"/>
                      <a:pt x="784734" y="809677"/>
                      <a:pt x="782590" y="807168"/>
                    </a:cubicBezTo>
                    <a:cubicBezTo>
                      <a:pt x="780592" y="804014"/>
                      <a:pt x="776767" y="801466"/>
                      <a:pt x="773112" y="802676"/>
                    </a:cubicBezTo>
                    <a:cubicBezTo>
                      <a:pt x="762935" y="805811"/>
                      <a:pt x="760228" y="799792"/>
                      <a:pt x="757703" y="791447"/>
                    </a:cubicBezTo>
                    <a:cubicBezTo>
                      <a:pt x="753325" y="779304"/>
                      <a:pt x="746185" y="768911"/>
                      <a:pt x="736284" y="760268"/>
                    </a:cubicBezTo>
                    <a:cubicBezTo>
                      <a:pt x="733498" y="757614"/>
                      <a:pt x="731354" y="755104"/>
                      <a:pt x="731578" y="751096"/>
                    </a:cubicBezTo>
                    <a:cubicBezTo>
                      <a:pt x="731708" y="739963"/>
                      <a:pt x="729722" y="730724"/>
                      <a:pt x="718061" y="725407"/>
                    </a:cubicBezTo>
                    <a:cubicBezTo>
                      <a:pt x="713840" y="723109"/>
                      <a:pt x="716535" y="718638"/>
                      <a:pt x="719151" y="717533"/>
                    </a:cubicBezTo>
                    <a:cubicBezTo>
                      <a:pt x="733915" y="712044"/>
                      <a:pt x="734006" y="702593"/>
                      <a:pt x="727549" y="690662"/>
                    </a:cubicBezTo>
                    <a:cubicBezTo>
                      <a:pt x="726695" y="688442"/>
                      <a:pt x="727273" y="685864"/>
                      <a:pt x="727207" y="683143"/>
                    </a:cubicBezTo>
                    <a:cubicBezTo>
                      <a:pt x="726773" y="668502"/>
                      <a:pt x="727062" y="667214"/>
                      <a:pt x="741036" y="662224"/>
                    </a:cubicBezTo>
                    <a:cubicBezTo>
                      <a:pt x="748740" y="659553"/>
                      <a:pt x="752579" y="656015"/>
                      <a:pt x="751237" y="646919"/>
                    </a:cubicBezTo>
                    <a:cubicBezTo>
                      <a:pt x="750356" y="640296"/>
                      <a:pt x="751697" y="632816"/>
                      <a:pt x="757507" y="628028"/>
                    </a:cubicBezTo>
                    <a:cubicBezTo>
                      <a:pt x="762923" y="623491"/>
                      <a:pt x="760819" y="619299"/>
                      <a:pt x="758071" y="614963"/>
                    </a:cubicBezTo>
                    <a:cubicBezTo>
                      <a:pt x="755323" y="610627"/>
                      <a:pt x="752430" y="606935"/>
                      <a:pt x="752943" y="601638"/>
                    </a:cubicBezTo>
                    <a:cubicBezTo>
                      <a:pt x="753166" y="597628"/>
                      <a:pt x="749945" y="596908"/>
                      <a:pt x="747224" y="596975"/>
                    </a:cubicBezTo>
                    <a:cubicBezTo>
                      <a:pt x="743319" y="597791"/>
                      <a:pt x="740059" y="598753"/>
                      <a:pt x="736654" y="600358"/>
                    </a:cubicBezTo>
                    <a:cubicBezTo>
                      <a:pt x="724651" y="604097"/>
                      <a:pt x="723757" y="603559"/>
                      <a:pt x="722350" y="591743"/>
                    </a:cubicBezTo>
                    <a:cubicBezTo>
                      <a:pt x="721325" y="585763"/>
                      <a:pt x="721981" y="579822"/>
                      <a:pt x="721599" y="573987"/>
                    </a:cubicBezTo>
                    <a:cubicBezTo>
                      <a:pt x="721506" y="566862"/>
                      <a:pt x="721414" y="559738"/>
                      <a:pt x="732116" y="561796"/>
                    </a:cubicBezTo>
                    <a:cubicBezTo>
                      <a:pt x="735732" y="562268"/>
                      <a:pt x="738136" y="559086"/>
                      <a:pt x="736677" y="555038"/>
                    </a:cubicBezTo>
                    <a:cubicBezTo>
                      <a:pt x="735112" y="549952"/>
                      <a:pt x="733691" y="544222"/>
                      <a:pt x="725922" y="544173"/>
                    </a:cubicBezTo>
                    <a:cubicBezTo>
                      <a:pt x="725528" y="544423"/>
                      <a:pt x="725134" y="544673"/>
                      <a:pt x="724095" y="544779"/>
                    </a:cubicBezTo>
                    <a:cubicBezTo>
                      <a:pt x="720190" y="545596"/>
                      <a:pt x="716418" y="551855"/>
                      <a:pt x="711882" y="546442"/>
                    </a:cubicBezTo>
                    <a:cubicBezTo>
                      <a:pt x="707596" y="541422"/>
                      <a:pt x="705925" y="535298"/>
                      <a:pt x="706478" y="528319"/>
                    </a:cubicBezTo>
                    <a:cubicBezTo>
                      <a:pt x="707383" y="522772"/>
                      <a:pt x="710223" y="517658"/>
                      <a:pt x="713562" y="513331"/>
                    </a:cubicBezTo>
                    <a:cubicBezTo>
                      <a:pt x="716362" y="509899"/>
                      <a:pt x="719123" y="508150"/>
                      <a:pt x="722515" y="512630"/>
                    </a:cubicBezTo>
                    <a:cubicBezTo>
                      <a:pt x="723908" y="513956"/>
                      <a:pt x="725697" y="515034"/>
                      <a:pt x="727274" y="514033"/>
                    </a:cubicBezTo>
                    <a:cubicBezTo>
                      <a:pt x="730035" y="512284"/>
                      <a:pt x="729180" y="510063"/>
                      <a:pt x="728181" y="508486"/>
                    </a:cubicBezTo>
                    <a:cubicBezTo>
                      <a:pt x="726577" y="505083"/>
                      <a:pt x="724827" y="502324"/>
                      <a:pt x="723473" y="499314"/>
                    </a:cubicBezTo>
                    <a:cubicBezTo>
                      <a:pt x="718661" y="489104"/>
                      <a:pt x="722724" y="481557"/>
                      <a:pt x="733648" y="479606"/>
                    </a:cubicBezTo>
                    <a:cubicBezTo>
                      <a:pt x="735081" y="479251"/>
                      <a:pt x="736119" y="479145"/>
                      <a:pt x="737158" y="479038"/>
                    </a:cubicBezTo>
                    <a:cubicBezTo>
                      <a:pt x="754024" y="477743"/>
                      <a:pt x="755747" y="476098"/>
                      <a:pt x="753169" y="458948"/>
                    </a:cubicBezTo>
                    <a:cubicBezTo>
                      <a:pt x="752288" y="452323"/>
                      <a:pt x="753300" y="447814"/>
                      <a:pt x="759715" y="444853"/>
                    </a:cubicBezTo>
                    <a:cubicBezTo>
                      <a:pt x="762331" y="443748"/>
                      <a:pt x="764053" y="442104"/>
                      <a:pt x="765776" y="440460"/>
                    </a:cubicBezTo>
                    <a:cubicBezTo>
                      <a:pt x="777357" y="432567"/>
                      <a:pt x="783680" y="422483"/>
                      <a:pt x="778198" y="407724"/>
                    </a:cubicBezTo>
                    <a:cubicBezTo>
                      <a:pt x="776382" y="402244"/>
                      <a:pt x="775357" y="396265"/>
                      <a:pt x="776014" y="390323"/>
                    </a:cubicBezTo>
                    <a:cubicBezTo>
                      <a:pt x="776237" y="386314"/>
                      <a:pt x="778392" y="382738"/>
                      <a:pt x="782297" y="381921"/>
                    </a:cubicBezTo>
                    <a:cubicBezTo>
                      <a:pt x="786990" y="380605"/>
                      <a:pt x="787661" y="385151"/>
                      <a:pt x="789015" y="388160"/>
                    </a:cubicBezTo>
                    <a:cubicBezTo>
                      <a:pt x="798429" y="406505"/>
                      <a:pt x="798429" y="406505"/>
                      <a:pt x="812745" y="392459"/>
                    </a:cubicBezTo>
                    <a:cubicBezTo>
                      <a:pt x="817912" y="387528"/>
                      <a:pt x="823183" y="383635"/>
                      <a:pt x="829848" y="381068"/>
                    </a:cubicBezTo>
                    <a:cubicBezTo>
                      <a:pt x="836764" y="378895"/>
                      <a:pt x="842246" y="377078"/>
                      <a:pt x="849359" y="383069"/>
                    </a:cubicBezTo>
                    <a:cubicBezTo>
                      <a:pt x="860047" y="391212"/>
                      <a:pt x="877033" y="384868"/>
                      <a:pt x="885906" y="370957"/>
                    </a:cubicBezTo>
                    <a:cubicBezTo>
                      <a:pt x="887379" y="368919"/>
                      <a:pt x="888207" y="366736"/>
                      <a:pt x="889824" y="364054"/>
                    </a:cubicBezTo>
                    <a:cubicBezTo>
                      <a:pt x="897146" y="372121"/>
                      <a:pt x="904759" y="378899"/>
                      <a:pt x="916328" y="377092"/>
                    </a:cubicBezTo>
                    <a:cubicBezTo>
                      <a:pt x="926858" y="375392"/>
                      <a:pt x="933497" y="368421"/>
                      <a:pt x="940780" y="361596"/>
                    </a:cubicBezTo>
                    <a:cubicBezTo>
                      <a:pt x="943067" y="363461"/>
                      <a:pt x="941989" y="365249"/>
                      <a:pt x="941950" y="366932"/>
                    </a:cubicBezTo>
                    <a:cubicBezTo>
                      <a:pt x="939559" y="380603"/>
                      <a:pt x="948959" y="388458"/>
                      <a:pt x="962645" y="384757"/>
                    </a:cubicBezTo>
                    <a:cubicBezTo>
                      <a:pt x="976724" y="380807"/>
                      <a:pt x="976724" y="380807"/>
                      <a:pt x="980276" y="395131"/>
                    </a:cubicBezTo>
                    <a:cubicBezTo>
                      <a:pt x="982760" y="405159"/>
                      <a:pt x="992989" y="410831"/>
                      <a:pt x="1002415" y="406516"/>
                    </a:cubicBezTo>
                    <a:cubicBezTo>
                      <a:pt x="1007253" y="404555"/>
                      <a:pt x="1005150" y="400363"/>
                      <a:pt x="1004189" y="397105"/>
                    </a:cubicBezTo>
                    <a:cubicBezTo>
                      <a:pt x="1002374" y="391624"/>
                      <a:pt x="999666" y="385605"/>
                      <a:pt x="1004583" y="380280"/>
                    </a:cubicBezTo>
                    <a:cubicBezTo>
                      <a:pt x="1008026" y="376992"/>
                      <a:pt x="1010538" y="374847"/>
                      <a:pt x="1012707" y="381760"/>
                    </a:cubicBezTo>
                    <a:cubicBezTo>
                      <a:pt x="1018651" y="398989"/>
                      <a:pt x="1025842" y="401614"/>
                      <a:pt x="1041579" y="393299"/>
                    </a:cubicBezTo>
                    <a:cubicBezTo>
                      <a:pt x="1061509" y="382878"/>
                      <a:pt x="1081925" y="379332"/>
                      <a:pt x="1103867" y="382553"/>
                    </a:cubicBezTo>
                    <a:cubicBezTo>
                      <a:pt x="1114963" y="384362"/>
                      <a:pt x="1125704" y="384737"/>
                      <a:pt x="1136774" y="382141"/>
                    </a:cubicBezTo>
                    <a:cubicBezTo>
                      <a:pt x="1142505" y="380720"/>
                      <a:pt x="1146844" y="377970"/>
                      <a:pt x="1148539" y="371922"/>
                    </a:cubicBezTo>
                    <a:cubicBezTo>
                      <a:pt x="1150090" y="366520"/>
                      <a:pt x="1153179" y="361799"/>
                      <a:pt x="1159621" y="363242"/>
                    </a:cubicBezTo>
                    <a:cubicBezTo>
                      <a:pt x="1166313" y="365079"/>
                      <a:pt x="1163973" y="370982"/>
                      <a:pt x="1163106" y="374845"/>
                    </a:cubicBezTo>
                    <a:cubicBezTo>
                      <a:pt x="1160937" y="384508"/>
                      <a:pt x="1164040" y="390277"/>
                      <a:pt x="1171548" y="396017"/>
                    </a:cubicBezTo>
                    <a:lnTo>
                      <a:pt x="1205445" y="430538"/>
                    </a:lnTo>
                    <a:lnTo>
                      <a:pt x="1209429" y="430483"/>
                    </a:lnTo>
                    <a:cubicBezTo>
                      <a:pt x="1220377" y="428161"/>
                      <a:pt x="1229919" y="421631"/>
                      <a:pt x="1231275" y="411649"/>
                    </a:cubicBezTo>
                    <a:cubicBezTo>
                      <a:pt x="1234740" y="388327"/>
                      <a:pt x="1248678" y="383810"/>
                      <a:pt x="1268141" y="383471"/>
                    </a:cubicBezTo>
                    <a:cubicBezTo>
                      <a:pt x="1271189" y="382978"/>
                      <a:pt x="1274112" y="383046"/>
                      <a:pt x="1277159" y="382553"/>
                    </a:cubicBezTo>
                    <a:cubicBezTo>
                      <a:pt x="1290217" y="381954"/>
                      <a:pt x="1291029" y="380960"/>
                      <a:pt x="1287384" y="368388"/>
                    </a:cubicBezTo>
                    <a:cubicBezTo>
                      <a:pt x="1283923" y="357620"/>
                      <a:pt x="1277724" y="348589"/>
                      <a:pt x="1270278" y="339867"/>
                    </a:cubicBezTo>
                    <a:cubicBezTo>
                      <a:pt x="1265564" y="334695"/>
                      <a:pt x="1264078" y="330837"/>
                      <a:pt x="1268506" y="324188"/>
                    </a:cubicBezTo>
                    <a:cubicBezTo>
                      <a:pt x="1272124" y="318534"/>
                      <a:pt x="1274189" y="311943"/>
                      <a:pt x="1276253" y="305352"/>
                    </a:cubicBezTo>
                    <a:cubicBezTo>
                      <a:pt x="1277817" y="301001"/>
                      <a:pt x="1276458" y="296581"/>
                      <a:pt x="1272233" y="294460"/>
                    </a:cubicBezTo>
                    <a:lnTo>
                      <a:pt x="1269133" y="293976"/>
                    </a:lnTo>
                    <a:lnTo>
                      <a:pt x="1313940" y="261207"/>
                    </a:lnTo>
                    <a:lnTo>
                      <a:pt x="1314400" y="261959"/>
                    </a:lnTo>
                    <a:cubicBezTo>
                      <a:pt x="1315758" y="262779"/>
                      <a:pt x="1317500" y="262875"/>
                      <a:pt x="1319862" y="262817"/>
                    </a:cubicBezTo>
                    <a:cubicBezTo>
                      <a:pt x="1346288" y="262864"/>
                      <a:pt x="1366723" y="273910"/>
                      <a:pt x="1384033" y="293659"/>
                    </a:cubicBezTo>
                    <a:cubicBezTo>
                      <a:pt x="1394331" y="305373"/>
                      <a:pt x="1399528" y="318881"/>
                      <a:pt x="1398378" y="334493"/>
                    </a:cubicBezTo>
                    <a:cubicBezTo>
                      <a:pt x="1397991" y="341460"/>
                      <a:pt x="1399978" y="343080"/>
                      <a:pt x="1406634" y="342221"/>
                    </a:cubicBezTo>
                    <a:cubicBezTo>
                      <a:pt x="1414533" y="341053"/>
                      <a:pt x="1423424" y="340696"/>
                      <a:pt x="1430707" y="337038"/>
                    </a:cubicBezTo>
                    <a:cubicBezTo>
                      <a:pt x="1436060" y="334124"/>
                      <a:pt x="1438047" y="335744"/>
                      <a:pt x="1439714" y="341409"/>
                    </a:cubicBezTo>
                    <a:cubicBezTo>
                      <a:pt x="1442365" y="353170"/>
                      <a:pt x="1463360" y="364342"/>
                      <a:pt x="1474809" y="360443"/>
                    </a:cubicBezTo>
                    <a:cubicBezTo>
                      <a:pt x="1478665" y="358958"/>
                      <a:pt x="1479419" y="355599"/>
                      <a:pt x="1480606" y="352926"/>
                    </a:cubicBezTo>
                    <a:cubicBezTo>
                      <a:pt x="1484851" y="344473"/>
                      <a:pt x="1489529" y="336706"/>
                      <a:pt x="1497747" y="331495"/>
                    </a:cubicBezTo>
                    <a:cubicBezTo>
                      <a:pt x="1511877" y="323496"/>
                      <a:pt x="1521752" y="329236"/>
                      <a:pt x="1521596" y="345658"/>
                    </a:cubicBezTo>
                    <a:cubicBezTo>
                      <a:pt x="1521710" y="350386"/>
                      <a:pt x="1520582" y="355422"/>
                      <a:pt x="1520697" y="360150"/>
                    </a:cubicBezTo>
                    <a:cubicBezTo>
                      <a:pt x="1521293" y="373215"/>
                      <a:pt x="1526134" y="377827"/>
                      <a:pt x="1539318" y="376668"/>
                    </a:cubicBezTo>
                    <a:cubicBezTo>
                      <a:pt x="1545847" y="376369"/>
                      <a:pt x="1551076" y="374014"/>
                      <a:pt x="1556863" y="371785"/>
                    </a:cubicBezTo>
                    <a:cubicBezTo>
                      <a:pt x="1562775" y="368996"/>
                      <a:pt x="1568003" y="366641"/>
                      <a:pt x="1574223" y="365097"/>
                    </a:cubicBezTo>
                    <a:cubicBezTo>
                      <a:pt x="1578641" y="363736"/>
                      <a:pt x="1584052" y="363184"/>
                      <a:pt x="1588835" y="365434"/>
                    </a:cubicBezTo>
                    <a:cubicBezTo>
                      <a:pt x="1595046" y="369177"/>
                      <a:pt x="1589191" y="374330"/>
                      <a:pt x="1588872" y="378372"/>
                    </a:cubicBezTo>
                    <a:cubicBezTo>
                      <a:pt x="1588977" y="388388"/>
                      <a:pt x="1587278" y="398587"/>
                      <a:pt x="1591674" y="407802"/>
                    </a:cubicBezTo>
                    <a:cubicBezTo>
                      <a:pt x="1595020" y="413841"/>
                      <a:pt x="1598684" y="415839"/>
                      <a:pt x="1605716" y="413300"/>
                    </a:cubicBezTo>
                    <a:cubicBezTo>
                      <a:pt x="1615360" y="409585"/>
                      <a:pt x="1624949" y="403506"/>
                      <a:pt x="1633726" y="398419"/>
                    </a:cubicBezTo>
                    <a:cubicBezTo>
                      <a:pt x="1648541" y="389986"/>
                      <a:pt x="1662855" y="383790"/>
                      <a:pt x="1678313" y="396072"/>
                    </a:cubicBezTo>
                    <a:cubicBezTo>
                      <a:pt x="1682413" y="398754"/>
                      <a:pt x="1685836" y="396583"/>
                      <a:pt x="1689134" y="394971"/>
                    </a:cubicBezTo>
                    <a:cubicBezTo>
                      <a:pt x="1695607" y="392307"/>
                      <a:pt x="1700343" y="386904"/>
                      <a:pt x="1704395" y="381934"/>
                    </a:cubicBezTo>
                    <a:cubicBezTo>
                      <a:pt x="1710877" y="373983"/>
                      <a:pt x="1716240" y="365782"/>
                      <a:pt x="1727313" y="363561"/>
                    </a:cubicBezTo>
                    <a:cubicBezTo>
                      <a:pt x="1725085" y="357772"/>
                      <a:pt x="1719616" y="355959"/>
                      <a:pt x="1716203" y="352842"/>
                    </a:cubicBezTo>
                    <a:cubicBezTo>
                      <a:pt x="1712789" y="349725"/>
                      <a:pt x="1707572" y="346792"/>
                      <a:pt x="1709511" y="340762"/>
                    </a:cubicBezTo>
                    <a:cubicBezTo>
                      <a:pt x="1711702" y="333612"/>
                      <a:pt x="1715011" y="326713"/>
                      <a:pt x="1723035" y="324984"/>
                    </a:cubicBezTo>
                    <a:cubicBezTo>
                      <a:pt x="1729942" y="323007"/>
                      <a:pt x="1734724" y="325254"/>
                      <a:pt x="1732158" y="334083"/>
                    </a:cubicBezTo>
                    <a:cubicBezTo>
                      <a:pt x="1730219" y="340114"/>
                      <a:pt x="1733883" y="342111"/>
                      <a:pt x="1738918" y="343239"/>
                    </a:cubicBezTo>
                    <a:cubicBezTo>
                      <a:pt x="1752651" y="347493"/>
                      <a:pt x="1764486" y="336628"/>
                      <a:pt x="1761219" y="322377"/>
                    </a:cubicBezTo>
                    <a:cubicBezTo>
                      <a:pt x="1760545" y="317524"/>
                      <a:pt x="1759185" y="313104"/>
                      <a:pt x="1758636" y="307691"/>
                    </a:cubicBezTo>
                    <a:cubicBezTo>
                      <a:pt x="1758771" y="301844"/>
                      <a:pt x="1761453" y="297743"/>
                      <a:pt x="1767241" y="295514"/>
                    </a:cubicBezTo>
                    <a:cubicBezTo>
                      <a:pt x="1773154" y="292725"/>
                      <a:pt x="1776442" y="296402"/>
                      <a:pt x="1780289" y="300202"/>
                    </a:cubicBezTo>
                    <a:cubicBezTo>
                      <a:pt x="1786991" y="306995"/>
                      <a:pt x="1786787" y="315765"/>
                      <a:pt x="1787702" y="324787"/>
                    </a:cubicBezTo>
                    <a:cubicBezTo>
                      <a:pt x="1789349" y="341026"/>
                      <a:pt x="1789761" y="345086"/>
                      <a:pt x="1798995" y="345173"/>
                    </a:cubicBezTo>
                    <a:lnTo>
                      <a:pt x="1800029" y="345095"/>
                    </a:lnTo>
                    <a:lnTo>
                      <a:pt x="1798659" y="337106"/>
                    </a:lnTo>
                    <a:cubicBezTo>
                      <a:pt x="1797075" y="333602"/>
                      <a:pt x="1794394" y="330138"/>
                      <a:pt x="1790248" y="326711"/>
                    </a:cubicBezTo>
                    <a:cubicBezTo>
                      <a:pt x="1786951" y="324348"/>
                      <a:pt x="1789878" y="319753"/>
                      <a:pt x="1794305" y="319518"/>
                    </a:cubicBezTo>
                    <a:cubicBezTo>
                      <a:pt x="1799366" y="319250"/>
                      <a:pt x="1803793" y="319015"/>
                      <a:pt x="1808853" y="318746"/>
                    </a:cubicBezTo>
                    <a:cubicBezTo>
                      <a:pt x="1831724" y="319434"/>
                      <a:pt x="1842739" y="311872"/>
                      <a:pt x="1850485" y="290530"/>
                    </a:cubicBezTo>
                    <a:cubicBezTo>
                      <a:pt x="1854342" y="279542"/>
                      <a:pt x="1845353" y="277483"/>
                      <a:pt x="1838826" y="274023"/>
                    </a:cubicBezTo>
                    <a:cubicBezTo>
                      <a:pt x="1833599" y="271129"/>
                      <a:pt x="1825908" y="269635"/>
                      <a:pt x="1826804" y="262610"/>
                    </a:cubicBezTo>
                    <a:cubicBezTo>
                      <a:pt x="1828332" y="255552"/>
                      <a:pt x="1835922" y="255149"/>
                      <a:pt x="1841648" y="255479"/>
                    </a:cubicBezTo>
                    <a:cubicBezTo>
                      <a:pt x="1881131" y="258457"/>
                      <a:pt x="1905053" y="231182"/>
                      <a:pt x="1933175" y="211295"/>
                    </a:cubicBezTo>
                    <a:cubicBezTo>
                      <a:pt x="1939897" y="206498"/>
                      <a:pt x="1937630" y="199642"/>
                      <a:pt x="1937293" y="193317"/>
                    </a:cubicBezTo>
                    <a:cubicBezTo>
                      <a:pt x="1937456" y="184428"/>
                      <a:pt x="1931758" y="172680"/>
                      <a:pt x="1940378" y="167782"/>
                    </a:cubicBezTo>
                    <a:cubicBezTo>
                      <a:pt x="1950862" y="162151"/>
                      <a:pt x="1953599" y="177862"/>
                      <a:pt x="1961956" y="179955"/>
                    </a:cubicBezTo>
                    <a:cubicBezTo>
                      <a:pt x="1981933" y="185872"/>
                      <a:pt x="1987457" y="182408"/>
                      <a:pt x="1992141" y="163131"/>
                    </a:cubicBezTo>
                    <a:lnTo>
                      <a:pt x="1992331" y="162587"/>
                    </a:lnTo>
                    <a:lnTo>
                      <a:pt x="1986778" y="144322"/>
                    </a:lnTo>
                    <a:cubicBezTo>
                      <a:pt x="1983609" y="138386"/>
                      <a:pt x="1979283" y="133065"/>
                      <a:pt x="1973980" y="128749"/>
                    </a:cubicBezTo>
                    <a:cubicBezTo>
                      <a:pt x="1957429" y="115673"/>
                      <a:pt x="1933691" y="110591"/>
                      <a:pt x="1912158" y="123151"/>
                    </a:cubicBezTo>
                    <a:cubicBezTo>
                      <a:pt x="1906000" y="126650"/>
                      <a:pt x="1894382" y="122826"/>
                      <a:pt x="1892523" y="135610"/>
                    </a:cubicBezTo>
                    <a:cubicBezTo>
                      <a:pt x="1892092" y="139439"/>
                      <a:pt x="1883438" y="143704"/>
                      <a:pt x="1878608" y="136350"/>
                    </a:cubicBezTo>
                    <a:cubicBezTo>
                      <a:pt x="1877655" y="127361"/>
                      <a:pt x="1877058" y="118355"/>
                      <a:pt x="1882843" y="111953"/>
                    </a:cubicBezTo>
                    <a:cubicBezTo>
                      <a:pt x="1884771" y="109819"/>
                      <a:pt x="1887408" y="107974"/>
                      <a:pt x="1890978" y="106516"/>
                    </a:cubicBezTo>
                    <a:cubicBezTo>
                      <a:pt x="1903393" y="101417"/>
                      <a:pt x="1917610" y="106371"/>
                      <a:pt x="1929358" y="100672"/>
                    </a:cubicBezTo>
                    <a:cubicBezTo>
                      <a:pt x="1935549" y="97807"/>
                      <a:pt x="1944903" y="94773"/>
                      <a:pt x="1933047" y="86523"/>
                    </a:cubicBezTo>
                    <a:cubicBezTo>
                      <a:pt x="1931278" y="77103"/>
                      <a:pt x="1921718" y="64291"/>
                      <a:pt x="1943458" y="67577"/>
                    </a:cubicBezTo>
                    <a:cubicBezTo>
                      <a:pt x="1944722" y="67509"/>
                      <a:pt x="1945356" y="67475"/>
                      <a:pt x="1946687" y="68673"/>
                    </a:cubicBezTo>
                    <a:cubicBezTo>
                      <a:pt x="1952851" y="77226"/>
                      <a:pt x="1963670" y="77919"/>
                      <a:pt x="1972161" y="82543"/>
                    </a:cubicBezTo>
                    <a:cubicBezTo>
                      <a:pt x="1978687" y="86003"/>
                      <a:pt x="1984212" y="82538"/>
                      <a:pt x="1983109" y="73717"/>
                    </a:cubicBezTo>
                    <a:cubicBezTo>
                      <a:pt x="1983708" y="73050"/>
                      <a:pt x="1984939" y="72351"/>
                      <a:pt x="1986238" y="72916"/>
                    </a:cubicBezTo>
                    <a:cubicBezTo>
                      <a:pt x="1991729" y="68819"/>
                      <a:pt x="2000086" y="70912"/>
                      <a:pt x="2004144" y="63720"/>
                    </a:cubicBezTo>
                    <a:cubicBezTo>
                      <a:pt x="2016257" y="52929"/>
                      <a:pt x="2027104" y="42204"/>
                      <a:pt x="2033222" y="26022"/>
                    </a:cubicBezTo>
                    <a:cubicBezTo>
                      <a:pt x="2044462" y="-1214"/>
                      <a:pt x="2059607" y="-2653"/>
                      <a:pt x="2078526" y="19176"/>
                    </a:cubicBezTo>
                    <a:cubicBezTo>
                      <a:pt x="2098810" y="42837"/>
                      <a:pt x="2105802" y="43100"/>
                      <a:pt x="2128694" y="20319"/>
                    </a:cubicBezTo>
                    <a:cubicBezTo>
                      <a:pt x="2129293" y="19653"/>
                      <a:pt x="2129293" y="19653"/>
                      <a:pt x="2129892" y="18987"/>
                    </a:cubicBezTo>
                    <a:cubicBezTo>
                      <a:pt x="2155915" y="-4595"/>
                      <a:pt x="2158976" y="-6660"/>
                      <a:pt x="2179596" y="23325"/>
                    </a:cubicBezTo>
                    <a:cubicBezTo>
                      <a:pt x="2185093" y="31279"/>
                      <a:pt x="2187097" y="45126"/>
                      <a:pt x="2197183" y="43956"/>
                    </a:cubicBezTo>
                    <a:cubicBezTo>
                      <a:pt x="2209799" y="42652"/>
                      <a:pt x="2208361" y="27505"/>
                      <a:pt x="2211619" y="17184"/>
                    </a:cubicBezTo>
                    <a:cubicBezTo>
                      <a:pt x="2213248" y="12024"/>
                      <a:pt x="2214244" y="6896"/>
                      <a:pt x="2215240" y="1769"/>
                    </a:cubicBezTo>
                    <a:cubicBezTo>
                      <a:pt x="2221363" y="-2361"/>
                      <a:pt x="2224095" y="1300"/>
                      <a:pt x="2224397" y="6991"/>
                    </a:cubicBezTo>
                    <a:cubicBezTo>
                      <a:pt x="2225265" y="11385"/>
                      <a:pt x="2224201" y="15249"/>
                      <a:pt x="2226301" y="18942"/>
                    </a:cubicBezTo>
                    <a:cubicBezTo>
                      <a:pt x="2228035" y="27730"/>
                      <a:pt x="2229770" y="36517"/>
                      <a:pt x="2232138" y="45271"/>
                    </a:cubicBezTo>
                    <a:cubicBezTo>
                      <a:pt x="2237540" y="63379"/>
                      <a:pt x="2244665" y="66172"/>
                      <a:pt x="2260606" y="55811"/>
                    </a:cubicBezTo>
                    <a:cubicBezTo>
                      <a:pt x="2267961" y="50981"/>
                      <a:pt x="2273917" y="43688"/>
                      <a:pt x="2281238" y="38224"/>
                    </a:cubicBezTo>
                    <a:cubicBezTo>
                      <a:pt x="2286096" y="34161"/>
                      <a:pt x="2291486" y="28166"/>
                      <a:pt x="2298611" y="30959"/>
                    </a:cubicBezTo>
                    <a:cubicBezTo>
                      <a:pt x="2306403" y="34351"/>
                      <a:pt x="2306806" y="41941"/>
                      <a:pt x="2307841" y="49497"/>
                    </a:cubicBezTo>
                    <a:cubicBezTo>
                      <a:pt x="2308978" y="58952"/>
                      <a:pt x="2308849" y="68472"/>
                      <a:pt x="2309386" y="78592"/>
                    </a:cubicBezTo>
                    <a:cubicBezTo>
                      <a:pt x="2309957" y="89344"/>
                      <a:pt x="2314054" y="94835"/>
                      <a:pt x="2325539" y="96128"/>
                    </a:cubicBezTo>
                    <a:cubicBezTo>
                      <a:pt x="2345947" y="98216"/>
                      <a:pt x="2354075" y="107934"/>
                      <a:pt x="2355715" y="126875"/>
                    </a:cubicBezTo>
                    <a:cubicBezTo>
                      <a:pt x="2359829" y="168518"/>
                      <a:pt x="2362459" y="170281"/>
                      <a:pt x="2403767" y="159843"/>
                    </a:cubicBezTo>
                    <a:lnTo>
                      <a:pt x="2411135" y="158481"/>
                    </a:lnTo>
                    <a:lnTo>
                      <a:pt x="2421802" y="148799"/>
                    </a:lnTo>
                    <a:cubicBezTo>
                      <a:pt x="2431621" y="142570"/>
                      <a:pt x="2444304" y="142532"/>
                      <a:pt x="2452695" y="145256"/>
                    </a:cubicBezTo>
                    <a:cubicBezTo>
                      <a:pt x="2462383" y="148547"/>
                      <a:pt x="2468043" y="147613"/>
                      <a:pt x="2477692" y="138221"/>
                    </a:cubicBezTo>
                    <a:cubicBezTo>
                      <a:pt x="2470578" y="159528"/>
                      <a:pt x="2478168" y="159126"/>
                      <a:pt x="2489883" y="152796"/>
                    </a:cubicBezTo>
                    <a:cubicBezTo>
                      <a:pt x="2490652" y="161317"/>
                      <a:pt x="2490922" y="169391"/>
                      <a:pt x="2492669" y="176909"/>
                    </a:cubicBezTo>
                    <a:lnTo>
                      <a:pt x="2499486" y="189073"/>
                    </a:lnTo>
                    <a:lnTo>
                      <a:pt x="2502551" y="186628"/>
                    </a:lnTo>
                    <a:cubicBezTo>
                      <a:pt x="2504737" y="183025"/>
                      <a:pt x="2505610" y="178538"/>
                      <a:pt x="2505307" y="172845"/>
                    </a:cubicBezTo>
                    <a:cubicBezTo>
                      <a:pt x="2503729" y="143118"/>
                      <a:pt x="2505492" y="140488"/>
                      <a:pt x="2536983" y="136278"/>
                    </a:cubicBezTo>
                    <a:cubicBezTo>
                      <a:pt x="2550231" y="134940"/>
                      <a:pt x="2549928" y="129248"/>
                      <a:pt x="2544398" y="120661"/>
                    </a:cubicBezTo>
                    <a:cubicBezTo>
                      <a:pt x="2542328" y="105549"/>
                      <a:pt x="2552817" y="111970"/>
                      <a:pt x="2559808" y="112233"/>
                    </a:cubicBezTo>
                    <a:cubicBezTo>
                      <a:pt x="2589406" y="120175"/>
                      <a:pt x="2608611" y="111544"/>
                      <a:pt x="2624244" y="83440"/>
                    </a:cubicBezTo>
                    <a:cubicBezTo>
                      <a:pt x="2637582" y="59899"/>
                      <a:pt x="2642508" y="57099"/>
                      <a:pt x="2658258" y="67046"/>
                    </a:cubicBezTo>
                    <a:cubicBezTo>
                      <a:pt x="2662423" y="73801"/>
                      <a:pt x="2663559" y="83256"/>
                      <a:pt x="2673780" y="84616"/>
                    </a:cubicBezTo>
                    <a:cubicBezTo>
                      <a:pt x="2685399" y="88439"/>
                      <a:pt x="2694019" y="83541"/>
                      <a:pt x="2702471" y="75481"/>
                    </a:cubicBezTo>
                    <a:cubicBezTo>
                      <a:pt x="2710324" y="68087"/>
                      <a:pt x="2716710" y="56965"/>
                      <a:pt x="2730195" y="60055"/>
                    </a:cubicBezTo>
                    <a:cubicBezTo>
                      <a:pt x="2735025" y="67410"/>
                      <a:pt x="2739223" y="74798"/>
                      <a:pt x="2745884" y="80788"/>
                    </a:cubicBezTo>
                    <a:cubicBezTo>
                      <a:pt x="2749880" y="84380"/>
                      <a:pt x="2748520" y="94601"/>
                      <a:pt x="2758472" y="90901"/>
                    </a:cubicBezTo>
                    <a:cubicBezTo>
                      <a:pt x="2762765" y="88136"/>
                      <a:pt x="2763761" y="83010"/>
                      <a:pt x="2766756" y="79679"/>
                    </a:cubicBezTo>
                    <a:cubicBezTo>
                      <a:pt x="2767355" y="79013"/>
                      <a:pt x="2767288" y="77749"/>
                      <a:pt x="2767220" y="76483"/>
                    </a:cubicBezTo>
                    <a:cubicBezTo>
                      <a:pt x="2770680" y="69956"/>
                      <a:pt x="2765116" y="60737"/>
                      <a:pt x="2773735" y="55840"/>
                    </a:cubicBezTo>
                    <a:cubicBezTo>
                      <a:pt x="2781460" y="57967"/>
                      <a:pt x="2780564" y="64992"/>
                      <a:pt x="2781499" y="70651"/>
                    </a:cubicBezTo>
                    <a:cubicBezTo>
                      <a:pt x="2782434" y="76309"/>
                      <a:pt x="2783402" y="82600"/>
                      <a:pt x="2784970" y="88225"/>
                    </a:cubicBezTo>
                    <a:cubicBezTo>
                      <a:pt x="2790572" y="110129"/>
                      <a:pt x="2797664" y="112290"/>
                      <a:pt x="2815301" y="98032"/>
                    </a:cubicBezTo>
                    <a:cubicBezTo>
                      <a:pt x="2819527" y="94002"/>
                      <a:pt x="2823720" y="89340"/>
                      <a:pt x="2827279" y="84711"/>
                    </a:cubicBezTo>
                    <a:cubicBezTo>
                      <a:pt x="2839660" y="78979"/>
                      <a:pt x="2845688" y="85002"/>
                      <a:pt x="2846959" y="96987"/>
                    </a:cubicBezTo>
                    <a:cubicBezTo>
                      <a:pt x="2847927" y="103278"/>
                      <a:pt x="2848297" y="110234"/>
                      <a:pt x="2848000" y="116593"/>
                    </a:cubicBezTo>
                    <a:cubicBezTo>
                      <a:pt x="2847904" y="126748"/>
                      <a:pt x="2850138" y="132971"/>
                      <a:pt x="2862855" y="133564"/>
                    </a:cubicBezTo>
                    <a:cubicBezTo>
                      <a:pt x="2876837" y="134091"/>
                      <a:pt x="2883134" y="145174"/>
                      <a:pt x="2884472" y="158421"/>
                    </a:cubicBezTo>
                    <a:cubicBezTo>
                      <a:pt x="2888015" y="189314"/>
                      <a:pt x="2888015" y="189314"/>
                      <a:pt x="2917709" y="187102"/>
                    </a:cubicBezTo>
                    <a:cubicBezTo>
                      <a:pt x="2924034" y="186766"/>
                      <a:pt x="2933750" y="178638"/>
                      <a:pt x="2933291" y="193886"/>
                    </a:cubicBezTo>
                    <a:cubicBezTo>
                      <a:pt x="2930896" y="196550"/>
                      <a:pt x="2928500" y="199215"/>
                      <a:pt x="2926071" y="201247"/>
                    </a:cubicBezTo>
                    <a:cubicBezTo>
                      <a:pt x="2919018" y="211769"/>
                      <a:pt x="2926709" y="213263"/>
                      <a:pt x="2934433" y="215391"/>
                    </a:cubicBezTo>
                    <a:cubicBezTo>
                      <a:pt x="2948481" y="217182"/>
                      <a:pt x="2958238" y="221738"/>
                      <a:pt x="2958478" y="238217"/>
                    </a:cubicBezTo>
                    <a:cubicBezTo>
                      <a:pt x="2958216" y="245207"/>
                      <a:pt x="2963013" y="251930"/>
                      <a:pt x="2965280" y="258786"/>
                    </a:cubicBezTo>
                    <a:cubicBezTo>
                      <a:pt x="2968380" y="269405"/>
                      <a:pt x="2966953" y="278360"/>
                      <a:pt x="2958500" y="286420"/>
                    </a:cubicBezTo>
                    <a:cubicBezTo>
                      <a:pt x="2942862" y="302473"/>
                      <a:pt x="2942868" y="314524"/>
                      <a:pt x="2957723" y="331496"/>
                    </a:cubicBezTo>
                    <a:cubicBezTo>
                      <a:pt x="2961120" y="335755"/>
                      <a:pt x="2965117" y="339348"/>
                      <a:pt x="2968514" y="343608"/>
                    </a:cubicBezTo>
                    <a:cubicBezTo>
                      <a:pt x="2976642" y="353325"/>
                      <a:pt x="2976513" y="362846"/>
                      <a:pt x="2968162" y="372803"/>
                    </a:cubicBezTo>
                    <a:cubicBezTo>
                      <a:pt x="2962322" y="379297"/>
                      <a:pt x="2954685" y="385530"/>
                      <a:pt x="2955827" y="394151"/>
                    </a:cubicBezTo>
                    <a:lnTo>
                      <a:pt x="2960174" y="403426"/>
                    </a:lnTo>
                    <a:lnTo>
                      <a:pt x="2961076" y="403846"/>
                    </a:lnTo>
                    <a:cubicBezTo>
                      <a:pt x="2966715" y="404799"/>
                      <a:pt x="2974620" y="407133"/>
                      <a:pt x="2970332" y="395811"/>
                    </a:cubicBezTo>
                    <a:cubicBezTo>
                      <a:pt x="2973573" y="388459"/>
                      <a:pt x="2973034" y="375070"/>
                      <a:pt x="2986510" y="387644"/>
                    </a:cubicBezTo>
                    <a:cubicBezTo>
                      <a:pt x="2987416" y="388197"/>
                      <a:pt x="2987869" y="388474"/>
                      <a:pt x="2988222" y="389933"/>
                    </a:cubicBezTo>
                    <a:cubicBezTo>
                      <a:pt x="2988431" y="398767"/>
                      <a:pt x="2995584" y="404374"/>
                      <a:pt x="2999263" y="411595"/>
                    </a:cubicBezTo>
                    <a:cubicBezTo>
                      <a:pt x="3002136" y="417078"/>
                      <a:pt x="3007598" y="417301"/>
                      <a:pt x="3011016" y="410679"/>
                    </a:cubicBezTo>
                    <a:cubicBezTo>
                      <a:pt x="3011746" y="410503"/>
                      <a:pt x="3012929" y="410603"/>
                      <a:pt x="3013559" y="411609"/>
                    </a:cubicBezTo>
                    <a:cubicBezTo>
                      <a:pt x="3019297" y="411378"/>
                      <a:pt x="3024083" y="416786"/>
                      <a:pt x="3030298" y="413735"/>
                    </a:cubicBezTo>
                    <a:cubicBezTo>
                      <a:pt x="3043787" y="412014"/>
                      <a:pt x="3056369" y="409739"/>
                      <a:pt x="3068268" y="401449"/>
                    </a:cubicBezTo>
                    <a:cubicBezTo>
                      <a:pt x="3088946" y="387943"/>
                      <a:pt x="3100100" y="394126"/>
                      <a:pt x="3102837" y="418184"/>
                    </a:cubicBezTo>
                    <a:cubicBezTo>
                      <a:pt x="3105650" y="444157"/>
                      <a:pt x="3110360" y="447651"/>
                      <a:pt x="3136983" y="442748"/>
                    </a:cubicBezTo>
                    <a:cubicBezTo>
                      <a:pt x="3137714" y="442572"/>
                      <a:pt x="3137714" y="442572"/>
                      <a:pt x="3138443" y="442395"/>
                    </a:cubicBezTo>
                    <a:cubicBezTo>
                      <a:pt x="3167611" y="438421"/>
                      <a:pt x="3170707" y="438444"/>
                      <a:pt x="3170756" y="468949"/>
                    </a:cubicBezTo>
                    <a:cubicBezTo>
                      <a:pt x="3170786" y="477052"/>
                      <a:pt x="3165610" y="487577"/>
                      <a:pt x="3173139" y="491549"/>
                    </a:cubicBezTo>
                    <a:cubicBezTo>
                      <a:pt x="3182480" y="496625"/>
                      <a:pt x="3188663" y="485470"/>
                      <a:pt x="3195806" y="479877"/>
                    </a:cubicBezTo>
                    <a:cubicBezTo>
                      <a:pt x="3199379" y="477081"/>
                      <a:pt x="3202497" y="474008"/>
                      <a:pt x="3205615" y="470935"/>
                    </a:cubicBezTo>
                    <a:cubicBezTo>
                      <a:pt x="3211807" y="470981"/>
                      <a:pt x="3211961" y="474806"/>
                      <a:pt x="3209472" y="478885"/>
                    </a:cubicBezTo>
                    <a:cubicBezTo>
                      <a:pt x="3207990" y="482335"/>
                      <a:pt x="3205424" y="484502"/>
                      <a:pt x="3205125" y="488051"/>
                    </a:cubicBezTo>
                    <a:cubicBezTo>
                      <a:pt x="3202160" y="494949"/>
                      <a:pt x="3199196" y="501847"/>
                      <a:pt x="3196684" y="509022"/>
                    </a:cubicBezTo>
                    <a:cubicBezTo>
                      <a:pt x="3191838" y="524102"/>
                      <a:pt x="3195442" y="529410"/>
                      <a:pt x="3211374" y="529800"/>
                    </a:cubicBezTo>
                    <a:cubicBezTo>
                      <a:pt x="3218748" y="529946"/>
                      <a:pt x="3226322" y="527725"/>
                      <a:pt x="3233973" y="527417"/>
                    </a:cubicBezTo>
                    <a:cubicBezTo>
                      <a:pt x="3239259" y="526910"/>
                      <a:pt x="3245826" y="525318"/>
                      <a:pt x="3249429" y="530626"/>
                    </a:cubicBezTo>
                    <a:cubicBezTo>
                      <a:pt x="3253209" y="536664"/>
                      <a:pt x="3249891" y="542103"/>
                      <a:pt x="3247026" y="547818"/>
                    </a:cubicBezTo>
                    <a:cubicBezTo>
                      <a:pt x="3243332" y="554894"/>
                      <a:pt x="3238731" y="561416"/>
                      <a:pt x="3234306" y="568668"/>
                    </a:cubicBezTo>
                    <a:cubicBezTo>
                      <a:pt x="3229606" y="576373"/>
                      <a:pt x="3229837" y="582111"/>
                      <a:pt x="3237166" y="588447"/>
                    </a:cubicBezTo>
                    <a:cubicBezTo>
                      <a:pt x="3250287" y="599562"/>
                      <a:pt x="3251302" y="610133"/>
                      <a:pt x="3243460" y="624006"/>
                    </a:cubicBezTo>
                    <a:cubicBezTo>
                      <a:pt x="3226570" y="654750"/>
                      <a:pt x="3227553" y="657215"/>
                      <a:pt x="3261062" y="669573"/>
                    </a:cubicBezTo>
                    <a:lnTo>
                      <a:pt x="3266803" y="672122"/>
                    </a:lnTo>
                    <a:lnTo>
                      <a:pt x="3278766" y="670484"/>
                    </a:lnTo>
                    <a:cubicBezTo>
                      <a:pt x="3288507" y="670829"/>
                      <a:pt x="3297296" y="676813"/>
                      <a:pt x="3301805" y="682673"/>
                    </a:cubicBezTo>
                    <a:cubicBezTo>
                      <a:pt x="3306944" y="689540"/>
                      <a:pt x="3311300" y="691576"/>
                      <a:pt x="3322422" y="689654"/>
                    </a:cubicBezTo>
                    <a:cubicBezTo>
                      <a:pt x="3307407" y="701017"/>
                      <a:pt x="3312846" y="704334"/>
                      <a:pt x="3323945" y="705510"/>
                    </a:cubicBezTo>
                    <a:cubicBezTo>
                      <a:pt x="3320439" y="711766"/>
                      <a:pt x="3316800" y="717475"/>
                      <a:pt x="3314446" y="723502"/>
                    </a:cubicBezTo>
                    <a:lnTo>
                      <a:pt x="3313394" y="735144"/>
                    </a:lnTo>
                    <a:lnTo>
                      <a:pt x="3316672" y="734906"/>
                    </a:lnTo>
                    <a:cubicBezTo>
                      <a:pt x="3319892" y="733450"/>
                      <a:pt x="3322621" y="730761"/>
                      <a:pt x="3325110" y="726681"/>
                    </a:cubicBezTo>
                    <a:cubicBezTo>
                      <a:pt x="3338105" y="705379"/>
                      <a:pt x="3340571" y="704396"/>
                      <a:pt x="3364340" y="716408"/>
                    </a:cubicBezTo>
                    <a:cubicBezTo>
                      <a:pt x="3374134" y="721761"/>
                      <a:pt x="3376623" y="717682"/>
                      <a:pt x="3376868" y="709124"/>
                    </a:cubicBezTo>
                    <a:cubicBezTo>
                      <a:pt x="3382598" y="697694"/>
                      <a:pt x="3386808" y="707104"/>
                      <a:pt x="3391517" y="710599"/>
                    </a:cubicBezTo>
                    <a:cubicBezTo>
                      <a:pt x="3408219" y="730117"/>
                      <a:pt x="3425587" y="733249"/>
                      <a:pt x="3449715" y="721225"/>
                    </a:cubicBezTo>
                    <a:cubicBezTo>
                      <a:pt x="3470094" y="711268"/>
                      <a:pt x="3474825" y="711667"/>
                      <a:pt x="3481003" y="726008"/>
                    </a:cubicBezTo>
                    <a:cubicBezTo>
                      <a:pt x="3480681" y="732653"/>
                      <a:pt x="3476986" y="739728"/>
                      <a:pt x="3483409" y="745513"/>
                    </a:cubicBezTo>
                    <a:cubicBezTo>
                      <a:pt x="3489632" y="753662"/>
                      <a:pt x="3497913" y="754361"/>
                      <a:pt x="3507576" y="752793"/>
                    </a:cubicBezTo>
                    <a:cubicBezTo>
                      <a:pt x="3516510" y="751402"/>
                      <a:pt x="3526197" y="746738"/>
                      <a:pt x="3534055" y="755263"/>
                    </a:cubicBezTo>
                    <a:cubicBezTo>
                      <a:pt x="3533910" y="762639"/>
                      <a:pt x="3533312" y="769737"/>
                      <a:pt x="3535079" y="777034"/>
                    </a:cubicBezTo>
                    <a:cubicBezTo>
                      <a:pt x="3536139" y="781412"/>
                      <a:pt x="3530355" y="787835"/>
                      <a:pt x="3538990" y="789993"/>
                    </a:cubicBezTo>
                    <a:cubicBezTo>
                      <a:pt x="3543269" y="790115"/>
                      <a:pt x="3546387" y="787042"/>
                      <a:pt x="3550035" y="786158"/>
                    </a:cubicBezTo>
                    <a:cubicBezTo>
                      <a:pt x="3550766" y="785982"/>
                      <a:pt x="3551318" y="785076"/>
                      <a:pt x="3551872" y="784169"/>
                    </a:cubicBezTo>
                    <a:cubicBezTo>
                      <a:pt x="3557356" y="781296"/>
                      <a:pt x="3557878" y="772285"/>
                      <a:pt x="3566159" y="772983"/>
                    </a:cubicBezTo>
                    <a:cubicBezTo>
                      <a:pt x="3570491" y="778114"/>
                      <a:pt x="3566544" y="782548"/>
                      <a:pt x="3564509" y="786903"/>
                    </a:cubicBezTo>
                    <a:cubicBezTo>
                      <a:pt x="3562473" y="791258"/>
                      <a:pt x="3560161" y="796068"/>
                      <a:pt x="3558579" y="800700"/>
                    </a:cubicBezTo>
                    <a:cubicBezTo>
                      <a:pt x="3552074" y="818499"/>
                      <a:pt x="3555953" y="823354"/>
                      <a:pt x="3574904" y="821854"/>
                    </a:cubicBezTo>
                    <a:cubicBezTo>
                      <a:pt x="3579736" y="821070"/>
                      <a:pt x="3584844" y="819833"/>
                      <a:pt x="3589499" y="818319"/>
                    </a:cubicBezTo>
                    <a:cubicBezTo>
                      <a:pt x="3600777" y="820223"/>
                      <a:pt x="3602091" y="827244"/>
                      <a:pt x="3597290" y="836133"/>
                    </a:cubicBezTo>
                    <a:cubicBezTo>
                      <a:pt x="3594978" y="840942"/>
                      <a:pt x="3591937" y="845927"/>
                      <a:pt x="3588718" y="850183"/>
                    </a:cubicBezTo>
                    <a:cubicBezTo>
                      <a:pt x="3583841" y="857159"/>
                      <a:pt x="3582435" y="862521"/>
                      <a:pt x="3590947" y="868957"/>
                    </a:cubicBezTo>
                    <a:cubicBezTo>
                      <a:pt x="3600366" y="875947"/>
                      <a:pt x="3599468" y="886593"/>
                      <a:pt x="3594115" y="896388"/>
                    </a:cubicBezTo>
                    <a:cubicBezTo>
                      <a:pt x="3581925" y="919427"/>
                      <a:pt x="3581925" y="919427"/>
                      <a:pt x="3603504" y="931969"/>
                    </a:cubicBezTo>
                    <a:cubicBezTo>
                      <a:pt x="3608037" y="934735"/>
                      <a:pt x="3618608" y="933719"/>
                      <a:pt x="3611064" y="944044"/>
                    </a:cubicBezTo>
                    <a:cubicBezTo>
                      <a:pt x="3608145" y="944751"/>
                      <a:pt x="3605226" y="945458"/>
                      <a:pt x="3602584" y="945712"/>
                    </a:cubicBezTo>
                    <a:cubicBezTo>
                      <a:pt x="3592721" y="949646"/>
                      <a:pt x="3597331" y="954324"/>
                      <a:pt x="3601663" y="959454"/>
                    </a:cubicBezTo>
                    <a:cubicBezTo>
                      <a:pt x="3610528" y="967351"/>
                      <a:pt x="3615115" y="975124"/>
                      <a:pt x="3607473" y="986633"/>
                    </a:cubicBezTo>
                    <a:cubicBezTo>
                      <a:pt x="3603978" y="991342"/>
                      <a:pt x="3604108" y="998262"/>
                      <a:pt x="3602427" y="1004078"/>
                    </a:cubicBezTo>
                    <a:cubicBezTo>
                      <a:pt x="3599539" y="1012889"/>
                      <a:pt x="3594309" y="1018405"/>
                      <a:pt x="3584645" y="1019972"/>
                    </a:cubicBezTo>
                    <a:cubicBezTo>
                      <a:pt x="3566224" y="1023661"/>
                      <a:pt x="3560518" y="1031997"/>
                      <a:pt x="3562747" y="1050771"/>
                    </a:cubicBezTo>
                    <a:cubicBezTo>
                      <a:pt x="3563077" y="1055326"/>
                      <a:pt x="3564138" y="1059705"/>
                      <a:pt x="3564469" y="1064260"/>
                    </a:cubicBezTo>
                    <a:cubicBezTo>
                      <a:pt x="3565484" y="1074830"/>
                      <a:pt x="3560883" y="1081352"/>
                      <a:pt x="3550390" y="1084279"/>
                    </a:cubicBezTo>
                    <a:cubicBezTo>
                      <a:pt x="3540903" y="1086577"/>
                      <a:pt x="3529426" y="1087039"/>
                      <a:pt x="3530319" y="1101888"/>
                    </a:cubicBezTo>
                    <a:cubicBezTo>
                      <a:pt x="3531134" y="1114823"/>
                      <a:pt x="3531949" y="1127760"/>
                      <a:pt x="3548134" y="1130793"/>
                    </a:cubicBezTo>
                    <a:cubicBezTo>
                      <a:pt x="3549771" y="1131169"/>
                      <a:pt x="3552314" y="1132098"/>
                      <a:pt x="3551837" y="1134918"/>
                    </a:cubicBezTo>
                    <a:cubicBezTo>
                      <a:pt x="3548896" y="1138720"/>
                      <a:pt x="3544817" y="1136232"/>
                      <a:pt x="3541268" y="1135933"/>
                    </a:cubicBezTo>
                    <a:cubicBezTo>
                      <a:pt x="3526043" y="1138460"/>
                      <a:pt x="3512146" y="1133715"/>
                      <a:pt x="3498150" y="1130151"/>
                    </a:cubicBezTo>
                    <a:cubicBezTo>
                      <a:pt x="3490322" y="1129730"/>
                      <a:pt x="3486727" y="1135622"/>
                      <a:pt x="3483133" y="1141514"/>
                    </a:cubicBezTo>
                    <a:cubicBezTo>
                      <a:pt x="3479815" y="1146952"/>
                      <a:pt x="3476674" y="1153121"/>
                      <a:pt x="3473356" y="1158560"/>
                    </a:cubicBezTo>
                    <a:cubicBezTo>
                      <a:pt x="3461642" y="1178780"/>
                      <a:pt x="3460914" y="1178957"/>
                      <a:pt x="3440770" y="1169156"/>
                    </a:cubicBezTo>
                    <a:cubicBezTo>
                      <a:pt x="3436354" y="1187608"/>
                      <a:pt x="3436354" y="1187608"/>
                      <a:pt x="3419032" y="1178283"/>
                    </a:cubicBezTo>
                    <a:cubicBezTo>
                      <a:pt x="3415859" y="1176348"/>
                      <a:pt x="3412409" y="1174866"/>
                      <a:pt x="3409114" y="1177209"/>
                    </a:cubicBezTo>
                    <a:cubicBezTo>
                      <a:pt x="3405819" y="1179553"/>
                      <a:pt x="3408162" y="1182848"/>
                      <a:pt x="3408869" y="1185767"/>
                    </a:cubicBezTo>
                    <a:cubicBezTo>
                      <a:pt x="3410560" y="1191152"/>
                      <a:pt x="3412250" y="1196536"/>
                      <a:pt x="3413211" y="1202098"/>
                    </a:cubicBezTo>
                    <a:cubicBezTo>
                      <a:pt x="3415409" y="1212768"/>
                      <a:pt x="3420925" y="1217998"/>
                      <a:pt x="3432225" y="1216807"/>
                    </a:cubicBezTo>
                    <a:cubicBezTo>
                      <a:pt x="3440152" y="1216045"/>
                      <a:pt x="3446143" y="1218458"/>
                      <a:pt x="3448817" y="1226307"/>
                    </a:cubicBezTo>
                    <a:cubicBezTo>
                      <a:pt x="3448949" y="1233228"/>
                      <a:pt x="3443564" y="1234919"/>
                      <a:pt x="3438732" y="1235703"/>
                    </a:cubicBezTo>
                    <a:cubicBezTo>
                      <a:pt x="3408736" y="1241036"/>
                      <a:pt x="3391461" y="1262216"/>
                      <a:pt x="3374993" y="1285133"/>
                    </a:cubicBezTo>
                    <a:cubicBezTo>
                      <a:pt x="3366640" y="1297295"/>
                      <a:pt x="3361480" y="1300211"/>
                      <a:pt x="3354054" y="1294223"/>
                    </a:cubicBezTo>
                    <a:lnTo>
                      <a:pt x="3347879" y="1287635"/>
                    </a:lnTo>
                    <a:lnTo>
                      <a:pt x="3338368" y="1296544"/>
                    </a:lnTo>
                    <a:lnTo>
                      <a:pt x="3337209" y="1300189"/>
                    </a:lnTo>
                    <a:lnTo>
                      <a:pt x="3345693" y="1300905"/>
                    </a:lnTo>
                    <a:cubicBezTo>
                      <a:pt x="3367617" y="1303707"/>
                      <a:pt x="3374447" y="1315958"/>
                      <a:pt x="3364647" y="1336101"/>
                    </a:cubicBezTo>
                    <a:cubicBezTo>
                      <a:pt x="3360576" y="1344812"/>
                      <a:pt x="3354239" y="1352141"/>
                      <a:pt x="3351981" y="1361958"/>
                    </a:cubicBezTo>
                    <a:cubicBezTo>
                      <a:pt x="3347943" y="1378774"/>
                      <a:pt x="3351546" y="1384082"/>
                      <a:pt x="3368583" y="1382660"/>
                    </a:cubicBezTo>
                    <a:cubicBezTo>
                      <a:pt x="3373592" y="1382605"/>
                      <a:pt x="3378700" y="1381368"/>
                      <a:pt x="3383532" y="1380584"/>
                    </a:cubicBezTo>
                    <a:cubicBezTo>
                      <a:pt x="3387910" y="1379524"/>
                      <a:pt x="3392289" y="1378464"/>
                      <a:pt x="3397575" y="1377956"/>
                    </a:cubicBezTo>
                    <a:cubicBezTo>
                      <a:pt x="3377911" y="1402032"/>
                      <a:pt x="3361956" y="1404737"/>
                      <a:pt x="3338034" y="1388899"/>
                    </a:cubicBezTo>
                    <a:cubicBezTo>
                      <a:pt x="3326526" y="1381257"/>
                      <a:pt x="3321142" y="1382947"/>
                      <a:pt x="3319514" y="1393771"/>
                    </a:cubicBezTo>
                    <a:cubicBezTo>
                      <a:pt x="3319264" y="1396729"/>
                      <a:pt x="3320211" y="1401038"/>
                      <a:pt x="3320276" y="1404499"/>
                    </a:cubicBezTo>
                    <a:lnTo>
                      <a:pt x="3319892" y="1406503"/>
                    </a:lnTo>
                    <a:lnTo>
                      <a:pt x="3351343" y="1411484"/>
                    </a:lnTo>
                    <a:cubicBezTo>
                      <a:pt x="3358159" y="1412563"/>
                      <a:pt x="3365666" y="1412677"/>
                      <a:pt x="3370604" y="1418834"/>
                    </a:cubicBezTo>
                    <a:cubicBezTo>
                      <a:pt x="3371212" y="1418394"/>
                      <a:pt x="3371820" y="1417953"/>
                      <a:pt x="3372427" y="1417510"/>
                    </a:cubicBezTo>
                    <a:cubicBezTo>
                      <a:pt x="3391694" y="1414650"/>
                      <a:pt x="3410074" y="1420785"/>
                      <a:pt x="3429285" y="1421677"/>
                    </a:cubicBezTo>
                    <a:cubicBezTo>
                      <a:pt x="3465084" y="1423046"/>
                      <a:pt x="3501241" y="1425548"/>
                      <a:pt x="3537127" y="1416180"/>
                    </a:cubicBezTo>
                    <a:cubicBezTo>
                      <a:pt x="3547755" y="1413562"/>
                      <a:pt x="3559182" y="1412685"/>
                      <a:pt x="3570029" y="1415478"/>
                    </a:cubicBezTo>
                    <a:cubicBezTo>
                      <a:pt x="3587609" y="1419874"/>
                      <a:pt x="3603144" y="1430397"/>
                      <a:pt x="3622826" y="1424914"/>
                    </a:cubicBezTo>
                    <a:cubicBezTo>
                      <a:pt x="3631274" y="1422488"/>
                      <a:pt x="3640905" y="1426164"/>
                      <a:pt x="3649654" y="1428626"/>
                    </a:cubicBezTo>
                    <a:cubicBezTo>
                      <a:pt x="3654815" y="1429980"/>
                      <a:pt x="3659285" y="1432301"/>
                      <a:pt x="3659254" y="1439284"/>
                    </a:cubicBezTo>
                    <a:cubicBezTo>
                      <a:pt x="3662047" y="1428438"/>
                      <a:pt x="3669088" y="1424715"/>
                      <a:pt x="3678443" y="1426734"/>
                    </a:cubicBezTo>
                    <a:cubicBezTo>
                      <a:pt x="3698204" y="1430939"/>
                      <a:pt x="3718962" y="1428851"/>
                      <a:pt x="3736952" y="1440838"/>
                    </a:cubicBezTo>
                    <a:cubicBezTo>
                      <a:pt x="3741339" y="1443683"/>
                      <a:pt x="3747882" y="1443106"/>
                      <a:pt x="3753042" y="1444462"/>
                    </a:cubicBezTo>
                    <a:cubicBezTo>
                      <a:pt x="3768966" y="1449134"/>
                      <a:pt x="3785057" y="1452757"/>
                      <a:pt x="3801091" y="1460134"/>
                    </a:cubicBezTo>
                    <a:cubicBezTo>
                      <a:pt x="3816515" y="1467952"/>
                      <a:pt x="3832850" y="1480215"/>
                      <a:pt x="3852917" y="1479093"/>
                    </a:cubicBezTo>
                    <a:cubicBezTo>
                      <a:pt x="3862605" y="1479015"/>
                      <a:pt x="3873617" y="1480759"/>
                      <a:pt x="3880072" y="1490918"/>
                    </a:cubicBezTo>
                    <a:lnTo>
                      <a:pt x="3881728" y="1490643"/>
                    </a:lnTo>
                    <a:lnTo>
                      <a:pt x="3881727" y="1490645"/>
                    </a:lnTo>
                    <a:cubicBezTo>
                      <a:pt x="3882639" y="1489982"/>
                      <a:pt x="3882597" y="1490244"/>
                      <a:pt x="3882142" y="1490575"/>
                    </a:cubicBezTo>
                    <a:lnTo>
                      <a:pt x="3881728" y="1490643"/>
                    </a:lnTo>
                    <a:lnTo>
                      <a:pt x="3880762" y="1489954"/>
                    </a:lnTo>
                    <a:cubicBezTo>
                      <a:pt x="3874443" y="1485728"/>
                      <a:pt x="3875024" y="1482057"/>
                      <a:pt x="3881898" y="1479383"/>
                    </a:cubicBezTo>
                    <a:cubicBezTo>
                      <a:pt x="3884245" y="1478142"/>
                      <a:pt x="3886867" y="1478557"/>
                      <a:pt x="3889489" y="1478972"/>
                    </a:cubicBezTo>
                    <a:cubicBezTo>
                      <a:pt x="3916868" y="1485996"/>
                      <a:pt x="3945771" y="1476597"/>
                      <a:pt x="3973092" y="1487374"/>
                    </a:cubicBezTo>
                    <a:cubicBezTo>
                      <a:pt x="3977120" y="1489087"/>
                      <a:pt x="3982696" y="1487820"/>
                      <a:pt x="3987858" y="1489176"/>
                    </a:cubicBezTo>
                    <a:cubicBezTo>
                      <a:pt x="3988907" y="1489342"/>
                      <a:pt x="3990396" y="1490115"/>
                      <a:pt x="3991362" y="1490805"/>
                    </a:cubicBezTo>
                    <a:cubicBezTo>
                      <a:pt x="3994176" y="1493402"/>
                      <a:pt x="3994036" y="1497680"/>
                      <a:pt x="3998148" y="1498868"/>
                    </a:cubicBezTo>
                    <a:cubicBezTo>
                      <a:pt x="3999031" y="1500083"/>
                      <a:pt x="3999389" y="1501215"/>
                      <a:pt x="3999748" y="1502347"/>
                    </a:cubicBezTo>
                    <a:cubicBezTo>
                      <a:pt x="4000298" y="1505659"/>
                      <a:pt x="4000324" y="1508889"/>
                      <a:pt x="3999825" y="1512035"/>
                    </a:cubicBezTo>
                    <a:cubicBezTo>
                      <a:pt x="4000018" y="1514215"/>
                      <a:pt x="3999686" y="1516314"/>
                      <a:pt x="3999960" y="1517970"/>
                    </a:cubicBezTo>
                    <a:cubicBezTo>
                      <a:pt x="4007438" y="1525066"/>
                      <a:pt x="4015111" y="1524131"/>
                      <a:pt x="4023367" y="1519526"/>
                    </a:cubicBezTo>
                    <a:cubicBezTo>
                      <a:pt x="4031372" y="1516494"/>
                      <a:pt x="4036891" y="1518980"/>
                      <a:pt x="4040531" y="1526545"/>
                    </a:cubicBezTo>
                    <a:cubicBezTo>
                      <a:pt x="4043371" y="1532370"/>
                      <a:pt x="4040968" y="1537365"/>
                      <a:pt x="4034260" y="1538991"/>
                    </a:cubicBezTo>
                    <a:cubicBezTo>
                      <a:pt x="4011825" y="1527911"/>
                      <a:pt x="3986514" y="1528204"/>
                      <a:pt x="3962725" y="1522285"/>
                    </a:cubicBezTo>
                    <a:cubicBezTo>
                      <a:pt x="3952926" y="1519659"/>
                      <a:pt x="3938166" y="1507645"/>
                      <a:pt x="3925435" y="1520144"/>
                    </a:cubicBezTo>
                    <a:cubicBezTo>
                      <a:pt x="3924137" y="1521550"/>
                      <a:pt x="3919859" y="1521410"/>
                      <a:pt x="3918451" y="1520112"/>
                    </a:cubicBezTo>
                    <a:cubicBezTo>
                      <a:pt x="3906146" y="1509563"/>
                      <a:pt x="3889143" y="1511708"/>
                      <a:pt x="3875897" y="1503697"/>
                    </a:cubicBezTo>
                    <a:cubicBezTo>
                      <a:pt x="3868530" y="1499304"/>
                      <a:pt x="3861521" y="1496045"/>
                      <a:pt x="3853899" y="1503438"/>
                    </a:cubicBezTo>
                    <a:cubicBezTo>
                      <a:pt x="3850088" y="1507135"/>
                      <a:pt x="3844844" y="1506304"/>
                      <a:pt x="3840815" y="1504592"/>
                    </a:cubicBezTo>
                    <a:cubicBezTo>
                      <a:pt x="3823651" y="1497572"/>
                      <a:pt x="3805298" y="1494666"/>
                      <a:pt x="3787302" y="1492891"/>
                    </a:cubicBezTo>
                    <a:cubicBezTo>
                      <a:pt x="3774633" y="1491421"/>
                      <a:pt x="3762655" y="1488988"/>
                      <a:pt x="3749846" y="1491797"/>
                    </a:cubicBezTo>
                    <a:cubicBezTo>
                      <a:pt x="3739302" y="1493890"/>
                      <a:pt x="3728538" y="1490572"/>
                      <a:pt x="3719047" y="1482618"/>
                    </a:cubicBezTo>
                    <a:cubicBezTo>
                      <a:pt x="3705858" y="1470855"/>
                      <a:pt x="3690979" y="1476561"/>
                      <a:pt x="3687714" y="1493783"/>
                    </a:cubicBezTo>
                    <a:cubicBezTo>
                      <a:pt x="3687382" y="1495881"/>
                      <a:pt x="3686967" y="1498503"/>
                      <a:pt x="3686552" y="1501125"/>
                    </a:cubicBezTo>
                    <a:cubicBezTo>
                      <a:pt x="3682233" y="1528393"/>
                      <a:pt x="3673453" y="1532915"/>
                      <a:pt x="3647015" y="1523353"/>
                    </a:cubicBezTo>
                    <a:cubicBezTo>
                      <a:pt x="3636859" y="1519595"/>
                      <a:pt x="3629684" y="1517383"/>
                      <a:pt x="3624570" y="1532700"/>
                    </a:cubicBezTo>
                    <a:cubicBezTo>
                      <a:pt x="3620563" y="1544428"/>
                      <a:pt x="3617189" y="1558945"/>
                      <a:pt x="3604598" y="1567165"/>
                    </a:cubicBezTo>
                    <a:cubicBezTo>
                      <a:pt x="3600430" y="1569730"/>
                      <a:pt x="3601172" y="1575224"/>
                      <a:pt x="3599983" y="1579335"/>
                    </a:cubicBezTo>
                    <a:cubicBezTo>
                      <a:pt x="3596775" y="1592802"/>
                      <a:pt x="3588245" y="1595753"/>
                      <a:pt x="3576656" y="1587467"/>
                    </a:cubicBezTo>
                    <a:cubicBezTo>
                      <a:pt x="3573317" y="1584788"/>
                      <a:pt x="3571360" y="1580177"/>
                      <a:pt x="3566998" y="1580562"/>
                    </a:cubicBezTo>
                    <a:cubicBezTo>
                      <a:pt x="3563161" y="1581030"/>
                      <a:pt x="3554771" y="1579701"/>
                      <a:pt x="3560343" y="1588646"/>
                    </a:cubicBezTo>
                    <a:cubicBezTo>
                      <a:pt x="3567072" y="1600462"/>
                      <a:pt x="3560390" y="1605317"/>
                      <a:pt x="3549845" y="1607411"/>
                    </a:cubicBezTo>
                    <a:cubicBezTo>
                      <a:pt x="3544352" y="1608154"/>
                      <a:pt x="3540516" y="1608621"/>
                      <a:pt x="3540926" y="1616211"/>
                    </a:cubicBezTo>
                    <a:cubicBezTo>
                      <a:pt x="3540978" y="1622671"/>
                      <a:pt x="3541638" y="1628687"/>
                      <a:pt x="3549587" y="1629410"/>
                    </a:cubicBezTo>
                    <a:cubicBezTo>
                      <a:pt x="3563829" y="1631127"/>
                      <a:pt x="3565038" y="1640456"/>
                      <a:pt x="3563295" y="1651469"/>
                    </a:cubicBezTo>
                    <a:cubicBezTo>
                      <a:pt x="3562049" y="1659335"/>
                      <a:pt x="3561244" y="1667808"/>
                      <a:pt x="3559475" y="1675591"/>
                    </a:cubicBezTo>
                    <a:cubicBezTo>
                      <a:pt x="3557372" y="1685472"/>
                      <a:pt x="3553780" y="1694578"/>
                      <a:pt x="3570285" y="1695579"/>
                    </a:cubicBezTo>
                    <a:cubicBezTo>
                      <a:pt x="3577185" y="1696135"/>
                      <a:pt x="3580160" y="1707894"/>
                      <a:pt x="3589932" y="1707291"/>
                    </a:cubicBezTo>
                    <a:cubicBezTo>
                      <a:pt x="3596390" y="1707239"/>
                      <a:pt x="3602958" y="1709893"/>
                      <a:pt x="3609724" y="1704514"/>
                    </a:cubicBezTo>
                    <a:cubicBezTo>
                      <a:pt x="3616489" y="1699135"/>
                      <a:pt x="3624105" y="1701954"/>
                      <a:pt x="3624100" y="1712166"/>
                    </a:cubicBezTo>
                    <a:cubicBezTo>
                      <a:pt x="3624262" y="1721330"/>
                      <a:pt x="3626880" y="1731958"/>
                      <a:pt x="3616719" y="1738412"/>
                    </a:cubicBezTo>
                    <a:cubicBezTo>
                      <a:pt x="3613765" y="1740094"/>
                      <a:pt x="3613791" y="1743323"/>
                      <a:pt x="3615472" y="1746279"/>
                    </a:cubicBezTo>
                    <a:cubicBezTo>
                      <a:pt x="3616714" y="1748624"/>
                      <a:pt x="3617955" y="1750971"/>
                      <a:pt x="3618671" y="1753235"/>
                    </a:cubicBezTo>
                    <a:cubicBezTo>
                      <a:pt x="3621787" y="1760716"/>
                      <a:pt x="3612151" y="1767253"/>
                      <a:pt x="3616316" y="1774901"/>
                    </a:cubicBezTo>
                    <a:cubicBezTo>
                      <a:pt x="3620397" y="1783073"/>
                      <a:pt x="3629815" y="1771126"/>
                      <a:pt x="3635028" y="1778940"/>
                    </a:cubicBezTo>
                    <a:cubicBezTo>
                      <a:pt x="3636351" y="1780762"/>
                      <a:pt x="3639331" y="1782309"/>
                      <a:pt x="3639165" y="1783358"/>
                    </a:cubicBezTo>
                    <a:cubicBezTo>
                      <a:pt x="3637474" y="1800829"/>
                      <a:pt x="3652400" y="1811794"/>
                      <a:pt x="3656369" y="1827474"/>
                    </a:cubicBezTo>
                    <a:cubicBezTo>
                      <a:pt x="3657085" y="1829737"/>
                      <a:pt x="3658685" y="1833215"/>
                      <a:pt x="3657386" y="1834623"/>
                    </a:cubicBezTo>
                    <a:cubicBezTo>
                      <a:pt x="3648825" y="1844555"/>
                      <a:pt x="3652850" y="1856481"/>
                      <a:pt x="3652762" y="1867218"/>
                    </a:cubicBezTo>
                    <a:cubicBezTo>
                      <a:pt x="3652727" y="1884414"/>
                      <a:pt x="3639638" y="1895780"/>
                      <a:pt x="3633034" y="1910323"/>
                    </a:cubicBezTo>
                    <a:cubicBezTo>
                      <a:pt x="3629940" y="1916284"/>
                      <a:pt x="3625356" y="1921470"/>
                      <a:pt x="3623144" y="1928646"/>
                    </a:cubicBezTo>
                    <a:cubicBezTo>
                      <a:pt x="3621872" y="1933283"/>
                      <a:pt x="3618170" y="1939684"/>
                      <a:pt x="3613368" y="1939462"/>
                    </a:cubicBezTo>
                    <a:cubicBezTo>
                      <a:pt x="3596779" y="1938984"/>
                      <a:pt x="3585374" y="1953304"/>
                      <a:pt x="3569227" y="1953435"/>
                    </a:cubicBezTo>
                    <a:cubicBezTo>
                      <a:pt x="3565473" y="1953378"/>
                      <a:pt x="3560254" y="1955777"/>
                      <a:pt x="3560447" y="1957957"/>
                    </a:cubicBezTo>
                    <a:cubicBezTo>
                      <a:pt x="3562732" y="1970683"/>
                      <a:pt x="3550115" y="1975673"/>
                      <a:pt x="3546964" y="1985387"/>
                    </a:cubicBezTo>
                    <a:cubicBezTo>
                      <a:pt x="3545858" y="1988975"/>
                      <a:pt x="3542764" y="1994935"/>
                      <a:pt x="3540059" y="1995045"/>
                    </a:cubicBezTo>
                    <a:cubicBezTo>
                      <a:pt x="3525927" y="1996032"/>
                      <a:pt x="3528487" y="2010413"/>
                      <a:pt x="3521556" y="2016841"/>
                    </a:cubicBezTo>
                    <a:cubicBezTo>
                      <a:pt x="3517745" y="2020538"/>
                      <a:pt x="3519537" y="2026197"/>
                      <a:pt x="3525497" y="2029292"/>
                    </a:cubicBezTo>
                    <a:lnTo>
                      <a:pt x="3539601" y="2030598"/>
                    </a:lnTo>
                    <a:lnTo>
                      <a:pt x="3522138" y="2053422"/>
                    </a:lnTo>
                    <a:lnTo>
                      <a:pt x="3498434" y="2099040"/>
                    </a:lnTo>
                    <a:lnTo>
                      <a:pt x="3498803" y="2096020"/>
                    </a:lnTo>
                    <a:cubicBezTo>
                      <a:pt x="3500048" y="2088155"/>
                      <a:pt x="3502701" y="2081586"/>
                      <a:pt x="3507452" y="2075350"/>
                    </a:cubicBezTo>
                    <a:cubicBezTo>
                      <a:pt x="3515047" y="2064727"/>
                      <a:pt x="3502217" y="2054094"/>
                      <a:pt x="3505010" y="2043248"/>
                    </a:cubicBezTo>
                    <a:cubicBezTo>
                      <a:pt x="3497503" y="2043135"/>
                      <a:pt x="3490161" y="2041972"/>
                      <a:pt x="3482570" y="2042383"/>
                    </a:cubicBezTo>
                    <a:cubicBezTo>
                      <a:pt x="3479259" y="2042933"/>
                      <a:pt x="3479119" y="2047211"/>
                      <a:pt x="3478178" y="2049750"/>
                    </a:cubicBezTo>
                    <a:cubicBezTo>
                      <a:pt x="3474586" y="2058857"/>
                      <a:pt x="3471434" y="2068571"/>
                      <a:pt x="3467318" y="2077595"/>
                    </a:cubicBezTo>
                    <a:cubicBezTo>
                      <a:pt x="3463808" y="2086178"/>
                      <a:pt x="3455444" y="2088078"/>
                      <a:pt x="3448518" y="2084293"/>
                    </a:cubicBezTo>
                    <a:cubicBezTo>
                      <a:pt x="3433699" y="2076035"/>
                      <a:pt x="3423045" y="2075421"/>
                      <a:pt x="3416302" y="2094243"/>
                    </a:cubicBezTo>
                    <a:cubicBezTo>
                      <a:pt x="3413733" y="2100286"/>
                      <a:pt x="3406583" y="2101305"/>
                      <a:pt x="3400649" y="2101439"/>
                    </a:cubicBezTo>
                    <a:cubicBezTo>
                      <a:pt x="3394715" y="2101575"/>
                      <a:pt x="3392118" y="2104389"/>
                      <a:pt x="3392861" y="2109883"/>
                    </a:cubicBezTo>
                    <a:cubicBezTo>
                      <a:pt x="3394045" y="2115983"/>
                      <a:pt x="3397690" y="2113335"/>
                      <a:pt x="3402050" y="2112950"/>
                    </a:cubicBezTo>
                    <a:cubicBezTo>
                      <a:pt x="3427943" y="2108987"/>
                      <a:pt x="3443639" y="2128675"/>
                      <a:pt x="3434326" y="2153540"/>
                    </a:cubicBezTo>
                    <a:cubicBezTo>
                      <a:pt x="3430402" y="2164744"/>
                      <a:pt x="3427608" y="2175591"/>
                      <a:pt x="3411986" y="2175804"/>
                    </a:cubicBezTo>
                    <a:cubicBezTo>
                      <a:pt x="3399593" y="2175991"/>
                      <a:pt x="3401961" y="2188192"/>
                      <a:pt x="3401240" y="2196142"/>
                    </a:cubicBezTo>
                    <a:cubicBezTo>
                      <a:pt x="3399994" y="2204007"/>
                      <a:pt x="3404656" y="2208509"/>
                      <a:pt x="3412689" y="2208706"/>
                    </a:cubicBezTo>
                    <a:cubicBezTo>
                      <a:pt x="3426131" y="2208684"/>
                      <a:pt x="3433026" y="2219453"/>
                      <a:pt x="3442159" y="2226274"/>
                    </a:cubicBezTo>
                    <a:cubicBezTo>
                      <a:pt x="3446022" y="2229036"/>
                      <a:pt x="3446849" y="2234005"/>
                      <a:pt x="3446101" y="2238724"/>
                    </a:cubicBezTo>
                    <a:cubicBezTo>
                      <a:pt x="3439955" y="2277530"/>
                      <a:pt x="3433892" y="2315810"/>
                      <a:pt x="3427747" y="2354615"/>
                    </a:cubicBezTo>
                    <a:cubicBezTo>
                      <a:pt x="3425587" y="2368250"/>
                      <a:pt x="3419315" y="2380695"/>
                      <a:pt x="3418205" y="2394495"/>
                    </a:cubicBezTo>
                    <a:cubicBezTo>
                      <a:pt x="3417650" y="2401395"/>
                      <a:pt x="3418476" y="2406364"/>
                      <a:pt x="3426176" y="2408659"/>
                    </a:cubicBezTo>
                    <a:cubicBezTo>
                      <a:pt x="3440003" y="2412998"/>
                      <a:pt x="3441570" y="2423461"/>
                      <a:pt x="3439494" y="2436571"/>
                    </a:cubicBezTo>
                    <a:cubicBezTo>
                      <a:pt x="3435508" y="2461742"/>
                      <a:pt x="3444059" y="2472234"/>
                      <a:pt x="3469785" y="2469320"/>
                    </a:cubicBezTo>
                    <a:cubicBezTo>
                      <a:pt x="3482869" y="2468167"/>
                      <a:pt x="3489075" y="2479901"/>
                      <a:pt x="3500336" y="2480071"/>
                    </a:cubicBezTo>
                    <a:cubicBezTo>
                      <a:pt x="3500860" y="2480154"/>
                      <a:pt x="3502459" y="2483633"/>
                      <a:pt x="3502210" y="2485206"/>
                    </a:cubicBezTo>
                    <a:cubicBezTo>
                      <a:pt x="3502289" y="2494894"/>
                      <a:pt x="3502367" y="2504582"/>
                      <a:pt x="3500872" y="2514022"/>
                    </a:cubicBezTo>
                    <a:cubicBezTo>
                      <a:pt x="3497939" y="2529146"/>
                      <a:pt x="3489846" y="2542916"/>
                      <a:pt x="3493729" y="2559120"/>
                    </a:cubicBezTo>
                    <a:cubicBezTo>
                      <a:pt x="3494997" y="2564697"/>
                      <a:pt x="3490495" y="2569358"/>
                      <a:pt x="3483071" y="2568720"/>
                    </a:cubicBezTo>
                    <a:cubicBezTo>
                      <a:pt x="3479150" y="2569711"/>
                      <a:pt x="3480917" y="2572142"/>
                      <a:pt x="3482158" y="2574489"/>
                    </a:cubicBezTo>
                    <a:cubicBezTo>
                      <a:pt x="3463440" y="2580662"/>
                      <a:pt x="3462964" y="2597251"/>
                      <a:pt x="3459948" y="2612900"/>
                    </a:cubicBezTo>
                    <a:cubicBezTo>
                      <a:pt x="3458177" y="2620683"/>
                      <a:pt x="3451495" y="2625538"/>
                      <a:pt x="3443380" y="2625865"/>
                    </a:cubicBezTo>
                    <a:cubicBezTo>
                      <a:pt x="3434216" y="2626027"/>
                      <a:pt x="3424087" y="2625497"/>
                      <a:pt x="3420587" y="2613654"/>
                    </a:cubicBezTo>
                    <a:cubicBezTo>
                      <a:pt x="3420120" y="2609818"/>
                      <a:pt x="3418822" y="2611224"/>
                      <a:pt x="3417441" y="2613156"/>
                    </a:cubicBezTo>
                    <a:cubicBezTo>
                      <a:pt x="3388787" y="2620983"/>
                      <a:pt x="3359722" y="2621217"/>
                      <a:pt x="3333756" y="2605278"/>
                    </a:cubicBezTo>
                    <a:cubicBezTo>
                      <a:pt x="3326912" y="2600969"/>
                      <a:pt x="3328132" y="2589874"/>
                      <a:pt x="3325100" y="2581868"/>
                    </a:cubicBezTo>
                    <a:cubicBezTo>
                      <a:pt x="3324025" y="2578473"/>
                      <a:pt x="3325547" y="2572262"/>
                      <a:pt x="3318589" y="2575462"/>
                    </a:cubicBezTo>
                    <a:cubicBezTo>
                      <a:pt x="3312764" y="2578302"/>
                      <a:pt x="3307270" y="2579044"/>
                      <a:pt x="3305204" y="2571729"/>
                    </a:cubicBezTo>
                    <a:cubicBezTo>
                      <a:pt x="3303303" y="2563365"/>
                      <a:pt x="3308687" y="2559917"/>
                      <a:pt x="3316361" y="2558982"/>
                    </a:cubicBezTo>
                    <a:cubicBezTo>
                      <a:pt x="3310982" y="2552217"/>
                      <a:pt x="3305437" y="2546501"/>
                      <a:pt x="3307290" y="2538194"/>
                    </a:cubicBezTo>
                    <a:cubicBezTo>
                      <a:pt x="3308313" y="2535131"/>
                      <a:pt x="3310384" y="2532233"/>
                      <a:pt x="3305747" y="2530962"/>
                    </a:cubicBezTo>
                    <a:cubicBezTo>
                      <a:pt x="3302160" y="2529856"/>
                      <a:pt x="3299731" y="2531621"/>
                      <a:pt x="3298183" y="2534601"/>
                    </a:cubicBezTo>
                    <a:cubicBezTo>
                      <a:pt x="3296028" y="2538022"/>
                      <a:pt x="3294066" y="2543625"/>
                      <a:pt x="3289953" y="2542436"/>
                    </a:cubicBezTo>
                    <a:cubicBezTo>
                      <a:pt x="3285144" y="2541406"/>
                      <a:pt x="3281730" y="2541537"/>
                      <a:pt x="3279280" y="2542477"/>
                    </a:cubicBezTo>
                    <a:lnTo>
                      <a:pt x="3278980" y="2542776"/>
                    </a:lnTo>
                    <a:lnTo>
                      <a:pt x="3288743" y="2549150"/>
                    </a:lnTo>
                    <a:cubicBezTo>
                      <a:pt x="3290250" y="2555156"/>
                      <a:pt x="3286584" y="2556263"/>
                      <a:pt x="3282013" y="2554876"/>
                    </a:cubicBezTo>
                    <a:lnTo>
                      <a:pt x="3273364" y="2553216"/>
                    </a:lnTo>
                    <a:lnTo>
                      <a:pt x="3271617" y="2563184"/>
                    </a:lnTo>
                    <a:cubicBezTo>
                      <a:pt x="3269348" y="2574114"/>
                      <a:pt x="3269702" y="2585458"/>
                      <a:pt x="3259817" y="2593568"/>
                    </a:cubicBezTo>
                    <a:cubicBezTo>
                      <a:pt x="3255481" y="2597182"/>
                      <a:pt x="3257522" y="2601269"/>
                      <a:pt x="3259480" y="2605879"/>
                    </a:cubicBezTo>
                    <a:cubicBezTo>
                      <a:pt x="3261796" y="2611621"/>
                      <a:pt x="3265107" y="2611071"/>
                      <a:pt x="3270159" y="2609720"/>
                    </a:cubicBezTo>
                    <a:cubicBezTo>
                      <a:pt x="3277999" y="2607736"/>
                      <a:pt x="3282911" y="2610664"/>
                      <a:pt x="3284287" y="2618945"/>
                    </a:cubicBezTo>
                    <a:cubicBezTo>
                      <a:pt x="3286931" y="2632802"/>
                      <a:pt x="3290706" y="2646302"/>
                      <a:pt x="3286808" y="2660735"/>
                    </a:cubicBezTo>
                    <a:cubicBezTo>
                      <a:pt x="3286213" y="2662792"/>
                      <a:pt x="3285991" y="2665041"/>
                      <a:pt x="3285386" y="2667163"/>
                    </a:cubicBezTo>
                    <a:lnTo>
                      <a:pt x="3283128" y="2670599"/>
                    </a:lnTo>
                    <a:lnTo>
                      <a:pt x="3292503" y="2683060"/>
                    </a:lnTo>
                    <a:lnTo>
                      <a:pt x="3298349" y="2682050"/>
                    </a:lnTo>
                    <a:cubicBezTo>
                      <a:pt x="3301910" y="2679926"/>
                      <a:pt x="3304962" y="2676781"/>
                      <a:pt x="3307862" y="2673746"/>
                    </a:cubicBezTo>
                    <a:cubicBezTo>
                      <a:pt x="3316339" y="2664337"/>
                      <a:pt x="3324429" y="2660781"/>
                      <a:pt x="3336874" y="2667053"/>
                    </a:cubicBezTo>
                    <a:cubicBezTo>
                      <a:pt x="3346339" y="2671777"/>
                      <a:pt x="3356551" y="2671781"/>
                      <a:pt x="3361333" y="2658563"/>
                    </a:cubicBezTo>
                    <a:cubicBezTo>
                      <a:pt x="3364152" y="2650945"/>
                      <a:pt x="3370475" y="2644959"/>
                      <a:pt x="3378700" y="2647336"/>
                    </a:cubicBezTo>
                    <a:cubicBezTo>
                      <a:pt x="3386924" y="2649714"/>
                      <a:pt x="3391613" y="2657445"/>
                      <a:pt x="3389842" y="2665227"/>
                    </a:cubicBezTo>
                    <a:cubicBezTo>
                      <a:pt x="3387932" y="2677289"/>
                      <a:pt x="3403441" y="2684583"/>
                      <a:pt x="3397694" y="2697111"/>
                    </a:cubicBezTo>
                    <a:cubicBezTo>
                      <a:pt x="3397694" y="2697111"/>
                      <a:pt x="3399101" y="2698409"/>
                      <a:pt x="3400149" y="2698576"/>
                    </a:cubicBezTo>
                    <a:cubicBezTo>
                      <a:pt x="3408457" y="2700428"/>
                      <a:pt x="3418089" y="2704104"/>
                      <a:pt x="3417201" y="2713102"/>
                    </a:cubicBezTo>
                    <a:cubicBezTo>
                      <a:pt x="3415815" y="2725246"/>
                      <a:pt x="3419149" y="2738138"/>
                      <a:pt x="3410947" y="2749202"/>
                    </a:cubicBezTo>
                    <a:cubicBezTo>
                      <a:pt x="3409040" y="2751051"/>
                      <a:pt x="3407301" y="2751850"/>
                      <a:pt x="3404597" y="2751959"/>
                    </a:cubicBezTo>
                    <a:cubicBezTo>
                      <a:pt x="3400650" y="2749721"/>
                      <a:pt x="3397394" y="2746518"/>
                      <a:pt x="3393284" y="2745329"/>
                    </a:cubicBezTo>
                    <a:cubicBezTo>
                      <a:pt x="3391710" y="2745080"/>
                      <a:pt x="3390827" y="2743865"/>
                      <a:pt x="3389862" y="2743175"/>
                    </a:cubicBezTo>
                    <a:cubicBezTo>
                      <a:pt x="3379597" y="2736711"/>
                      <a:pt x="3371762" y="2728483"/>
                      <a:pt x="3369393" y="2716281"/>
                    </a:cubicBezTo>
                    <a:cubicBezTo>
                      <a:pt x="3368210" y="2710181"/>
                      <a:pt x="3363739" y="2707860"/>
                      <a:pt x="3358136" y="2705898"/>
                    </a:cubicBezTo>
                    <a:cubicBezTo>
                      <a:pt x="3347981" y="2702139"/>
                      <a:pt x="3336969" y="2700395"/>
                      <a:pt x="3326206" y="2697078"/>
                    </a:cubicBezTo>
                    <a:cubicBezTo>
                      <a:pt x="3317015" y="2694010"/>
                      <a:pt x="3302759" y="2701932"/>
                      <a:pt x="3295330" y="2711615"/>
                    </a:cubicBezTo>
                    <a:lnTo>
                      <a:pt x="3292130" y="2718355"/>
                    </a:lnTo>
                    <a:lnTo>
                      <a:pt x="3297187" y="2727762"/>
                    </a:lnTo>
                    <a:lnTo>
                      <a:pt x="3289779" y="2725356"/>
                    </a:lnTo>
                    <a:lnTo>
                      <a:pt x="3287722" y="2734726"/>
                    </a:lnTo>
                    <a:cubicBezTo>
                      <a:pt x="3287026" y="2739119"/>
                      <a:pt x="3287128" y="2743569"/>
                      <a:pt x="3289609" y="2748262"/>
                    </a:cubicBezTo>
                    <a:cubicBezTo>
                      <a:pt x="3292175" y="2752432"/>
                      <a:pt x="3290295" y="2757509"/>
                      <a:pt x="3285161" y="2759383"/>
                    </a:cubicBezTo>
                    <a:cubicBezTo>
                      <a:pt x="3280026" y="2761258"/>
                      <a:pt x="3276329" y="2757447"/>
                      <a:pt x="3274895" y="2752920"/>
                    </a:cubicBezTo>
                    <a:lnTo>
                      <a:pt x="3271161" y="2736485"/>
                    </a:lnTo>
                    <a:lnTo>
                      <a:pt x="3266142" y="2736601"/>
                    </a:lnTo>
                    <a:lnTo>
                      <a:pt x="3258831" y="2739855"/>
                    </a:lnTo>
                    <a:lnTo>
                      <a:pt x="3262278" y="2745613"/>
                    </a:lnTo>
                    <a:cubicBezTo>
                      <a:pt x="3263394" y="2750023"/>
                      <a:pt x="3261025" y="2753948"/>
                      <a:pt x="3255571" y="2759535"/>
                    </a:cubicBezTo>
                    <a:cubicBezTo>
                      <a:pt x="3249305" y="2761769"/>
                      <a:pt x="3241355" y="2761047"/>
                      <a:pt x="3238454" y="2769189"/>
                    </a:cubicBezTo>
                    <a:cubicBezTo>
                      <a:pt x="3233288" y="2778045"/>
                      <a:pt x="3235796" y="2785969"/>
                      <a:pt x="3240926" y="2794307"/>
                    </a:cubicBezTo>
                    <a:cubicBezTo>
                      <a:pt x="3245615" y="2802038"/>
                      <a:pt x="3253615" y="2809218"/>
                      <a:pt x="3248725" y="2819731"/>
                    </a:cubicBezTo>
                    <a:cubicBezTo>
                      <a:pt x="3241851" y="2822406"/>
                      <a:pt x="3235060" y="2824555"/>
                      <a:pt x="3228986" y="2828968"/>
                    </a:cubicBezTo>
                    <a:cubicBezTo>
                      <a:pt x="3225341" y="2831618"/>
                      <a:pt x="3217200" y="2828715"/>
                      <a:pt x="3218493" y="2837521"/>
                    </a:cubicBezTo>
                    <a:cubicBezTo>
                      <a:pt x="3220010" y="2841524"/>
                      <a:pt x="3224039" y="2843237"/>
                      <a:pt x="3226246" y="2846274"/>
                    </a:cubicBezTo>
                    <a:cubicBezTo>
                      <a:pt x="3226687" y="2846882"/>
                      <a:pt x="3227735" y="2847048"/>
                      <a:pt x="3228785" y="2847214"/>
                    </a:cubicBezTo>
                    <a:cubicBezTo>
                      <a:pt x="3233529" y="2851191"/>
                      <a:pt x="3242060" y="2848241"/>
                      <a:pt x="3244569" y="2856164"/>
                    </a:cubicBezTo>
                    <a:cubicBezTo>
                      <a:pt x="3241474" y="2862124"/>
                      <a:pt x="3235872" y="2860162"/>
                      <a:pt x="3231069" y="2859939"/>
                    </a:cubicBezTo>
                    <a:cubicBezTo>
                      <a:pt x="3226267" y="2859716"/>
                      <a:pt x="3220940" y="2859411"/>
                      <a:pt x="3216055" y="2859712"/>
                    </a:cubicBezTo>
                    <a:cubicBezTo>
                      <a:pt x="3197119" y="2860475"/>
                      <a:pt x="3194108" y="2865911"/>
                      <a:pt x="3202712" y="2882863"/>
                    </a:cubicBezTo>
                    <a:cubicBezTo>
                      <a:pt x="3205277" y="2887032"/>
                      <a:pt x="3208366" y="2891284"/>
                      <a:pt x="3211539" y="2895012"/>
                    </a:cubicBezTo>
                    <a:cubicBezTo>
                      <a:pt x="3214073" y="2906164"/>
                      <a:pt x="3208082" y="2910053"/>
                      <a:pt x="3198034" y="2908999"/>
                    </a:cubicBezTo>
                    <a:cubicBezTo>
                      <a:pt x="3192708" y="2908693"/>
                      <a:pt x="3186940" y="2907781"/>
                      <a:pt x="3181779" y="2906425"/>
                    </a:cubicBezTo>
                    <a:cubicBezTo>
                      <a:pt x="3173471" y="2904572"/>
                      <a:pt x="3167978" y="2905314"/>
                      <a:pt x="3165269" y="2915636"/>
                    </a:cubicBezTo>
                    <a:cubicBezTo>
                      <a:pt x="3162392" y="2927007"/>
                      <a:pt x="3152205" y="2930232"/>
                      <a:pt x="3141111" y="2929013"/>
                    </a:cubicBezTo>
                    <a:cubicBezTo>
                      <a:pt x="3115166" y="2926516"/>
                      <a:pt x="3115166" y="2926516"/>
                      <a:pt x="3111788" y="2951246"/>
                    </a:cubicBezTo>
                    <a:cubicBezTo>
                      <a:pt x="3110957" y="2956489"/>
                      <a:pt x="3115921" y="2965877"/>
                      <a:pt x="3103501" y="2962833"/>
                    </a:cubicBezTo>
                    <a:cubicBezTo>
                      <a:pt x="3101736" y="2960405"/>
                      <a:pt x="3099970" y="2957975"/>
                      <a:pt x="3098730" y="2955628"/>
                    </a:cubicBezTo>
                    <a:cubicBezTo>
                      <a:pt x="3091336" y="2948006"/>
                      <a:pt x="3088766" y="2954051"/>
                      <a:pt x="3085672" y="2960010"/>
                    </a:cubicBezTo>
                    <a:lnTo>
                      <a:pt x="3081075" y="2967665"/>
                    </a:lnTo>
                    <a:lnTo>
                      <a:pt x="3086646" y="2973865"/>
                    </a:lnTo>
                    <a:cubicBezTo>
                      <a:pt x="3082765" y="2979344"/>
                      <a:pt x="3077484" y="2976633"/>
                      <a:pt x="3072757" y="2975754"/>
                    </a:cubicBezTo>
                    <a:lnTo>
                      <a:pt x="3067356" y="2974923"/>
                    </a:lnTo>
                    <a:lnTo>
                      <a:pt x="3062755" y="2975733"/>
                    </a:lnTo>
                    <a:cubicBezTo>
                      <a:pt x="3057070" y="2974295"/>
                      <a:pt x="3050720" y="2977052"/>
                      <a:pt x="3044703" y="2977712"/>
                    </a:cubicBezTo>
                    <a:lnTo>
                      <a:pt x="3040222" y="2977051"/>
                    </a:lnTo>
                    <a:lnTo>
                      <a:pt x="3038819" y="2983436"/>
                    </a:lnTo>
                    <a:cubicBezTo>
                      <a:pt x="3039046" y="2986401"/>
                      <a:pt x="3039976" y="2990082"/>
                      <a:pt x="3041525" y="2994574"/>
                    </a:cubicBezTo>
                    <a:cubicBezTo>
                      <a:pt x="3043494" y="2999055"/>
                      <a:pt x="3045971" y="3003690"/>
                      <a:pt x="3048604" y="3007817"/>
                    </a:cubicBezTo>
                    <a:cubicBezTo>
                      <a:pt x="3049585" y="3019212"/>
                      <a:pt x="3043117" y="3022243"/>
                      <a:pt x="3033310" y="3019823"/>
                    </a:cubicBezTo>
                    <a:cubicBezTo>
                      <a:pt x="3028074" y="3018789"/>
                      <a:pt x="3022487" y="3017094"/>
                      <a:pt x="3017560" y="3015045"/>
                    </a:cubicBezTo>
                    <a:cubicBezTo>
                      <a:pt x="3013572" y="3013557"/>
                      <a:pt x="3010193" y="3012808"/>
                      <a:pt x="3007298" y="3013664"/>
                    </a:cubicBezTo>
                    <a:lnTo>
                      <a:pt x="3000754" y="3020997"/>
                    </a:lnTo>
                    <a:lnTo>
                      <a:pt x="3001671" y="3021465"/>
                    </a:lnTo>
                    <a:cubicBezTo>
                      <a:pt x="3004090" y="3027015"/>
                      <a:pt x="2999125" y="3031007"/>
                      <a:pt x="2995069" y="3033588"/>
                    </a:cubicBezTo>
                    <a:cubicBezTo>
                      <a:pt x="2966756" y="3050907"/>
                      <a:pt x="2963849" y="3081180"/>
                      <a:pt x="2954465" y="3108485"/>
                    </a:cubicBezTo>
                    <a:cubicBezTo>
                      <a:pt x="2952244" y="3115040"/>
                      <a:pt x="2957144" y="3118592"/>
                      <a:pt x="2960471" y="3122730"/>
                    </a:cubicBezTo>
                    <a:cubicBezTo>
                      <a:pt x="2964716" y="3128855"/>
                      <a:pt x="2974348" y="3134054"/>
                      <a:pt x="2970885" y="3141609"/>
                    </a:cubicBezTo>
                    <a:cubicBezTo>
                      <a:pt x="2966513" y="3150575"/>
                      <a:pt x="2956954" y="3141230"/>
                      <a:pt x="2950245" y="3143900"/>
                    </a:cubicBezTo>
                    <a:cubicBezTo>
                      <a:pt x="2933758" y="3149664"/>
                      <a:pt x="2931698" y="3154727"/>
                      <a:pt x="2937957" y="3170134"/>
                    </a:cubicBezTo>
                    <a:cubicBezTo>
                      <a:pt x="2941292" y="3177671"/>
                      <a:pt x="2941813" y="3186791"/>
                      <a:pt x="2945149" y="3194327"/>
                    </a:cubicBezTo>
                    <a:cubicBezTo>
                      <a:pt x="2949672" y="3211811"/>
                      <a:pt x="2950876" y="3228558"/>
                      <a:pt x="2943374" y="3245492"/>
                    </a:cubicBezTo>
                    <a:cubicBezTo>
                      <a:pt x="2939748" y="3254539"/>
                      <a:pt x="2931141" y="3260780"/>
                      <a:pt x="2924099" y="3263038"/>
                    </a:cubicBezTo>
                    <a:cubicBezTo>
                      <a:pt x="2915896" y="3265546"/>
                      <a:pt x="2912505" y="3268954"/>
                      <a:pt x="2910544" y="3280070"/>
                    </a:cubicBezTo>
                    <a:cubicBezTo>
                      <a:pt x="2904942" y="3262092"/>
                      <a:pt x="2899979" y="3266085"/>
                      <a:pt x="2895111" y="3276129"/>
                    </a:cubicBezTo>
                    <a:cubicBezTo>
                      <a:pt x="2885713" y="3265292"/>
                      <a:pt x="2878556" y="3254697"/>
                      <a:pt x="2863294" y="3252663"/>
                    </a:cubicBezTo>
                    <a:cubicBezTo>
                      <a:pt x="2853589" y="3251609"/>
                      <a:pt x="2844372" y="3246078"/>
                      <a:pt x="2834578" y="3242372"/>
                    </a:cubicBezTo>
                    <a:cubicBezTo>
                      <a:pt x="2815404" y="3234626"/>
                      <a:pt x="2799080" y="3238897"/>
                      <a:pt x="2785273" y="3254770"/>
                    </a:cubicBezTo>
                    <a:cubicBezTo>
                      <a:pt x="2782296" y="3257845"/>
                      <a:pt x="2778905" y="3261253"/>
                      <a:pt x="2775514" y="3264662"/>
                    </a:cubicBezTo>
                    <a:cubicBezTo>
                      <a:pt x="2771296" y="3268736"/>
                      <a:pt x="2767500" y="3275876"/>
                      <a:pt x="2760612" y="3273241"/>
                    </a:cubicBezTo>
                    <a:cubicBezTo>
                      <a:pt x="2754055" y="3271019"/>
                      <a:pt x="2757519" y="3263464"/>
                      <a:pt x="2756924" y="3258492"/>
                    </a:cubicBezTo>
                    <a:cubicBezTo>
                      <a:pt x="2756502" y="3255424"/>
                      <a:pt x="2756908" y="3251691"/>
                      <a:pt x="2754004" y="3250621"/>
                    </a:cubicBezTo>
                    <a:cubicBezTo>
                      <a:pt x="2750019" y="3249056"/>
                      <a:pt x="2748786" y="3253454"/>
                      <a:pt x="2747464" y="3255198"/>
                    </a:cubicBezTo>
                    <a:cubicBezTo>
                      <a:pt x="2734745" y="3274966"/>
                      <a:pt x="2715086" y="3271699"/>
                      <a:pt x="2697171" y="3269754"/>
                    </a:cubicBezTo>
                    <a:cubicBezTo>
                      <a:pt x="2690702" y="3269336"/>
                      <a:pt x="2681718" y="3270557"/>
                      <a:pt x="2675868" y="3265425"/>
                    </a:cubicBezTo>
                    <a:lnTo>
                      <a:pt x="2673392" y="3261362"/>
                    </a:lnTo>
                    <a:lnTo>
                      <a:pt x="2671104" y="3263092"/>
                    </a:lnTo>
                    <a:cubicBezTo>
                      <a:pt x="2666552" y="3263613"/>
                      <a:pt x="2664247" y="3261124"/>
                      <a:pt x="2662639" y="3257802"/>
                    </a:cubicBezTo>
                    <a:lnTo>
                      <a:pt x="2660869" y="3253543"/>
                    </a:lnTo>
                    <a:lnTo>
                      <a:pt x="2650158" y="3249077"/>
                    </a:lnTo>
                    <a:lnTo>
                      <a:pt x="2645756" y="3244534"/>
                    </a:lnTo>
                    <a:lnTo>
                      <a:pt x="2645179" y="3248918"/>
                    </a:lnTo>
                    <a:cubicBezTo>
                      <a:pt x="2641114" y="3279761"/>
                      <a:pt x="2615735" y="3286951"/>
                      <a:pt x="2593191" y="3294739"/>
                    </a:cubicBezTo>
                    <a:cubicBezTo>
                      <a:pt x="2582551" y="3298941"/>
                      <a:pt x="2568205" y="3309155"/>
                      <a:pt x="2555482" y="3295150"/>
                    </a:cubicBezTo>
                    <a:cubicBezTo>
                      <a:pt x="2534031" y="3302297"/>
                      <a:pt x="2515642" y="3294718"/>
                      <a:pt x="2497398" y="3286039"/>
                    </a:cubicBezTo>
                    <a:lnTo>
                      <a:pt x="2490388" y="3282957"/>
                    </a:lnTo>
                    <a:lnTo>
                      <a:pt x="2483284" y="3290519"/>
                    </a:lnTo>
                    <a:lnTo>
                      <a:pt x="2482076" y="3297985"/>
                    </a:lnTo>
                    <a:lnTo>
                      <a:pt x="2485672" y="3308429"/>
                    </a:lnTo>
                    <a:cubicBezTo>
                      <a:pt x="2485806" y="3310799"/>
                      <a:pt x="2485025" y="3312769"/>
                      <a:pt x="2482573" y="3314037"/>
                    </a:cubicBezTo>
                    <a:lnTo>
                      <a:pt x="2480335" y="3314275"/>
                    </a:lnTo>
                    <a:lnTo>
                      <a:pt x="2480624" y="3329114"/>
                    </a:lnTo>
                    <a:cubicBezTo>
                      <a:pt x="2479979" y="3335540"/>
                      <a:pt x="2477620" y="3341494"/>
                      <a:pt x="2470723" y="3346053"/>
                    </a:cubicBezTo>
                    <a:cubicBezTo>
                      <a:pt x="2460376" y="3344167"/>
                      <a:pt x="2450521" y="3341704"/>
                      <a:pt x="2439847" y="3342529"/>
                    </a:cubicBezTo>
                    <a:cubicBezTo>
                      <a:pt x="2433442" y="3343024"/>
                      <a:pt x="2425721" y="3333418"/>
                      <a:pt x="2420715" y="3345080"/>
                    </a:cubicBezTo>
                    <a:cubicBezTo>
                      <a:pt x="2419567" y="3351075"/>
                      <a:pt x="2423182" y="3356165"/>
                      <a:pt x="2423593" y="3361502"/>
                    </a:cubicBezTo>
                    <a:cubicBezTo>
                      <a:pt x="2423675" y="3362570"/>
                      <a:pt x="2424824" y="3363555"/>
                      <a:pt x="2425975" y="3364541"/>
                    </a:cubicBezTo>
                    <a:cubicBezTo>
                      <a:pt x="2428769" y="3372915"/>
                      <a:pt x="2441333" y="3375703"/>
                      <a:pt x="2438462" y="3387201"/>
                    </a:cubicBezTo>
                    <a:cubicBezTo>
                      <a:pt x="2430252" y="3392130"/>
                      <a:pt x="2424912" y="3385562"/>
                      <a:pt x="2419245" y="3381705"/>
                    </a:cubicBezTo>
                    <a:cubicBezTo>
                      <a:pt x="2413579" y="3377846"/>
                      <a:pt x="2407338" y="3373495"/>
                      <a:pt x="2401177" y="3370212"/>
                    </a:cubicBezTo>
                    <a:cubicBezTo>
                      <a:pt x="2377607" y="3356996"/>
                      <a:pt x="2369889" y="3361351"/>
                      <a:pt x="2367679" y="3388368"/>
                    </a:cubicBezTo>
                    <a:cubicBezTo>
                      <a:pt x="2367681" y="3395347"/>
                      <a:pt x="2368257" y="3402819"/>
                      <a:pt x="2369327" y="3409717"/>
                    </a:cubicBezTo>
                    <a:cubicBezTo>
                      <a:pt x="2364076" y="3425156"/>
                      <a:pt x="2353893" y="3425405"/>
                      <a:pt x="2342476" y="3416622"/>
                    </a:cubicBezTo>
                    <a:cubicBezTo>
                      <a:pt x="2336234" y="3412270"/>
                      <a:pt x="2329910" y="3406853"/>
                      <a:pt x="2324654" y="3401353"/>
                    </a:cubicBezTo>
                    <a:cubicBezTo>
                      <a:pt x="2320301" y="3397124"/>
                      <a:pt x="2316317" y="3394210"/>
                      <a:pt x="2312047" y="3393667"/>
                    </a:cubicBezTo>
                    <a:lnTo>
                      <a:pt x="2299300" y="3399488"/>
                    </a:lnTo>
                    <a:lnTo>
                      <a:pt x="2300228" y="3400626"/>
                    </a:lnTo>
                    <a:cubicBezTo>
                      <a:pt x="2300204" y="3409258"/>
                      <a:pt x="2291433" y="3411624"/>
                      <a:pt x="2284657" y="3412668"/>
                    </a:cubicBezTo>
                    <a:cubicBezTo>
                      <a:pt x="2237761" y="3419045"/>
                      <a:pt x="2216610" y="3456901"/>
                      <a:pt x="2188704" y="3487168"/>
                    </a:cubicBezTo>
                    <a:cubicBezTo>
                      <a:pt x="2182045" y="3494454"/>
                      <a:pt x="2186406" y="3501902"/>
                      <a:pt x="2188378" y="3509212"/>
                    </a:cubicBezTo>
                    <a:cubicBezTo>
                      <a:pt x="2190408" y="3519642"/>
                      <a:pt x="2200003" y="3531952"/>
                      <a:pt x="2191148" y="3539830"/>
                    </a:cubicBezTo>
                    <a:cubicBezTo>
                      <a:pt x="2180300" y="3549029"/>
                      <a:pt x="2173177" y="3531348"/>
                      <a:pt x="2162887" y="3530987"/>
                    </a:cubicBezTo>
                    <a:cubicBezTo>
                      <a:pt x="2138058" y="3529060"/>
                      <a:pt x="2132466" y="3534489"/>
                      <a:pt x="2131803" y="3558191"/>
                    </a:cubicBezTo>
                    <a:cubicBezTo>
                      <a:pt x="2131837" y="3569945"/>
                      <a:pt x="2127289" y="3582150"/>
                      <a:pt x="2127323" y="3593902"/>
                    </a:cubicBezTo>
                    <a:cubicBezTo>
                      <a:pt x="2123203" y="3619322"/>
                      <a:pt x="2115173" y="3641877"/>
                      <a:pt x="2095670" y="3659684"/>
                    </a:cubicBezTo>
                    <a:cubicBezTo>
                      <a:pt x="2085748" y="3669416"/>
                      <a:pt x="2070932" y="3672630"/>
                      <a:pt x="2060444" y="3671539"/>
                    </a:cubicBezTo>
                    <a:cubicBezTo>
                      <a:pt x="2048297" y="3670111"/>
                      <a:pt x="2041916" y="3672616"/>
                      <a:pt x="2032982" y="3686004"/>
                    </a:cubicBezTo>
                    <a:cubicBezTo>
                      <a:pt x="2035977" y="3659320"/>
                      <a:pt x="2027206" y="3661688"/>
                      <a:pt x="2015093" y="3672010"/>
                    </a:cubicBezTo>
                    <a:cubicBezTo>
                      <a:pt x="2009037" y="3652473"/>
                      <a:pt x="2005767" y="3634536"/>
                      <a:pt x="1987008" y="3623131"/>
                    </a:cubicBezTo>
                    <a:cubicBezTo>
                      <a:pt x="1974942" y="3616191"/>
                      <a:pt x="1966079" y="3603684"/>
                      <a:pt x="1955418" y="3593230"/>
                    </a:cubicBezTo>
                    <a:cubicBezTo>
                      <a:pt x="1934826" y="3572124"/>
                      <a:pt x="1911064" y="3568340"/>
                      <a:pt x="1883937" y="3581147"/>
                    </a:cubicBezTo>
                    <a:cubicBezTo>
                      <a:pt x="1878288" y="3583457"/>
                      <a:pt x="1871906" y="3585962"/>
                      <a:pt x="1865526" y="3588467"/>
                    </a:cubicBezTo>
                    <a:cubicBezTo>
                      <a:pt x="1857682" y="3591367"/>
                      <a:pt x="1848632" y="3598513"/>
                      <a:pt x="1841150" y="3591124"/>
                    </a:cubicBezTo>
                    <a:cubicBezTo>
                      <a:pt x="1833863" y="3584462"/>
                      <a:pt x="1842717" y="3576586"/>
                      <a:pt x="1844793" y="3569752"/>
                    </a:cubicBezTo>
                    <a:cubicBezTo>
                      <a:pt x="1846001" y="3565506"/>
                      <a:pt x="1848670" y="3560865"/>
                      <a:pt x="1845492" y="3557803"/>
                    </a:cubicBezTo>
                    <a:cubicBezTo>
                      <a:pt x="1841187" y="3553474"/>
                      <a:pt x="1837057" y="3558510"/>
                      <a:pt x="1834329" y="3560030"/>
                    </a:cubicBezTo>
                    <a:cubicBezTo>
                      <a:pt x="1806391" y="3578544"/>
                      <a:pt x="1782596" y="3563008"/>
                      <a:pt x="1760322" y="3550197"/>
                    </a:cubicBezTo>
                    <a:cubicBezTo>
                      <a:pt x="1749380" y="3544524"/>
                      <a:pt x="1730935" y="3540090"/>
                      <a:pt x="1733314" y="3519845"/>
                    </a:cubicBezTo>
                    <a:cubicBezTo>
                      <a:pt x="1691352" y="3495095"/>
                      <a:pt x="1705916" y="3438629"/>
                      <a:pt x="1671934" y="3408590"/>
                    </a:cubicBezTo>
                    <a:cubicBezTo>
                      <a:pt x="1665972" y="3403926"/>
                      <a:pt x="1663072" y="3396083"/>
                      <a:pt x="1655345" y="3405224"/>
                    </a:cubicBezTo>
                    <a:cubicBezTo>
                      <a:pt x="1645285" y="3417348"/>
                      <a:pt x="1642722" y="3407845"/>
                      <a:pt x="1640552" y="3399806"/>
                    </a:cubicBezTo>
                    <a:lnTo>
                      <a:pt x="1637976" y="3390256"/>
                    </a:lnTo>
                    <a:lnTo>
                      <a:pt x="1618072" y="3387135"/>
                    </a:lnTo>
                    <a:lnTo>
                      <a:pt x="1615043" y="3382230"/>
                    </a:lnTo>
                    <a:lnTo>
                      <a:pt x="1596941" y="3395104"/>
                    </a:lnTo>
                    <a:cubicBezTo>
                      <a:pt x="1583413" y="3388558"/>
                      <a:pt x="1595388" y="3380625"/>
                      <a:pt x="1596004" y="3374186"/>
                    </a:cubicBezTo>
                    <a:cubicBezTo>
                      <a:pt x="1589899" y="3371911"/>
                      <a:pt x="1581976" y="3380323"/>
                      <a:pt x="1578147" y="3371945"/>
                    </a:cubicBezTo>
                    <a:lnTo>
                      <a:pt x="1578554" y="3370072"/>
                    </a:lnTo>
                    <a:lnTo>
                      <a:pt x="1564569" y="3381484"/>
                    </a:lnTo>
                    <a:cubicBezTo>
                      <a:pt x="1555951" y="3391072"/>
                      <a:pt x="1549450" y="3404954"/>
                      <a:pt x="1533082" y="3402615"/>
                    </a:cubicBezTo>
                    <a:cubicBezTo>
                      <a:pt x="1526596" y="3394333"/>
                      <a:pt x="1520861" y="3385951"/>
                      <a:pt x="1512331" y="3379479"/>
                    </a:cubicBezTo>
                    <a:cubicBezTo>
                      <a:pt x="1507215" y="3375597"/>
                      <a:pt x="1507818" y="3363287"/>
                      <a:pt x="1496332" y="3368684"/>
                    </a:cubicBezTo>
                    <a:cubicBezTo>
                      <a:pt x="1491493" y="3372404"/>
                      <a:pt x="1490817" y="3378610"/>
                      <a:pt x="1487582" y="3382875"/>
                    </a:cubicBezTo>
                    <a:cubicBezTo>
                      <a:pt x="1486932" y="3383729"/>
                      <a:pt x="1487139" y="3385227"/>
                      <a:pt x="1487345" y="3386728"/>
                    </a:cubicBezTo>
                    <a:cubicBezTo>
                      <a:pt x="1483873" y="3394847"/>
                      <a:pt x="1491418" y="3405273"/>
                      <a:pt x="1481637" y="3411963"/>
                    </a:cubicBezTo>
                    <a:cubicBezTo>
                      <a:pt x="1472225" y="3410198"/>
                      <a:pt x="1472594" y="3401742"/>
                      <a:pt x="1470917" y="3395095"/>
                    </a:cubicBezTo>
                    <a:cubicBezTo>
                      <a:pt x="1469241" y="3388447"/>
                      <a:pt x="1467462" y="3381050"/>
                      <a:pt x="1465036" y="3374505"/>
                    </a:cubicBezTo>
                    <a:cubicBezTo>
                      <a:pt x="1456185" y="3348974"/>
                      <a:pt x="1447523" y="3347105"/>
                      <a:pt x="1427933" y="3365840"/>
                    </a:cubicBezTo>
                    <a:cubicBezTo>
                      <a:pt x="1423299" y="3371059"/>
                      <a:pt x="1418769" y="3377031"/>
                      <a:pt x="1414989" y="3382899"/>
                    </a:cubicBezTo>
                    <a:cubicBezTo>
                      <a:pt x="1400812" y="3390958"/>
                      <a:pt x="1393032" y="3384383"/>
                      <a:pt x="1390328" y="3370234"/>
                    </a:cubicBezTo>
                    <a:cubicBezTo>
                      <a:pt x="1388548" y="3362836"/>
                      <a:pt x="1387417" y="3354586"/>
                      <a:pt x="1387138" y="3346982"/>
                    </a:cubicBezTo>
                    <a:cubicBezTo>
                      <a:pt x="1386242" y="3334879"/>
                      <a:pt x="1382963" y="3327687"/>
                      <a:pt x="1367757" y="3328245"/>
                    </a:cubicBezTo>
                    <a:cubicBezTo>
                      <a:pt x="1351050" y="3329009"/>
                      <a:pt x="1342448" y="3316434"/>
                      <a:pt x="1339537" y="3300787"/>
                    </a:cubicBezTo>
                    <a:cubicBezTo>
                      <a:pt x="1332245" y="3264343"/>
                      <a:pt x="1332245" y="3264343"/>
                      <a:pt x="1297095" y="3269929"/>
                    </a:cubicBezTo>
                    <a:cubicBezTo>
                      <a:pt x="1289595" y="3270957"/>
                      <a:pt x="1278829" y="3281605"/>
                      <a:pt x="1277860" y="3263398"/>
                    </a:cubicBezTo>
                    <a:cubicBezTo>
                      <a:pt x="1280448" y="3259987"/>
                      <a:pt x="1283036" y="3256573"/>
                      <a:pt x="1285729" y="3253912"/>
                    </a:cubicBezTo>
                    <a:cubicBezTo>
                      <a:pt x="1293083" y="3240677"/>
                      <a:pt x="1283773" y="3239661"/>
                      <a:pt x="1274362" y="3237896"/>
                    </a:cubicBezTo>
                    <a:cubicBezTo>
                      <a:pt x="1257450" y="3237158"/>
                      <a:pt x="1245376" y="3232702"/>
                      <a:pt x="1243451" y="3213097"/>
                    </a:cubicBezTo>
                    <a:cubicBezTo>
                      <a:pt x="1243069" y="3204745"/>
                      <a:pt x="1236687" y="3197214"/>
                      <a:pt x="1233305" y="3189274"/>
                    </a:cubicBezTo>
                    <a:lnTo>
                      <a:pt x="1231404" y="3176435"/>
                    </a:lnTo>
                    <a:lnTo>
                      <a:pt x="1223095" y="3189026"/>
                    </a:lnTo>
                    <a:cubicBezTo>
                      <a:pt x="1218169" y="3198801"/>
                      <a:pt x="1211403" y="3208052"/>
                      <a:pt x="1202226" y="3214473"/>
                    </a:cubicBezTo>
                    <a:cubicBezTo>
                      <a:pt x="1187451" y="3224966"/>
                      <a:pt x="1169354" y="3229919"/>
                      <a:pt x="1160715" y="3248436"/>
                    </a:cubicBezTo>
                    <a:cubicBezTo>
                      <a:pt x="1157062" y="3256430"/>
                      <a:pt x="1148006" y="3261353"/>
                      <a:pt x="1140446" y="3266397"/>
                    </a:cubicBezTo>
                    <a:cubicBezTo>
                      <a:pt x="1136060" y="3269437"/>
                      <a:pt x="1131389" y="3271323"/>
                      <a:pt x="1126105" y="3266756"/>
                    </a:cubicBezTo>
                    <a:cubicBezTo>
                      <a:pt x="1132527" y="3275932"/>
                      <a:pt x="1130774" y="3283701"/>
                      <a:pt x="1123155" y="3289494"/>
                    </a:cubicBezTo>
                    <a:cubicBezTo>
                      <a:pt x="1107107" y="3301768"/>
                      <a:pt x="1095191" y="3318892"/>
                      <a:pt x="1074384" y="3324758"/>
                    </a:cubicBezTo>
                    <a:cubicBezTo>
                      <a:pt x="1069369" y="3326241"/>
                      <a:pt x="1065553" y="3331585"/>
                      <a:pt x="1061166" y="3334623"/>
                    </a:cubicBezTo>
                    <a:cubicBezTo>
                      <a:pt x="1047258" y="3343678"/>
                      <a:pt x="1034041" y="3353543"/>
                      <a:pt x="1018008" y="3360921"/>
                    </a:cubicBezTo>
                    <a:cubicBezTo>
                      <a:pt x="1002036" y="3367552"/>
                      <a:pt x="982097" y="3371981"/>
                      <a:pt x="969896" y="3387953"/>
                    </a:cubicBezTo>
                    <a:cubicBezTo>
                      <a:pt x="963654" y="3395362"/>
                      <a:pt x="955166" y="3402592"/>
                      <a:pt x="943250" y="3400885"/>
                    </a:cubicBezTo>
                    <a:lnTo>
                      <a:pt x="942382" y="3402321"/>
                    </a:lnTo>
                    <a:lnTo>
                      <a:pt x="942381" y="3402321"/>
                    </a:lnTo>
                    <a:cubicBezTo>
                      <a:pt x="942292" y="3403444"/>
                      <a:pt x="942120" y="3403242"/>
                      <a:pt x="942165" y="3402681"/>
                    </a:cubicBezTo>
                    <a:lnTo>
                      <a:pt x="942382" y="3402321"/>
                    </a:lnTo>
                    <a:lnTo>
                      <a:pt x="943534" y="3402037"/>
                    </a:lnTo>
                    <a:cubicBezTo>
                      <a:pt x="950854" y="3399987"/>
                      <a:pt x="953264" y="3402816"/>
                      <a:pt x="950824" y="3409777"/>
                    </a:cubicBezTo>
                    <a:cubicBezTo>
                      <a:pt x="950240" y="3412366"/>
                      <a:pt x="948219" y="3414088"/>
                      <a:pt x="946198" y="3415809"/>
                    </a:cubicBezTo>
                    <a:cubicBezTo>
                      <a:pt x="923055" y="3432035"/>
                      <a:pt x="911392" y="3460101"/>
                      <a:pt x="885435" y="3473841"/>
                    </a:cubicBezTo>
                    <a:cubicBezTo>
                      <a:pt x="881513" y="3475787"/>
                      <a:pt x="878849" y="3480846"/>
                      <a:pt x="874462" y="3483885"/>
                    </a:cubicBezTo>
                    <a:cubicBezTo>
                      <a:pt x="873653" y="3484573"/>
                      <a:pt x="872097" y="3485202"/>
                      <a:pt x="870944" y="3485487"/>
                    </a:cubicBezTo>
                    <a:cubicBezTo>
                      <a:pt x="867142" y="3485935"/>
                      <a:pt x="863984" y="3483046"/>
                      <a:pt x="860406" y="3485396"/>
                    </a:cubicBezTo>
                    <a:cubicBezTo>
                      <a:pt x="858909" y="3485276"/>
                      <a:pt x="857817" y="3484812"/>
                      <a:pt x="856724" y="3484348"/>
                    </a:cubicBezTo>
                    <a:cubicBezTo>
                      <a:pt x="853849" y="3482611"/>
                      <a:pt x="851380" y="3480530"/>
                      <a:pt x="849315" y="3478105"/>
                    </a:cubicBezTo>
                    <a:cubicBezTo>
                      <a:pt x="847533" y="3476833"/>
                      <a:pt x="846155" y="3475216"/>
                      <a:pt x="844719" y="3474347"/>
                    </a:cubicBezTo>
                    <a:cubicBezTo>
                      <a:pt x="834465" y="3475410"/>
                      <a:pt x="830184" y="3481847"/>
                      <a:pt x="828312" y="3491112"/>
                    </a:cubicBezTo>
                    <a:cubicBezTo>
                      <a:pt x="825408" y="3499166"/>
                      <a:pt x="819929" y="3501740"/>
                      <a:pt x="811816" y="3499584"/>
                    </a:cubicBezTo>
                    <a:cubicBezTo>
                      <a:pt x="805544" y="3497952"/>
                      <a:pt x="803313" y="3492878"/>
                      <a:pt x="806443" y="3486725"/>
                    </a:cubicBezTo>
                    <a:cubicBezTo>
                      <a:pt x="829451" y="3476892"/>
                      <a:pt x="845693" y="3457477"/>
                      <a:pt x="865663" y="3443258"/>
                    </a:cubicBezTo>
                    <a:cubicBezTo>
                      <a:pt x="874030" y="3437526"/>
                      <a:pt x="892757" y="3434129"/>
                      <a:pt x="891545" y="3416330"/>
                    </a:cubicBezTo>
                    <a:cubicBezTo>
                      <a:pt x="891322" y="3414428"/>
                      <a:pt x="894210" y="3411271"/>
                      <a:pt x="896111" y="3411046"/>
                    </a:cubicBezTo>
                    <a:cubicBezTo>
                      <a:pt x="912129" y="3408562"/>
                      <a:pt x="921560" y="3394252"/>
                      <a:pt x="936260" y="3389402"/>
                    </a:cubicBezTo>
                    <a:cubicBezTo>
                      <a:pt x="944389" y="3386664"/>
                      <a:pt x="951424" y="3383461"/>
                      <a:pt x="950766" y="3372862"/>
                    </a:cubicBezTo>
                    <a:cubicBezTo>
                      <a:pt x="950437" y="3367564"/>
                      <a:pt x="954479" y="3364121"/>
                      <a:pt x="958401" y="3362175"/>
                    </a:cubicBezTo>
                    <a:cubicBezTo>
                      <a:pt x="974897" y="3353704"/>
                      <a:pt x="989043" y="3341655"/>
                      <a:pt x="1002097" y="3329141"/>
                    </a:cubicBezTo>
                    <a:cubicBezTo>
                      <a:pt x="1011454" y="3320474"/>
                      <a:pt x="1021094" y="3312960"/>
                      <a:pt x="1027292" y="3301404"/>
                    </a:cubicBezTo>
                    <a:cubicBezTo>
                      <a:pt x="1032562" y="3292035"/>
                      <a:pt x="1042083" y="3286017"/>
                      <a:pt x="1054298" y="3283982"/>
                    </a:cubicBezTo>
                    <a:cubicBezTo>
                      <a:pt x="1071812" y="3281618"/>
                      <a:pt x="1077157" y="3266603"/>
                      <a:pt x="1066200" y="3252921"/>
                    </a:cubicBezTo>
                    <a:cubicBezTo>
                      <a:pt x="1064823" y="3251305"/>
                      <a:pt x="1063101" y="3249284"/>
                      <a:pt x="1061380" y="3247263"/>
                    </a:cubicBezTo>
                    <a:cubicBezTo>
                      <a:pt x="1043478" y="3226245"/>
                      <a:pt x="1045754" y="3216635"/>
                      <a:pt x="1070214" y="3202775"/>
                    </a:cubicBezTo>
                    <a:cubicBezTo>
                      <a:pt x="1079675" y="3197507"/>
                      <a:pt x="1086022" y="3193495"/>
                      <a:pt x="1077715" y="3179648"/>
                    </a:cubicBezTo>
                    <a:lnTo>
                      <a:pt x="1077647" y="3179528"/>
                    </a:lnTo>
                    <a:lnTo>
                      <a:pt x="1068969" y="3165555"/>
                    </a:lnTo>
                    <a:lnTo>
                      <a:pt x="1069713" y="3165435"/>
                    </a:lnTo>
                    <a:lnTo>
                      <a:pt x="1068029" y="3162443"/>
                    </a:lnTo>
                    <a:cubicBezTo>
                      <a:pt x="1065277" y="3156243"/>
                      <a:pt x="1063556" y="3149514"/>
                      <a:pt x="1064529" y="3142060"/>
                    </a:cubicBezTo>
                    <a:lnTo>
                      <a:pt x="1063050" y="3137376"/>
                    </a:lnTo>
                    <a:lnTo>
                      <a:pt x="1062498" y="3137761"/>
                    </a:lnTo>
                    <a:cubicBezTo>
                      <a:pt x="1052435" y="3148475"/>
                      <a:pt x="1037477" y="3156143"/>
                      <a:pt x="1034473" y="3173009"/>
                    </a:cubicBezTo>
                    <a:cubicBezTo>
                      <a:pt x="1027398" y="3176098"/>
                      <a:pt x="1020944" y="3178756"/>
                      <a:pt x="1013870" y="3181846"/>
                    </a:cubicBezTo>
                    <a:cubicBezTo>
                      <a:pt x="1010144" y="3184446"/>
                      <a:pt x="1007040" y="3186611"/>
                      <a:pt x="1003316" y="3189210"/>
                    </a:cubicBezTo>
                    <a:cubicBezTo>
                      <a:pt x="995792" y="3200920"/>
                      <a:pt x="982826" y="3203507"/>
                      <a:pt x="970293" y="3206712"/>
                    </a:cubicBezTo>
                    <a:cubicBezTo>
                      <a:pt x="961052" y="3206699"/>
                      <a:pt x="951190" y="3207117"/>
                      <a:pt x="947984" y="3194585"/>
                    </a:cubicBezTo>
                    <a:cubicBezTo>
                      <a:pt x="960126" y="3163033"/>
                      <a:pt x="976297" y="3133287"/>
                      <a:pt x="1001074" y="3113231"/>
                    </a:cubicBezTo>
                    <a:cubicBezTo>
                      <a:pt x="999831" y="3114098"/>
                      <a:pt x="998777" y="3113909"/>
                      <a:pt x="996669" y="3113534"/>
                    </a:cubicBezTo>
                    <a:cubicBezTo>
                      <a:pt x="1005163" y="3105531"/>
                      <a:pt x="1013126" y="3097263"/>
                      <a:pt x="1020438" y="3088642"/>
                    </a:cubicBezTo>
                    <a:lnTo>
                      <a:pt x="1038396" y="3064220"/>
                    </a:lnTo>
                    <a:lnTo>
                      <a:pt x="1027366" y="3055851"/>
                    </a:lnTo>
                    <a:cubicBezTo>
                      <a:pt x="1022201" y="3049788"/>
                      <a:pt x="1016290" y="3043665"/>
                      <a:pt x="1011529" y="3037259"/>
                    </a:cubicBezTo>
                    <a:cubicBezTo>
                      <a:pt x="1005392" y="3029234"/>
                      <a:pt x="1000812" y="3020582"/>
                      <a:pt x="989315" y="3032467"/>
                    </a:cubicBezTo>
                    <a:cubicBezTo>
                      <a:pt x="984405" y="3037347"/>
                      <a:pt x="973538" y="3031957"/>
                      <a:pt x="967639" y="3039771"/>
                    </a:cubicBezTo>
                    <a:cubicBezTo>
                      <a:pt x="963478" y="3044710"/>
                      <a:pt x="957190" y="3047973"/>
                      <a:pt x="956876" y="3056610"/>
                    </a:cubicBezTo>
                    <a:cubicBezTo>
                      <a:pt x="956561" y="3065247"/>
                      <a:pt x="949465" y="3069199"/>
                      <a:pt x="941712" y="3062552"/>
                    </a:cubicBezTo>
                    <a:cubicBezTo>
                      <a:pt x="934647" y="3056714"/>
                      <a:pt x="924872" y="3051788"/>
                      <a:pt x="926580" y="3039873"/>
                    </a:cubicBezTo>
                    <a:cubicBezTo>
                      <a:pt x="927222" y="3036535"/>
                      <a:pt x="924754" y="3034454"/>
                      <a:pt x="921415" y="3033810"/>
                    </a:cubicBezTo>
                    <a:cubicBezTo>
                      <a:pt x="918825" y="3033227"/>
                      <a:pt x="916236" y="3032642"/>
                      <a:pt x="914050" y="3031714"/>
                    </a:cubicBezTo>
                    <a:cubicBezTo>
                      <a:pt x="906342" y="3029214"/>
                      <a:pt x="907644" y="3017642"/>
                      <a:pt x="899127" y="3015831"/>
                    </a:cubicBezTo>
                    <a:cubicBezTo>
                      <a:pt x="890265" y="3013615"/>
                      <a:pt x="893214" y="3028539"/>
                      <a:pt x="883887" y="3027417"/>
                    </a:cubicBezTo>
                    <a:cubicBezTo>
                      <a:pt x="881642" y="3027237"/>
                      <a:pt x="878530" y="3028494"/>
                      <a:pt x="877840" y="3027685"/>
                    </a:cubicBezTo>
                    <a:cubicBezTo>
                      <a:pt x="865672" y="3015035"/>
                      <a:pt x="847633" y="3019241"/>
                      <a:pt x="833143" y="3012056"/>
                    </a:cubicBezTo>
                    <a:cubicBezTo>
                      <a:pt x="830958" y="3011127"/>
                      <a:pt x="827276" y="3010080"/>
                      <a:pt x="827051" y="3008178"/>
                    </a:cubicBezTo>
                    <a:cubicBezTo>
                      <a:pt x="825076" y="2995215"/>
                      <a:pt x="813400" y="2990513"/>
                      <a:pt x="805303" y="2983463"/>
                    </a:cubicBezTo>
                    <a:cubicBezTo>
                      <a:pt x="792265" y="2972251"/>
                      <a:pt x="792146" y="2954915"/>
                      <a:pt x="785396" y="2940440"/>
                    </a:cubicBezTo>
                    <a:cubicBezTo>
                      <a:pt x="782882" y="2934213"/>
                      <a:pt x="781923" y="2927357"/>
                      <a:pt x="777912" y="2921010"/>
                    </a:cubicBezTo>
                    <a:cubicBezTo>
                      <a:pt x="775218" y="2917027"/>
                      <a:pt x="772764" y="2910052"/>
                      <a:pt x="776057" y="2906550"/>
                    </a:cubicBezTo>
                    <a:cubicBezTo>
                      <a:pt x="787210" y="2894261"/>
                      <a:pt x="783753" y="2876283"/>
                      <a:pt x="794156" y="2863934"/>
                    </a:cubicBezTo>
                    <a:cubicBezTo>
                      <a:pt x="796642" y="2861120"/>
                      <a:pt x="798214" y="2855595"/>
                      <a:pt x="796433" y="2854323"/>
                    </a:cubicBezTo>
                    <a:cubicBezTo>
                      <a:pt x="785281" y="2847781"/>
                      <a:pt x="789697" y="2834952"/>
                      <a:pt x="784369" y="2826241"/>
                    </a:cubicBezTo>
                    <a:cubicBezTo>
                      <a:pt x="782364" y="2823067"/>
                      <a:pt x="779849" y="2816840"/>
                      <a:pt x="781525" y="2814714"/>
                    </a:cubicBezTo>
                    <a:cubicBezTo>
                      <a:pt x="789969" y="2803338"/>
                      <a:pt x="777380" y="2795928"/>
                      <a:pt x="777006" y="2786482"/>
                    </a:cubicBezTo>
                    <a:cubicBezTo>
                      <a:pt x="776678" y="2781183"/>
                      <a:pt x="771214" y="2778863"/>
                      <a:pt x="764987" y="2781377"/>
                    </a:cubicBezTo>
                    <a:lnTo>
                      <a:pt x="754819" y="2791238"/>
                    </a:lnTo>
                    <a:lnTo>
                      <a:pt x="748844" y="2763129"/>
                    </a:lnTo>
                    <a:lnTo>
                      <a:pt x="730809" y="2718412"/>
                    </a:lnTo>
                    <a:lnTo>
                      <a:pt x="725651" y="2720140"/>
                    </a:lnTo>
                    <a:lnTo>
                      <a:pt x="727215" y="2721285"/>
                    </a:lnTo>
                    <a:cubicBezTo>
                      <a:pt x="727327" y="2723643"/>
                      <a:pt x="724670" y="2726304"/>
                      <a:pt x="719629" y="2729726"/>
                    </a:cubicBezTo>
                    <a:cubicBezTo>
                      <a:pt x="711195" y="2735805"/>
                      <a:pt x="706468" y="2743552"/>
                      <a:pt x="704062" y="2753308"/>
                    </a:cubicBezTo>
                    <a:cubicBezTo>
                      <a:pt x="703253" y="2757538"/>
                      <a:pt x="703040" y="2762726"/>
                      <a:pt x="700079" y="2765644"/>
                    </a:cubicBezTo>
                    <a:cubicBezTo>
                      <a:pt x="684219" y="2781958"/>
                      <a:pt x="678430" y="2805005"/>
                      <a:pt x="663000" y="2821583"/>
                    </a:cubicBezTo>
                    <a:cubicBezTo>
                      <a:pt x="652802" y="2832489"/>
                      <a:pt x="654837" y="2837867"/>
                      <a:pt x="668823" y="2841084"/>
                    </a:cubicBezTo>
                    <a:cubicBezTo>
                      <a:pt x="689025" y="2845729"/>
                      <a:pt x="695491" y="2860305"/>
                      <a:pt x="685585" y="2878480"/>
                    </a:cubicBezTo>
                    <a:cubicBezTo>
                      <a:pt x="683484" y="2881923"/>
                      <a:pt x="681646" y="2884936"/>
                      <a:pt x="680405" y="2888905"/>
                    </a:cubicBezTo>
                    <a:cubicBezTo>
                      <a:pt x="674490" y="2905378"/>
                      <a:pt x="674584" y="2904256"/>
                      <a:pt x="659234" y="2898435"/>
                    </a:cubicBezTo>
                    <a:cubicBezTo>
                      <a:pt x="630256" y="2887843"/>
                      <a:pt x="608271" y="2866754"/>
                      <a:pt x="583400" y="2850398"/>
                    </a:cubicBezTo>
                    <a:cubicBezTo>
                      <a:pt x="577374" y="2846722"/>
                      <a:pt x="572040" y="2842878"/>
                      <a:pt x="565656" y="2840755"/>
                    </a:cubicBezTo>
                    <a:cubicBezTo>
                      <a:pt x="562811" y="2839609"/>
                      <a:pt x="559820" y="2834832"/>
                      <a:pt x="557530" y="2840523"/>
                    </a:cubicBezTo>
                    <a:cubicBezTo>
                      <a:pt x="555597" y="2844659"/>
                      <a:pt x="555218" y="2849154"/>
                      <a:pt x="559953" y="2852042"/>
                    </a:cubicBezTo>
                    <a:cubicBezTo>
                      <a:pt x="561675" y="2853093"/>
                      <a:pt x="563490" y="2853019"/>
                      <a:pt x="565475" y="2853639"/>
                    </a:cubicBezTo>
                    <a:cubicBezTo>
                      <a:pt x="569444" y="2854879"/>
                      <a:pt x="575609" y="2851552"/>
                      <a:pt x="577550" y="2858053"/>
                    </a:cubicBezTo>
                    <a:cubicBezTo>
                      <a:pt x="579491" y="2864554"/>
                      <a:pt x="572035" y="2867092"/>
                      <a:pt x="567497" y="2872594"/>
                    </a:cubicBezTo>
                    <a:cubicBezTo>
                      <a:pt x="577799" y="2871199"/>
                      <a:pt x="585663" y="2871862"/>
                      <a:pt x="592456" y="2877187"/>
                    </a:cubicBezTo>
                    <a:cubicBezTo>
                      <a:pt x="596236" y="2880675"/>
                      <a:pt x="599322" y="2884329"/>
                      <a:pt x="592034" y="2887562"/>
                    </a:cubicBezTo>
                    <a:cubicBezTo>
                      <a:pt x="582513" y="2877028"/>
                      <a:pt x="570373" y="2881436"/>
                      <a:pt x="558685" y="2883167"/>
                    </a:cubicBezTo>
                    <a:cubicBezTo>
                      <a:pt x="548814" y="2884822"/>
                      <a:pt x="539732" y="2885188"/>
                      <a:pt x="536016" y="2872881"/>
                    </a:cubicBezTo>
                    <a:cubicBezTo>
                      <a:pt x="531996" y="2866884"/>
                      <a:pt x="534550" y="2860763"/>
                      <a:pt x="534593" y="2854883"/>
                    </a:cubicBezTo>
                    <a:cubicBezTo>
                      <a:pt x="534468" y="2848310"/>
                      <a:pt x="532863" y="2843194"/>
                      <a:pt x="524713" y="2845902"/>
                    </a:cubicBezTo>
                    <a:cubicBezTo>
                      <a:pt x="519054" y="2851309"/>
                      <a:pt x="513392" y="2856715"/>
                      <a:pt x="507469" y="2862552"/>
                    </a:cubicBezTo>
                    <a:cubicBezTo>
                      <a:pt x="505200" y="2865303"/>
                      <a:pt x="503719" y="2866762"/>
                      <a:pt x="500538" y="2864230"/>
                    </a:cubicBezTo>
                    <a:cubicBezTo>
                      <a:pt x="507365" y="2853039"/>
                      <a:pt x="512735" y="2840365"/>
                      <a:pt x="517410" y="2827861"/>
                    </a:cubicBezTo>
                    <a:cubicBezTo>
                      <a:pt x="521990" y="2816479"/>
                      <a:pt x="517182" y="2811774"/>
                      <a:pt x="505852" y="2811950"/>
                    </a:cubicBezTo>
                    <a:cubicBezTo>
                      <a:pt x="499279" y="2812074"/>
                      <a:pt x="492611" y="2813322"/>
                      <a:pt x="485775" y="2813877"/>
                    </a:cubicBezTo>
                    <a:cubicBezTo>
                      <a:pt x="473919" y="2814915"/>
                      <a:pt x="470665" y="2810566"/>
                      <a:pt x="475676" y="2799448"/>
                    </a:cubicBezTo>
                    <a:cubicBezTo>
                      <a:pt x="477610" y="2795311"/>
                      <a:pt x="479974" y="2791437"/>
                      <a:pt x="482504" y="2788255"/>
                    </a:cubicBezTo>
                    <a:cubicBezTo>
                      <a:pt x="489406" y="2778880"/>
                      <a:pt x="491623" y="2771373"/>
                      <a:pt x="480453" y="2761605"/>
                    </a:cubicBezTo>
                    <a:cubicBezTo>
                      <a:pt x="470311" y="2753056"/>
                      <a:pt x="476015" y="2741769"/>
                      <a:pt x="482055" y="2731868"/>
                    </a:cubicBezTo>
                    <a:cubicBezTo>
                      <a:pt x="492034" y="2715511"/>
                      <a:pt x="490932" y="2712476"/>
                      <a:pt x="474837" y="2702067"/>
                    </a:cubicBezTo>
                    <a:cubicBezTo>
                      <a:pt x="469839" y="2699608"/>
                      <a:pt x="462835" y="2699470"/>
                      <a:pt x="461682" y="2691678"/>
                    </a:cubicBezTo>
                    <a:cubicBezTo>
                      <a:pt x="463710" y="2686418"/>
                      <a:pt x="467700" y="2684718"/>
                      <a:pt x="472720" y="2684237"/>
                    </a:cubicBezTo>
                    <a:cubicBezTo>
                      <a:pt x="478863" y="2683848"/>
                      <a:pt x="478716" y="2680216"/>
                      <a:pt x="476156" y="2675700"/>
                    </a:cubicBezTo>
                    <a:cubicBezTo>
                      <a:pt x="464890" y="2667056"/>
                      <a:pt x="455968" y="2657477"/>
                      <a:pt x="465852" y="2642243"/>
                    </a:cubicBezTo>
                    <a:cubicBezTo>
                      <a:pt x="464582" y="2638514"/>
                      <a:pt x="466252" y="2634808"/>
                      <a:pt x="466201" y="2630051"/>
                    </a:cubicBezTo>
                    <a:cubicBezTo>
                      <a:pt x="458650" y="2633715"/>
                      <a:pt x="457629" y="2643133"/>
                      <a:pt x="450174" y="2645673"/>
                    </a:cubicBezTo>
                    <a:cubicBezTo>
                      <a:pt x="446111" y="2645556"/>
                      <a:pt x="442382" y="2646826"/>
                      <a:pt x="438844" y="2645849"/>
                    </a:cubicBezTo>
                    <a:cubicBezTo>
                      <a:pt x="424690" y="2641940"/>
                      <a:pt x="413863" y="2644196"/>
                      <a:pt x="407612" y="2659282"/>
                    </a:cubicBezTo>
                    <a:cubicBezTo>
                      <a:pt x="403652" y="2668680"/>
                      <a:pt x="396144" y="2666462"/>
                      <a:pt x="388301" y="2662859"/>
                    </a:cubicBezTo>
                    <a:cubicBezTo>
                      <a:pt x="371323" y="2654864"/>
                      <a:pt x="371323" y="2654864"/>
                      <a:pt x="372054" y="2673030"/>
                    </a:cubicBezTo>
                    <a:cubicBezTo>
                      <a:pt x="371938" y="2677094"/>
                      <a:pt x="370195" y="2678982"/>
                      <a:pt x="366153" y="2675927"/>
                    </a:cubicBezTo>
                    <a:cubicBezTo>
                      <a:pt x="358184" y="2665750"/>
                      <a:pt x="353442" y="2652225"/>
                      <a:pt x="337020" y="2651066"/>
                    </a:cubicBezTo>
                    <a:cubicBezTo>
                      <a:pt x="326908" y="2650213"/>
                      <a:pt x="318497" y="2653351"/>
                      <a:pt x="309559" y="2657350"/>
                    </a:cubicBezTo>
                    <a:cubicBezTo>
                      <a:pt x="292546" y="2665872"/>
                      <a:pt x="287549" y="2663415"/>
                      <a:pt x="286125" y="2645417"/>
                    </a:cubicBezTo>
                    <a:cubicBezTo>
                      <a:pt x="285087" y="2633560"/>
                      <a:pt x="279325" y="2629453"/>
                      <a:pt x="268162" y="2630323"/>
                    </a:cubicBezTo>
                    <a:cubicBezTo>
                      <a:pt x="242635" y="2632470"/>
                      <a:pt x="242203" y="2632206"/>
                      <a:pt x="242903" y="2607826"/>
                    </a:cubicBezTo>
                    <a:cubicBezTo>
                      <a:pt x="243398" y="2599267"/>
                      <a:pt x="240122" y="2597859"/>
                      <a:pt x="232834" y="2601092"/>
                    </a:cubicBezTo>
                    <a:cubicBezTo>
                      <a:pt x="226669" y="2604420"/>
                      <a:pt x="224707" y="2600860"/>
                      <a:pt x="223794" y="2595578"/>
                    </a:cubicBezTo>
                    <a:cubicBezTo>
                      <a:pt x="225991" y="2591010"/>
                      <a:pt x="227492" y="2586611"/>
                      <a:pt x="229257" y="2581782"/>
                    </a:cubicBezTo>
                    <a:cubicBezTo>
                      <a:pt x="230761" y="2577383"/>
                      <a:pt x="235612" y="2576207"/>
                      <a:pt x="239172" y="2574244"/>
                    </a:cubicBezTo>
                    <a:cubicBezTo>
                      <a:pt x="244643" y="2571085"/>
                      <a:pt x="247532" y="2566350"/>
                      <a:pt x="246021" y="2560112"/>
                    </a:cubicBezTo>
                    <a:cubicBezTo>
                      <a:pt x="244846" y="2555259"/>
                      <a:pt x="240709" y="2553327"/>
                      <a:pt x="236215" y="2552948"/>
                    </a:cubicBezTo>
                    <a:cubicBezTo>
                      <a:pt x="229475" y="2552379"/>
                      <a:pt x="225389" y="2555203"/>
                      <a:pt x="222405" y="2561062"/>
                    </a:cubicBezTo>
                    <a:cubicBezTo>
                      <a:pt x="220472" y="2565200"/>
                      <a:pt x="222414" y="2571700"/>
                      <a:pt x="216081" y="2574334"/>
                    </a:cubicBezTo>
                    <a:cubicBezTo>
                      <a:pt x="208028" y="2575917"/>
                      <a:pt x="200309" y="2578887"/>
                      <a:pt x="191941" y="2576145"/>
                    </a:cubicBezTo>
                    <a:cubicBezTo>
                      <a:pt x="187059" y="2569623"/>
                      <a:pt x="191333" y="2564552"/>
                      <a:pt x="194915" y="2559649"/>
                    </a:cubicBezTo>
                    <a:cubicBezTo>
                      <a:pt x="200073" y="2552163"/>
                      <a:pt x="203414" y="2544751"/>
                      <a:pt x="194993" y="2537251"/>
                    </a:cubicBezTo>
                    <a:cubicBezTo>
                      <a:pt x="192076" y="2534290"/>
                      <a:pt x="191761" y="2529963"/>
                      <a:pt x="192141" y="2525470"/>
                    </a:cubicBezTo>
                    <a:cubicBezTo>
                      <a:pt x="191586" y="2518633"/>
                      <a:pt x="194306" y="2513205"/>
                      <a:pt x="197888" y="2508302"/>
                    </a:cubicBezTo>
                    <a:cubicBezTo>
                      <a:pt x="200682" y="2504692"/>
                      <a:pt x="202090" y="2501415"/>
                      <a:pt x="200221" y="2496731"/>
                    </a:cubicBezTo>
                    <a:cubicBezTo>
                      <a:pt x="201148" y="2488435"/>
                      <a:pt x="188191" y="2486439"/>
                      <a:pt x="191458" y="2477209"/>
                    </a:cubicBezTo>
                    <a:cubicBezTo>
                      <a:pt x="199410" y="2466112"/>
                      <a:pt x="184373" y="2464618"/>
                      <a:pt x="183220" y="2456827"/>
                    </a:cubicBezTo>
                    <a:cubicBezTo>
                      <a:pt x="183036" y="2434860"/>
                      <a:pt x="191344" y="2422207"/>
                      <a:pt x="210079" y="2414736"/>
                    </a:cubicBezTo>
                    <a:cubicBezTo>
                      <a:pt x="220832" y="2410663"/>
                      <a:pt x="223240" y="2400908"/>
                      <a:pt x="221583" y="2391038"/>
                    </a:cubicBezTo>
                    <a:cubicBezTo>
                      <a:pt x="218845" y="2375192"/>
                      <a:pt x="220749" y="2363360"/>
                      <a:pt x="240133" y="2361599"/>
                    </a:cubicBezTo>
                    <a:cubicBezTo>
                      <a:pt x="245152" y="2361117"/>
                      <a:pt x="248377" y="2357768"/>
                      <a:pt x="247894" y="2352749"/>
                    </a:cubicBezTo>
                    <a:cubicBezTo>
                      <a:pt x="247266" y="2344097"/>
                      <a:pt x="248717" y="2334941"/>
                      <a:pt x="240633" y="2328828"/>
                    </a:cubicBezTo>
                    <a:cubicBezTo>
                      <a:pt x="237620" y="2326989"/>
                      <a:pt x="234177" y="2324888"/>
                      <a:pt x="229872" y="2322262"/>
                    </a:cubicBezTo>
                    <a:cubicBezTo>
                      <a:pt x="243638" y="2320029"/>
                      <a:pt x="255347" y="2315359"/>
                      <a:pt x="267736" y="2324097"/>
                    </a:cubicBezTo>
                    <a:cubicBezTo>
                      <a:pt x="274361" y="2328730"/>
                      <a:pt x="280694" y="2326095"/>
                      <a:pt x="284895" y="2319208"/>
                    </a:cubicBezTo>
                    <a:cubicBezTo>
                      <a:pt x="288309" y="2313612"/>
                      <a:pt x="291986" y="2307586"/>
                      <a:pt x="294969" y="2301727"/>
                    </a:cubicBezTo>
                    <a:cubicBezTo>
                      <a:pt x="300579" y="2291564"/>
                      <a:pt x="307290" y="2284435"/>
                      <a:pt x="319825" y="2296809"/>
                    </a:cubicBezTo>
                    <a:cubicBezTo>
                      <a:pt x="321414" y="2280649"/>
                      <a:pt x="327746" y="2278015"/>
                      <a:pt x="338486" y="2287520"/>
                    </a:cubicBezTo>
                    <a:cubicBezTo>
                      <a:pt x="340208" y="2288570"/>
                      <a:pt x="342360" y="2289882"/>
                      <a:pt x="344964" y="2288518"/>
                    </a:cubicBezTo>
                    <a:cubicBezTo>
                      <a:pt x="347832" y="2286723"/>
                      <a:pt x="346467" y="2284119"/>
                      <a:pt x="345963" y="2282040"/>
                    </a:cubicBezTo>
                    <a:cubicBezTo>
                      <a:pt x="343178" y="2272809"/>
                      <a:pt x="343376" y="2261411"/>
                      <a:pt x="334886" y="2257174"/>
                    </a:cubicBezTo>
                    <a:lnTo>
                      <a:pt x="328066" y="2256305"/>
                    </a:lnTo>
                    <a:lnTo>
                      <a:pt x="326915" y="2256930"/>
                    </a:lnTo>
                    <a:cubicBezTo>
                      <a:pt x="323018" y="2257983"/>
                      <a:pt x="319190" y="2257583"/>
                      <a:pt x="316061" y="2254318"/>
                    </a:cubicBezTo>
                    <a:cubicBezTo>
                      <a:pt x="307739" y="2245367"/>
                      <a:pt x="295779" y="2239513"/>
                      <a:pt x="292711" y="2226086"/>
                    </a:cubicBezTo>
                    <a:lnTo>
                      <a:pt x="293665" y="2222983"/>
                    </a:lnTo>
                    <a:lnTo>
                      <a:pt x="287973" y="2218310"/>
                    </a:lnTo>
                    <a:cubicBezTo>
                      <a:pt x="279889" y="2212198"/>
                      <a:pt x="272959" y="2213875"/>
                      <a:pt x="268137" y="2222747"/>
                    </a:cubicBezTo>
                    <a:cubicBezTo>
                      <a:pt x="263672" y="2230065"/>
                      <a:pt x="259901" y="2237215"/>
                      <a:pt x="255699" y="2244103"/>
                    </a:cubicBezTo>
                    <a:cubicBezTo>
                      <a:pt x="253862" y="2247115"/>
                      <a:pt x="252694" y="2252901"/>
                      <a:pt x="246742" y="2251040"/>
                    </a:cubicBezTo>
                    <a:cubicBezTo>
                      <a:pt x="242342" y="2249538"/>
                      <a:pt x="242983" y="2244614"/>
                      <a:pt x="242837" y="2240980"/>
                    </a:cubicBezTo>
                    <a:cubicBezTo>
                      <a:pt x="243019" y="2228097"/>
                      <a:pt x="243893" y="2215045"/>
                      <a:pt x="244074" y="2202161"/>
                    </a:cubicBezTo>
                    <a:cubicBezTo>
                      <a:pt x="245241" y="2196375"/>
                      <a:pt x="250186" y="2194077"/>
                      <a:pt x="254872" y="2192209"/>
                    </a:cubicBezTo>
                    <a:cubicBezTo>
                      <a:pt x="261467" y="2189144"/>
                      <a:pt x="267140" y="2184927"/>
                      <a:pt x="272556" y="2180404"/>
                    </a:cubicBezTo>
                    <a:lnTo>
                      <a:pt x="280288" y="2173876"/>
                    </a:lnTo>
                    <a:lnTo>
                      <a:pt x="280101" y="2172712"/>
                    </a:lnTo>
                    <a:cubicBezTo>
                      <a:pt x="280627" y="2170945"/>
                      <a:pt x="281671" y="2169160"/>
                      <a:pt x="282418" y="2167586"/>
                    </a:cubicBezTo>
                    <a:cubicBezTo>
                      <a:pt x="283225" y="2166276"/>
                      <a:pt x="283768" y="2165030"/>
                      <a:pt x="284250" y="2163518"/>
                    </a:cubicBezTo>
                    <a:cubicBezTo>
                      <a:pt x="284933" y="2161679"/>
                      <a:pt x="284697" y="2159499"/>
                      <a:pt x="282733" y="2158286"/>
                    </a:cubicBezTo>
                    <a:cubicBezTo>
                      <a:pt x="281034" y="2157010"/>
                      <a:pt x="279307" y="2157977"/>
                      <a:pt x="277970" y="2159412"/>
                    </a:cubicBezTo>
                    <a:cubicBezTo>
                      <a:pt x="275901" y="2161299"/>
                      <a:pt x="273770" y="2162920"/>
                      <a:pt x="270762" y="2160837"/>
                    </a:cubicBezTo>
                    <a:cubicBezTo>
                      <a:pt x="268019" y="2158689"/>
                      <a:pt x="268716" y="2155728"/>
                      <a:pt x="269741" y="2152970"/>
                    </a:cubicBezTo>
                    <a:cubicBezTo>
                      <a:pt x="269942" y="2152643"/>
                      <a:pt x="270346" y="2151989"/>
                      <a:pt x="270486" y="2151396"/>
                    </a:cubicBezTo>
                    <a:cubicBezTo>
                      <a:pt x="273684" y="2143652"/>
                      <a:pt x="272780" y="2142187"/>
                      <a:pt x="264354" y="2140825"/>
                    </a:cubicBezTo>
                    <a:cubicBezTo>
                      <a:pt x="260337" y="2140376"/>
                      <a:pt x="257112" y="2139742"/>
                      <a:pt x="256578" y="2135115"/>
                    </a:cubicBezTo>
                    <a:cubicBezTo>
                      <a:pt x="256326" y="2134056"/>
                      <a:pt x="256139" y="2133262"/>
                      <a:pt x="256216" y="2132405"/>
                    </a:cubicBezTo>
                    <a:cubicBezTo>
                      <a:pt x="256739" y="2127529"/>
                      <a:pt x="253683" y="2124057"/>
                      <a:pt x="249309" y="2125651"/>
                    </a:cubicBezTo>
                    <a:cubicBezTo>
                      <a:pt x="244936" y="2127244"/>
                      <a:pt x="242784" y="2125236"/>
                      <a:pt x="241768" y="2122122"/>
                    </a:cubicBezTo>
                    <a:cubicBezTo>
                      <a:pt x="238798" y="2111921"/>
                      <a:pt x="231946" y="2111306"/>
                      <a:pt x="222886" y="2113166"/>
                    </a:cubicBezTo>
                    <a:cubicBezTo>
                      <a:pt x="216472" y="2114404"/>
                      <a:pt x="209745" y="2114317"/>
                      <a:pt x="202956" y="2113965"/>
                    </a:cubicBezTo>
                    <a:cubicBezTo>
                      <a:pt x="199794" y="2113595"/>
                      <a:pt x="197566" y="2112444"/>
                      <a:pt x="196020" y="2109455"/>
                    </a:cubicBezTo>
                    <a:cubicBezTo>
                      <a:pt x="193150" y="2104402"/>
                      <a:pt x="190873" y="2099210"/>
                      <a:pt x="189879" y="2093818"/>
                    </a:cubicBezTo>
                    <a:lnTo>
                      <a:pt x="190909" y="2082560"/>
                    </a:lnTo>
                    <a:lnTo>
                      <a:pt x="176927" y="2076952"/>
                    </a:lnTo>
                    <a:cubicBezTo>
                      <a:pt x="171587" y="2075541"/>
                      <a:pt x="166146" y="2074290"/>
                      <a:pt x="161150" y="2071832"/>
                    </a:cubicBezTo>
                    <a:cubicBezTo>
                      <a:pt x="149169" y="2066295"/>
                      <a:pt x="147827" y="2060750"/>
                      <a:pt x="156976" y="2051565"/>
                    </a:cubicBezTo>
                    <a:cubicBezTo>
                      <a:pt x="159412" y="2049507"/>
                      <a:pt x="162015" y="2048143"/>
                      <a:pt x="164190" y="2046515"/>
                    </a:cubicBezTo>
                    <a:cubicBezTo>
                      <a:pt x="174965" y="2039504"/>
                      <a:pt x="180216" y="2030894"/>
                      <a:pt x="176598" y="2017463"/>
                    </a:cubicBezTo>
                    <a:cubicBezTo>
                      <a:pt x="173744" y="2005682"/>
                      <a:pt x="173400" y="1993659"/>
                      <a:pt x="172362" y="1981804"/>
                    </a:cubicBezTo>
                    <a:cubicBezTo>
                      <a:pt x="171137" y="1972194"/>
                      <a:pt x="167715" y="1967155"/>
                      <a:pt x="157391" y="1971489"/>
                    </a:cubicBezTo>
                    <a:cubicBezTo>
                      <a:pt x="151490" y="1974385"/>
                      <a:pt x="145515" y="1975465"/>
                      <a:pt x="140371" y="1969374"/>
                    </a:cubicBezTo>
                    <a:cubicBezTo>
                      <a:pt x="138378" y="1958117"/>
                      <a:pt x="144754" y="1949602"/>
                      <a:pt x="147853" y="1939681"/>
                    </a:cubicBezTo>
                    <a:cubicBezTo>
                      <a:pt x="150238" y="1932866"/>
                      <a:pt x="154177" y="1926409"/>
                      <a:pt x="158285" y="1920645"/>
                    </a:cubicBezTo>
                    <a:lnTo>
                      <a:pt x="160830" y="1915989"/>
                    </a:lnTo>
                    <a:lnTo>
                      <a:pt x="159493" y="1915963"/>
                    </a:lnTo>
                    <a:cubicBezTo>
                      <a:pt x="156770" y="1917445"/>
                      <a:pt x="154758" y="1914846"/>
                      <a:pt x="153790" y="1913117"/>
                    </a:cubicBezTo>
                    <a:cubicBezTo>
                      <a:pt x="149781" y="1906797"/>
                      <a:pt x="144530" y="1904683"/>
                      <a:pt x="137462" y="1905516"/>
                    </a:cubicBezTo>
                    <a:cubicBezTo>
                      <a:pt x="133103" y="1905988"/>
                      <a:pt x="131933" y="1904586"/>
                      <a:pt x="133579" y="1899724"/>
                    </a:cubicBezTo>
                    <a:lnTo>
                      <a:pt x="133105" y="1895728"/>
                    </a:lnTo>
                    <a:lnTo>
                      <a:pt x="129392" y="1898293"/>
                    </a:lnTo>
                    <a:cubicBezTo>
                      <a:pt x="125128" y="1901895"/>
                      <a:pt x="120702" y="1904068"/>
                      <a:pt x="116047" y="1904919"/>
                    </a:cubicBezTo>
                    <a:lnTo>
                      <a:pt x="112975" y="1904648"/>
                    </a:lnTo>
                    <a:lnTo>
                      <a:pt x="113239" y="1905442"/>
                    </a:lnTo>
                    <a:cubicBezTo>
                      <a:pt x="112962" y="1906485"/>
                      <a:pt x="111881" y="1907231"/>
                      <a:pt x="109733" y="1907599"/>
                    </a:cubicBezTo>
                    <a:cubicBezTo>
                      <a:pt x="103848" y="1908711"/>
                      <a:pt x="98521" y="1907454"/>
                      <a:pt x="93271" y="1905341"/>
                    </a:cubicBezTo>
                    <a:cubicBezTo>
                      <a:pt x="86510" y="1902745"/>
                      <a:pt x="83272" y="1903231"/>
                      <a:pt x="78716" y="1908782"/>
                    </a:cubicBezTo>
                    <a:cubicBezTo>
                      <a:pt x="76912" y="1910606"/>
                      <a:pt x="75560" y="1913163"/>
                      <a:pt x="74146" y="1915454"/>
                    </a:cubicBezTo>
                    <a:cubicBezTo>
                      <a:pt x="73540" y="1916436"/>
                      <a:pt x="73060" y="1917947"/>
                      <a:pt x="71611" y="1917731"/>
                    </a:cubicBezTo>
                    <a:cubicBezTo>
                      <a:pt x="69898" y="1917576"/>
                      <a:pt x="69320" y="1916316"/>
                      <a:pt x="69334" y="1915194"/>
                    </a:cubicBezTo>
                    <a:cubicBezTo>
                      <a:pt x="69267" y="1910178"/>
                      <a:pt x="66898" y="1909619"/>
                      <a:pt x="62727" y="1910885"/>
                    </a:cubicBezTo>
                    <a:cubicBezTo>
                      <a:pt x="57497" y="1912401"/>
                      <a:pt x="52978" y="1909836"/>
                      <a:pt x="49191" y="1906817"/>
                    </a:cubicBezTo>
                    <a:cubicBezTo>
                      <a:pt x="46121" y="1904467"/>
                      <a:pt x="44205" y="1904641"/>
                      <a:pt x="42777" y="1908054"/>
                    </a:cubicBezTo>
                    <a:cubicBezTo>
                      <a:pt x="42094" y="1909893"/>
                      <a:pt x="41286" y="1911202"/>
                      <a:pt x="39043" y="1911174"/>
                    </a:cubicBezTo>
                    <a:cubicBezTo>
                      <a:pt x="36008" y="1911332"/>
                      <a:pt x="36036" y="1909089"/>
                      <a:pt x="35068" y="1907360"/>
                    </a:cubicBezTo>
                    <a:cubicBezTo>
                      <a:pt x="34553" y="1906364"/>
                      <a:pt x="34240" y="1905040"/>
                      <a:pt x="33663" y="1903778"/>
                    </a:cubicBezTo>
                    <a:cubicBezTo>
                      <a:pt x="31179" y="1896818"/>
                      <a:pt x="26833" y="1896168"/>
                      <a:pt x="21749" y="1901843"/>
                    </a:cubicBezTo>
                    <a:cubicBezTo>
                      <a:pt x="21079" y="1902560"/>
                      <a:pt x="20676" y="1903216"/>
                      <a:pt x="19945" y="1903668"/>
                    </a:cubicBezTo>
                    <a:cubicBezTo>
                      <a:pt x="18544" y="1904837"/>
                      <a:pt x="16552" y="1905867"/>
                      <a:pt x="15118" y="1904528"/>
                    </a:cubicBezTo>
                    <a:cubicBezTo>
                      <a:pt x="13747" y="1903456"/>
                      <a:pt x="14367" y="1901352"/>
                      <a:pt x="15175" y="1900043"/>
                    </a:cubicBezTo>
                    <a:cubicBezTo>
                      <a:pt x="15983" y="1898733"/>
                      <a:pt x="16854" y="1897689"/>
                      <a:pt x="17990" y="1896581"/>
                    </a:cubicBezTo>
                    <a:cubicBezTo>
                      <a:pt x="19467" y="1894554"/>
                      <a:pt x="19621" y="1892840"/>
                      <a:pt x="17531" y="1891099"/>
                    </a:cubicBezTo>
                    <a:cubicBezTo>
                      <a:pt x="12901" y="1886881"/>
                      <a:pt x="11058" y="1881446"/>
                      <a:pt x="9478" y="1875949"/>
                    </a:cubicBezTo>
                    <a:cubicBezTo>
                      <a:pt x="7384" y="1869454"/>
                      <a:pt x="6551" y="1862383"/>
                      <a:pt x="3397" y="1856139"/>
                    </a:cubicBezTo>
                    <a:cubicBezTo>
                      <a:pt x="2305" y="1853881"/>
                      <a:pt x="3580" y="1852182"/>
                      <a:pt x="4652" y="1850811"/>
                    </a:cubicBezTo>
                    <a:lnTo>
                      <a:pt x="7981" y="1845163"/>
                    </a:lnTo>
                    <a:lnTo>
                      <a:pt x="7180" y="1842047"/>
                    </a:lnTo>
                    <a:cubicBezTo>
                      <a:pt x="5049" y="1837794"/>
                      <a:pt x="219" y="1836029"/>
                      <a:pt x="0" y="1830579"/>
                    </a:cubicBezTo>
                    <a:cubicBezTo>
                      <a:pt x="5734" y="1826989"/>
                      <a:pt x="926" y="1822283"/>
                      <a:pt x="1735" y="1818053"/>
                    </a:cubicBezTo>
                    <a:cubicBezTo>
                      <a:pt x="5675" y="1811595"/>
                      <a:pt x="6170" y="1803037"/>
                      <a:pt x="16041" y="1801382"/>
                    </a:cubicBezTo>
                    <a:cubicBezTo>
                      <a:pt x="19674" y="1801234"/>
                      <a:pt x="20484" y="1797003"/>
                      <a:pt x="19907" y="1793107"/>
                    </a:cubicBezTo>
                    <a:cubicBezTo>
                      <a:pt x="18659" y="1786439"/>
                      <a:pt x="20423" y="1781609"/>
                      <a:pt x="27281" y="1778114"/>
                    </a:cubicBezTo>
                    <a:cubicBezTo>
                      <a:pt x="35357" y="1773591"/>
                      <a:pt x="29520" y="1767666"/>
                      <a:pt x="27243" y="1759781"/>
                    </a:cubicBezTo>
                    <a:cubicBezTo>
                      <a:pt x="39843" y="1763333"/>
                      <a:pt x="49115" y="1760721"/>
                      <a:pt x="55513" y="1749265"/>
                    </a:cubicBezTo>
                    <a:cubicBezTo>
                      <a:pt x="56826" y="1747112"/>
                      <a:pt x="64544" y="1744143"/>
                      <a:pt x="70592" y="1744880"/>
                    </a:cubicBezTo>
                    <a:cubicBezTo>
                      <a:pt x="81996" y="1746519"/>
                      <a:pt x="88372" y="1738006"/>
                      <a:pt x="96805" y="1731928"/>
                    </a:cubicBezTo>
                    <a:cubicBezTo>
                      <a:pt x="96718" y="1743688"/>
                      <a:pt x="102335" y="1744163"/>
                      <a:pt x="110075" y="1738252"/>
                    </a:cubicBezTo>
                    <a:cubicBezTo>
                      <a:pt x="113972" y="1737675"/>
                      <a:pt x="117941" y="1738915"/>
                      <a:pt x="121332" y="1736259"/>
                    </a:cubicBezTo>
                    <a:cubicBezTo>
                      <a:pt x="123244" y="1735062"/>
                      <a:pt x="125418" y="1733436"/>
                      <a:pt x="127329" y="1732239"/>
                    </a:cubicBezTo>
                    <a:cubicBezTo>
                      <a:pt x="129503" y="1730611"/>
                      <a:pt x="132034" y="1727432"/>
                      <a:pt x="133588" y="1727788"/>
                    </a:cubicBezTo>
                    <a:cubicBezTo>
                      <a:pt x="137558" y="1729028"/>
                      <a:pt x="134333" y="1732377"/>
                      <a:pt x="134144" y="1734624"/>
                    </a:cubicBezTo>
                    <a:cubicBezTo>
                      <a:pt x="134027" y="1738688"/>
                      <a:pt x="133743" y="1742059"/>
                      <a:pt x="133196" y="1745861"/>
                    </a:cubicBezTo>
                    <a:cubicBezTo>
                      <a:pt x="134109" y="1751141"/>
                      <a:pt x="138507" y="1752644"/>
                      <a:pt x="143265" y="1752593"/>
                    </a:cubicBezTo>
                    <a:cubicBezTo>
                      <a:pt x="146132" y="1750798"/>
                      <a:pt x="149429" y="1749265"/>
                      <a:pt x="152296" y="1747470"/>
                    </a:cubicBezTo>
                    <a:cubicBezTo>
                      <a:pt x="155929" y="1747324"/>
                      <a:pt x="155215" y="1750431"/>
                      <a:pt x="155718" y="1752512"/>
                    </a:cubicBezTo>
                    <a:cubicBezTo>
                      <a:pt x="150371" y="1762244"/>
                      <a:pt x="150306" y="1771063"/>
                      <a:pt x="161592" y="1776769"/>
                    </a:cubicBezTo>
                    <a:cubicBezTo>
                      <a:pt x="166160" y="1778965"/>
                      <a:pt x="169940" y="1782451"/>
                      <a:pt x="166956" y="1788310"/>
                    </a:cubicBezTo>
                    <a:lnTo>
                      <a:pt x="166316" y="1794564"/>
                    </a:lnTo>
                    <a:lnTo>
                      <a:pt x="168319" y="1794045"/>
                    </a:lnTo>
                    <a:cubicBezTo>
                      <a:pt x="170704" y="1792608"/>
                      <a:pt x="172889" y="1790623"/>
                      <a:pt x="174958" y="1788737"/>
                    </a:cubicBezTo>
                    <a:cubicBezTo>
                      <a:pt x="177089" y="1787114"/>
                      <a:pt x="178552" y="1786209"/>
                      <a:pt x="181371" y="1787500"/>
                    </a:cubicBezTo>
                    <a:lnTo>
                      <a:pt x="198329" y="1792737"/>
                    </a:lnTo>
                    <a:lnTo>
                      <a:pt x="201544" y="1788737"/>
                    </a:lnTo>
                    <a:cubicBezTo>
                      <a:pt x="209117" y="1782135"/>
                      <a:pt x="212049" y="1771518"/>
                      <a:pt x="221079" y="1766397"/>
                    </a:cubicBezTo>
                    <a:cubicBezTo>
                      <a:pt x="222656" y="1763814"/>
                      <a:pt x="223969" y="1761662"/>
                      <a:pt x="225545" y="1759079"/>
                    </a:cubicBezTo>
                    <a:cubicBezTo>
                      <a:pt x="224274" y="1755351"/>
                      <a:pt x="226807" y="1752170"/>
                      <a:pt x="226230" y="1748274"/>
                    </a:cubicBezTo>
                    <a:cubicBezTo>
                      <a:pt x="225266" y="1738235"/>
                      <a:pt x="215533" y="1732889"/>
                      <a:pt x="211965" y="1724214"/>
                    </a:cubicBezTo>
                    <a:cubicBezTo>
                      <a:pt x="209666" y="1719269"/>
                      <a:pt x="206937" y="1714059"/>
                      <a:pt x="210257" y="1709587"/>
                    </a:cubicBezTo>
                    <a:cubicBezTo>
                      <a:pt x="213576" y="1705115"/>
                      <a:pt x="219361" y="1706282"/>
                      <a:pt x="224023" y="1707353"/>
                    </a:cubicBezTo>
                    <a:cubicBezTo>
                      <a:pt x="230239" y="1708782"/>
                      <a:pt x="235835" y="1712197"/>
                      <a:pt x="242241" y="1711379"/>
                    </a:cubicBezTo>
                    <a:cubicBezTo>
                      <a:pt x="246757" y="1708818"/>
                      <a:pt x="250966" y="1712568"/>
                      <a:pt x="255293" y="1712253"/>
                    </a:cubicBezTo>
                    <a:cubicBezTo>
                      <a:pt x="258160" y="1710459"/>
                      <a:pt x="260858" y="1707971"/>
                      <a:pt x="264324" y="1707132"/>
                    </a:cubicBezTo>
                    <a:cubicBezTo>
                      <a:pt x="276339" y="1696151"/>
                      <a:pt x="287494" y="1684644"/>
                      <a:pt x="281407" y="1665575"/>
                    </a:cubicBezTo>
                    <a:cubicBezTo>
                      <a:pt x="278364" y="1656039"/>
                      <a:pt x="285842" y="1650559"/>
                      <a:pt x="295355" y="1650457"/>
                    </a:cubicBezTo>
                    <a:cubicBezTo>
                      <a:pt x="303052" y="1650427"/>
                      <a:pt x="310654" y="1651521"/>
                      <a:pt x="318183" y="1650798"/>
                    </a:cubicBezTo>
                    <a:cubicBezTo>
                      <a:pt x="334890" y="1648585"/>
                      <a:pt x="347239" y="1638991"/>
                      <a:pt x="336105" y="1612706"/>
                    </a:cubicBezTo>
                    <a:cubicBezTo>
                      <a:pt x="337965" y="1606753"/>
                      <a:pt x="331771" y="1602383"/>
                      <a:pt x="332244" y="1596765"/>
                    </a:cubicBezTo>
                    <a:cubicBezTo>
                      <a:pt x="336227" y="1584428"/>
                      <a:pt x="336920" y="1584260"/>
                      <a:pt x="345508" y="1592453"/>
                    </a:cubicBezTo>
                    <a:cubicBezTo>
                      <a:pt x="353067" y="1599427"/>
                      <a:pt x="362894" y="1603650"/>
                      <a:pt x="372459" y="1608304"/>
                    </a:cubicBezTo>
                    <a:cubicBezTo>
                      <a:pt x="369037" y="1603263"/>
                      <a:pt x="371159" y="1596879"/>
                      <a:pt x="366520" y="1592867"/>
                    </a:cubicBezTo>
                    <a:cubicBezTo>
                      <a:pt x="363768" y="1590598"/>
                      <a:pt x="361974" y="1587731"/>
                      <a:pt x="362257" y="1584360"/>
                    </a:cubicBezTo>
                    <a:cubicBezTo>
                      <a:pt x="362796" y="1569922"/>
                      <a:pt x="353663" y="1565531"/>
                      <a:pt x="341471" y="1565181"/>
                    </a:cubicBezTo>
                    <a:cubicBezTo>
                      <a:pt x="335707" y="1561075"/>
                      <a:pt x="329214" y="1573653"/>
                      <a:pt x="324093" y="1564622"/>
                    </a:cubicBezTo>
                    <a:cubicBezTo>
                      <a:pt x="317985" y="1548492"/>
                      <a:pt x="331985" y="1538131"/>
                      <a:pt x="335369" y="1524838"/>
                    </a:cubicBezTo>
                    <a:cubicBezTo>
                      <a:pt x="339279" y="1510684"/>
                      <a:pt x="344741" y="1496888"/>
                      <a:pt x="346666" y="1482115"/>
                    </a:cubicBezTo>
                    <a:cubicBezTo>
                      <a:pt x="348117" y="1472959"/>
                      <a:pt x="345841" y="1465071"/>
                      <a:pt x="338449" y="1458790"/>
                    </a:cubicBezTo>
                    <a:cubicBezTo>
                      <a:pt x="329768" y="1451722"/>
                      <a:pt x="322428" y="1450197"/>
                      <a:pt x="315695" y="1460266"/>
                    </a:cubicBezTo>
                    <a:cubicBezTo>
                      <a:pt x="311063" y="1466891"/>
                      <a:pt x="303008" y="1468475"/>
                      <a:pt x="297610" y="1473451"/>
                    </a:cubicBezTo>
                    <a:cubicBezTo>
                      <a:pt x="279874" y="1474445"/>
                      <a:pt x="263547" y="1472163"/>
                      <a:pt x="259036" y="1450509"/>
                    </a:cubicBezTo>
                    <a:cubicBezTo>
                      <a:pt x="258291" y="1445920"/>
                      <a:pt x="254542" y="1450129"/>
                      <a:pt x="253178" y="1447526"/>
                    </a:cubicBezTo>
                    <a:cubicBezTo>
                      <a:pt x="251667" y="1441288"/>
                      <a:pt x="255511" y="1435955"/>
                      <a:pt x="255985" y="1430337"/>
                    </a:cubicBezTo>
                    <a:cubicBezTo>
                      <a:pt x="259063" y="1423355"/>
                      <a:pt x="266614" y="1419692"/>
                      <a:pt x="268401" y="1411922"/>
                    </a:cubicBezTo>
                    <a:cubicBezTo>
                      <a:pt x="279943" y="1406560"/>
                      <a:pt x="291482" y="1401195"/>
                      <a:pt x="304630" y="1400946"/>
                    </a:cubicBezTo>
                    <a:cubicBezTo>
                      <a:pt x="306877" y="1401137"/>
                      <a:pt x="319527" y="1409445"/>
                      <a:pt x="320032" y="1411524"/>
                    </a:cubicBezTo>
                    <a:cubicBezTo>
                      <a:pt x="321017" y="1418623"/>
                      <a:pt x="325416" y="1420125"/>
                      <a:pt x="331486" y="1417921"/>
                    </a:cubicBezTo>
                    <a:cubicBezTo>
                      <a:pt x="350483" y="1410019"/>
                      <a:pt x="370414" y="1404458"/>
                      <a:pt x="388646" y="1394907"/>
                    </a:cubicBezTo>
                    <a:cubicBezTo>
                      <a:pt x="403578" y="1386888"/>
                      <a:pt x="406773" y="1375842"/>
                      <a:pt x="399615" y="1361433"/>
                    </a:cubicBezTo>
                    <a:cubicBezTo>
                      <a:pt x="397820" y="1358567"/>
                      <a:pt x="396025" y="1355699"/>
                      <a:pt x="394231" y="1352832"/>
                    </a:cubicBezTo>
                    <a:cubicBezTo>
                      <a:pt x="381089" y="1328867"/>
                      <a:pt x="383664" y="1319806"/>
                      <a:pt x="408825" y="1308576"/>
                    </a:cubicBezTo>
                    <a:cubicBezTo>
                      <a:pt x="419842" y="1304074"/>
                      <a:pt x="428107" y="1297303"/>
                      <a:pt x="433980" y="1286710"/>
                    </a:cubicBezTo>
                    <a:cubicBezTo>
                      <a:pt x="443097" y="1269827"/>
                      <a:pt x="459782" y="1270555"/>
                      <a:pt x="475774" y="1271450"/>
                    </a:cubicBezTo>
                    <a:cubicBezTo>
                      <a:pt x="480721" y="1269153"/>
                      <a:pt x="486673" y="1271012"/>
                      <a:pt x="492912" y="1269501"/>
                    </a:cubicBezTo>
                    <a:cubicBezTo>
                      <a:pt x="482391" y="1265445"/>
                      <a:pt x="472469" y="1262347"/>
                      <a:pt x="466485" y="1252791"/>
                    </a:cubicBezTo>
                    <a:cubicBezTo>
                      <a:pt x="466317" y="1252096"/>
                      <a:pt x="465456" y="1251572"/>
                      <a:pt x="464596" y="1251046"/>
                    </a:cubicBezTo>
                    <a:cubicBezTo>
                      <a:pt x="464166" y="1250783"/>
                      <a:pt x="463997" y="1250091"/>
                      <a:pt x="464260" y="1249660"/>
                    </a:cubicBezTo>
                    <a:cubicBezTo>
                      <a:pt x="466074" y="1214735"/>
                      <a:pt x="452261" y="1187999"/>
                      <a:pt x="426403" y="1164545"/>
                    </a:cubicBezTo>
                    <a:cubicBezTo>
                      <a:pt x="410593" y="1150766"/>
                      <a:pt x="412139" y="1140485"/>
                      <a:pt x="424723" y="1122763"/>
                    </a:cubicBezTo>
                    <a:cubicBezTo>
                      <a:pt x="435204" y="1108485"/>
                      <a:pt x="431176" y="1091852"/>
                      <a:pt x="431810" y="1076290"/>
                    </a:cubicBezTo>
                    <a:cubicBezTo>
                      <a:pt x="430971" y="1072825"/>
                      <a:pt x="431256" y="1069454"/>
                      <a:pt x="432233" y="1065915"/>
                    </a:cubicBezTo>
                    <a:cubicBezTo>
                      <a:pt x="435777" y="1042679"/>
                      <a:pt x="438627" y="1019610"/>
                      <a:pt x="433350" y="996308"/>
                    </a:cubicBezTo>
                    <a:cubicBezTo>
                      <a:pt x="435904" y="990187"/>
                      <a:pt x="432911" y="985409"/>
                      <a:pt x="429489" y="980368"/>
                    </a:cubicBezTo>
                    <a:cubicBezTo>
                      <a:pt x="425659" y="972124"/>
                      <a:pt x="427541" y="963231"/>
                      <a:pt x="426913" y="954578"/>
                    </a:cubicBezTo>
                    <a:cubicBezTo>
                      <a:pt x="419457" y="957118"/>
                      <a:pt x="416809" y="964362"/>
                      <a:pt x="412104" y="969171"/>
                    </a:cubicBezTo>
                    <a:cubicBezTo>
                      <a:pt x="404174" y="977327"/>
                      <a:pt x="396835" y="975803"/>
                      <a:pt x="396826" y="965166"/>
                    </a:cubicBezTo>
                    <a:cubicBezTo>
                      <a:pt x="396190" y="945876"/>
                      <a:pt x="383779" y="940077"/>
                      <a:pt x="368670" y="936766"/>
                    </a:cubicBezTo>
                    <a:cubicBezTo>
                      <a:pt x="360039" y="934455"/>
                      <a:pt x="353488" y="931639"/>
                      <a:pt x="354173" y="920835"/>
                    </a:cubicBezTo>
                    <a:cubicBezTo>
                      <a:pt x="354457" y="917463"/>
                      <a:pt x="353188" y="913735"/>
                      <a:pt x="350867" y="911730"/>
                    </a:cubicBezTo>
                    <a:cubicBezTo>
                      <a:pt x="338143" y="901603"/>
                      <a:pt x="338061" y="889151"/>
                      <a:pt x="344649" y="875449"/>
                    </a:cubicBezTo>
                    <a:cubicBezTo>
                      <a:pt x="347128" y="867511"/>
                      <a:pt x="350039" y="859836"/>
                      <a:pt x="346207" y="851592"/>
                    </a:cubicBezTo>
                    <a:cubicBezTo>
                      <a:pt x="346063" y="847959"/>
                      <a:pt x="347732" y="844253"/>
                      <a:pt x="345076" y="840860"/>
                    </a:cubicBezTo>
                    <a:cubicBezTo>
                      <a:pt x="342992" y="836045"/>
                      <a:pt x="342027" y="832060"/>
                      <a:pt x="343163" y="828988"/>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9" name="Freeform: Shape 44">
                <a:extLst>
                  <a:ext uri="{FF2B5EF4-FFF2-40B4-BE49-F238E27FC236}">
                    <a16:creationId xmlns="" xmlns:a16="http://schemas.microsoft.com/office/drawing/2014/main" id="{C74CC311-2DC6-41A5-967D-5267619F51C1}"/>
                  </a:ext>
                </a:extLst>
              </p:cNvPr>
              <p:cNvSpPr/>
              <p:nvPr/>
            </p:nvSpPr>
            <p:spPr>
              <a:xfrm>
                <a:off x="4362468" y="1653355"/>
                <a:ext cx="763756" cy="769867"/>
              </a:xfrm>
              <a:custGeom>
                <a:avLst/>
                <a:gdLst>
                  <a:gd name="connsiteX0" fmla="*/ 944187 w 962121"/>
                  <a:gd name="connsiteY0" fmla="*/ 526880 h 969818"/>
                  <a:gd name="connsiteX1" fmla="*/ 909551 w 962121"/>
                  <a:gd name="connsiteY1" fmla="*/ 493783 h 969818"/>
                  <a:gd name="connsiteX2" fmla="*/ 887999 w 962121"/>
                  <a:gd name="connsiteY2" fmla="*/ 435286 h 969818"/>
                  <a:gd name="connsiteX3" fmla="*/ 874145 w 962121"/>
                  <a:gd name="connsiteY3" fmla="*/ 379868 h 969818"/>
                  <a:gd name="connsiteX4" fmla="*/ 867218 w 962121"/>
                  <a:gd name="connsiteY4" fmla="*/ 367552 h 969818"/>
                  <a:gd name="connsiteX5" fmla="*/ 786400 w 962121"/>
                  <a:gd name="connsiteY5" fmla="*/ 333686 h 969818"/>
                  <a:gd name="connsiteX6" fmla="*/ 760999 w 962121"/>
                  <a:gd name="connsiteY6" fmla="*/ 330607 h 969818"/>
                  <a:gd name="connsiteX7" fmla="*/ 757921 w 962121"/>
                  <a:gd name="connsiteY7" fmla="*/ 302898 h 969818"/>
                  <a:gd name="connsiteX8" fmla="*/ 752533 w 962121"/>
                  <a:gd name="connsiteY8" fmla="*/ 244401 h 969818"/>
                  <a:gd name="connsiteX9" fmla="*/ 738678 w 962121"/>
                  <a:gd name="connsiteY9" fmla="*/ 218231 h 969818"/>
                  <a:gd name="connsiteX10" fmla="*/ 727133 w 962121"/>
                  <a:gd name="connsiteY10" fmla="*/ 205146 h 969818"/>
                  <a:gd name="connsiteX11" fmla="*/ 720975 w 962121"/>
                  <a:gd name="connsiteY11" fmla="*/ 198989 h 969818"/>
                  <a:gd name="connsiteX12" fmla="*/ 710969 w 962121"/>
                  <a:gd name="connsiteY12" fmla="*/ 182825 h 969818"/>
                  <a:gd name="connsiteX13" fmla="*/ 687878 w 962121"/>
                  <a:gd name="connsiteY13" fmla="*/ 154346 h 969818"/>
                  <a:gd name="connsiteX14" fmla="*/ 587048 w 962121"/>
                  <a:gd name="connsiteY14" fmla="*/ 42740 h 969818"/>
                  <a:gd name="connsiteX15" fmla="*/ 566266 w 962121"/>
                  <a:gd name="connsiteY15" fmla="*/ 15031 h 969818"/>
                  <a:gd name="connsiteX16" fmla="*/ 509309 w 962121"/>
                  <a:gd name="connsiteY16" fmla="*/ 23498 h 969818"/>
                  <a:gd name="connsiteX17" fmla="*/ 490066 w 962121"/>
                  <a:gd name="connsiteY17" fmla="*/ 68910 h 969818"/>
                  <a:gd name="connsiteX18" fmla="*/ 467745 w 962121"/>
                  <a:gd name="connsiteY18" fmla="*/ 160504 h 969818"/>
                  <a:gd name="connsiteX19" fmla="*/ 464666 w 962121"/>
                  <a:gd name="connsiteY19" fmla="*/ 184365 h 969818"/>
                  <a:gd name="connsiteX20" fmla="*/ 463127 w 962121"/>
                  <a:gd name="connsiteY20" fmla="*/ 198219 h 969818"/>
                  <a:gd name="connsiteX21" fmla="*/ 480830 w 962121"/>
                  <a:gd name="connsiteY21" fmla="*/ 446061 h 969818"/>
                  <a:gd name="connsiteX22" fmla="*/ 446193 w 962121"/>
                  <a:gd name="connsiteY22" fmla="*/ 416813 h 969818"/>
                  <a:gd name="connsiteX23" fmla="*/ 437727 w 962121"/>
                  <a:gd name="connsiteY23" fmla="*/ 415274 h 969818"/>
                  <a:gd name="connsiteX24" fmla="*/ 433878 w 962121"/>
                  <a:gd name="connsiteY24" fmla="*/ 406807 h 969818"/>
                  <a:gd name="connsiteX25" fmla="*/ 425412 w 962121"/>
                  <a:gd name="connsiteY25" fmla="*/ 324449 h 969818"/>
                  <a:gd name="connsiteX26" fmla="*/ 405399 w 962121"/>
                  <a:gd name="connsiteY26" fmla="*/ 268261 h 969818"/>
                  <a:gd name="connsiteX27" fmla="*/ 428490 w 962121"/>
                  <a:gd name="connsiteY27" fmla="*/ 416043 h 969818"/>
                  <a:gd name="connsiteX28" fmla="*/ 428490 w 962121"/>
                  <a:gd name="connsiteY28" fmla="*/ 416043 h 969818"/>
                  <a:gd name="connsiteX29" fmla="*/ 410787 w 962121"/>
                  <a:gd name="connsiteY29" fmla="*/ 429128 h 969818"/>
                  <a:gd name="connsiteX30" fmla="*/ 360757 w 962121"/>
                  <a:gd name="connsiteY30" fmla="*/ 426819 h 969818"/>
                  <a:gd name="connsiteX31" fmla="*/ 257618 w 962121"/>
                  <a:gd name="connsiteY31" fmla="*/ 412195 h 969818"/>
                  <a:gd name="connsiteX32" fmla="*/ 269933 w 962121"/>
                  <a:gd name="connsiteY32" fmla="*/ 425280 h 969818"/>
                  <a:gd name="connsiteX33" fmla="*/ 405399 w 962121"/>
                  <a:gd name="connsiteY33" fmla="*/ 438365 h 969818"/>
                  <a:gd name="connsiteX34" fmla="*/ 406939 w 962121"/>
                  <a:gd name="connsiteY34" fmla="*/ 442983 h 969818"/>
                  <a:gd name="connsiteX35" fmla="*/ 413096 w 962121"/>
                  <a:gd name="connsiteY35" fmla="*/ 465304 h 969818"/>
                  <a:gd name="connsiteX36" fmla="*/ 429260 w 962121"/>
                  <a:gd name="connsiteY36" fmla="*/ 479158 h 969818"/>
                  <a:gd name="connsiteX37" fmla="*/ 446193 w 962121"/>
                  <a:gd name="connsiteY37" fmla="*/ 480698 h 969818"/>
                  <a:gd name="connsiteX38" fmla="*/ 453121 w 962121"/>
                  <a:gd name="connsiteY38" fmla="*/ 493783 h 969818"/>
                  <a:gd name="connsiteX39" fmla="*/ 443884 w 962121"/>
                  <a:gd name="connsiteY39" fmla="*/ 503019 h 969818"/>
                  <a:gd name="connsiteX40" fmla="*/ 373842 w 962121"/>
                  <a:gd name="connsiteY40" fmla="*/ 488395 h 969818"/>
                  <a:gd name="connsiteX41" fmla="*/ 342284 w 962121"/>
                  <a:gd name="connsiteY41" fmla="*/ 482237 h 969818"/>
                  <a:gd name="connsiteX42" fmla="*/ 229139 w 962121"/>
                  <a:gd name="connsiteY42" fmla="*/ 480698 h 969818"/>
                  <a:gd name="connsiteX43" fmla="*/ 160636 w 962121"/>
                  <a:gd name="connsiteY43" fmla="*/ 491474 h 969818"/>
                  <a:gd name="connsiteX44" fmla="*/ 67502 w 962121"/>
                  <a:gd name="connsiteY44" fmla="*/ 512255 h 969818"/>
                  <a:gd name="connsiteX45" fmla="*/ 28248 w 962121"/>
                  <a:gd name="connsiteY45" fmla="*/ 527649 h 969818"/>
                  <a:gd name="connsiteX46" fmla="*/ 19781 w 962121"/>
                  <a:gd name="connsiteY46" fmla="*/ 536116 h 969818"/>
                  <a:gd name="connsiteX47" fmla="*/ 2078 w 962121"/>
                  <a:gd name="connsiteY47" fmla="*/ 554589 h 969818"/>
                  <a:gd name="connsiteX48" fmla="*/ 26709 w 962121"/>
                  <a:gd name="connsiteY48" fmla="*/ 595383 h 969818"/>
                  <a:gd name="connsiteX49" fmla="*/ 99830 w 962121"/>
                  <a:gd name="connsiteY49" fmla="*/ 653880 h 969818"/>
                  <a:gd name="connsiteX50" fmla="*/ 116763 w 962121"/>
                  <a:gd name="connsiteY50" fmla="*/ 670043 h 969818"/>
                  <a:gd name="connsiteX51" fmla="*/ 126769 w 962121"/>
                  <a:gd name="connsiteY51" fmla="*/ 677740 h 969818"/>
                  <a:gd name="connsiteX52" fmla="*/ 196812 w 962121"/>
                  <a:gd name="connsiteY52" fmla="*/ 739316 h 969818"/>
                  <a:gd name="connsiteX53" fmla="*/ 225290 w 962121"/>
                  <a:gd name="connsiteY53" fmla="*/ 760098 h 969818"/>
                  <a:gd name="connsiteX54" fmla="*/ 269163 w 962121"/>
                  <a:gd name="connsiteY54" fmla="*/ 772413 h 969818"/>
                  <a:gd name="connsiteX55" fmla="*/ 310727 w 962121"/>
                  <a:gd name="connsiteY55" fmla="*/ 772413 h 969818"/>
                  <a:gd name="connsiteX56" fmla="*/ 335357 w 962121"/>
                  <a:gd name="connsiteY56" fmla="*/ 797043 h 969818"/>
                  <a:gd name="connsiteX57" fmla="*/ 339975 w 962121"/>
                  <a:gd name="connsiteY57" fmla="*/ 840146 h 969818"/>
                  <a:gd name="connsiteX58" fmla="*/ 351521 w 962121"/>
                  <a:gd name="connsiteY58" fmla="*/ 869395 h 969818"/>
                  <a:gd name="connsiteX59" fmla="*/ 368454 w 962121"/>
                  <a:gd name="connsiteY59" fmla="*/ 877862 h 969818"/>
                  <a:gd name="connsiteX60" fmla="*/ 387696 w 962121"/>
                  <a:gd name="connsiteY60" fmla="*/ 882480 h 969818"/>
                  <a:gd name="connsiteX61" fmla="*/ 393084 w 962121"/>
                  <a:gd name="connsiteY61" fmla="*/ 884789 h 969818"/>
                  <a:gd name="connsiteX62" fmla="*/ 421563 w 962121"/>
                  <a:gd name="connsiteY62" fmla="*/ 894025 h 969818"/>
                  <a:gd name="connsiteX63" fmla="*/ 426181 w 962121"/>
                  <a:gd name="connsiteY63" fmla="*/ 897874 h 969818"/>
                  <a:gd name="connsiteX64" fmla="*/ 470054 w 962121"/>
                  <a:gd name="connsiteY64" fmla="*/ 906340 h 969818"/>
                  <a:gd name="connsiteX65" fmla="*/ 510078 w 962121"/>
                  <a:gd name="connsiteY65" fmla="*/ 927892 h 969818"/>
                  <a:gd name="connsiteX66" fmla="*/ 536248 w 962121"/>
                  <a:gd name="connsiteY66" fmla="*/ 959449 h 969818"/>
                  <a:gd name="connsiteX67" fmla="*/ 565496 w 962121"/>
                  <a:gd name="connsiteY67" fmla="*/ 964067 h 969818"/>
                  <a:gd name="connsiteX68" fmla="*/ 574733 w 962121"/>
                  <a:gd name="connsiteY68" fmla="*/ 951753 h 969818"/>
                  <a:gd name="connsiteX69" fmla="*/ 590896 w 962121"/>
                  <a:gd name="connsiteY69" fmla="*/ 935589 h 969818"/>
                  <a:gd name="connsiteX70" fmla="*/ 610909 w 962121"/>
                  <a:gd name="connsiteY70" fmla="*/ 920965 h 969818"/>
                  <a:gd name="connsiteX71" fmla="*/ 614757 w 962121"/>
                  <a:gd name="connsiteY71" fmla="*/ 915577 h 969818"/>
                  <a:gd name="connsiteX72" fmla="*/ 652472 w 962121"/>
                  <a:gd name="connsiteY72" fmla="*/ 825522 h 969818"/>
                  <a:gd name="connsiteX73" fmla="*/ 654012 w 962121"/>
                  <a:gd name="connsiteY73" fmla="*/ 811668 h 969818"/>
                  <a:gd name="connsiteX74" fmla="*/ 645545 w 962121"/>
                  <a:gd name="connsiteY74" fmla="*/ 716225 h 969818"/>
                  <a:gd name="connsiteX75" fmla="*/ 615527 w 962121"/>
                  <a:gd name="connsiteY75" fmla="*/ 641564 h 969818"/>
                  <a:gd name="connsiteX76" fmla="*/ 616296 w 962121"/>
                  <a:gd name="connsiteY76" fmla="*/ 637716 h 969818"/>
                  <a:gd name="connsiteX77" fmla="*/ 618606 w 962121"/>
                  <a:gd name="connsiteY77" fmla="*/ 637716 h 969818"/>
                  <a:gd name="connsiteX78" fmla="*/ 646315 w 962121"/>
                  <a:gd name="connsiteY78" fmla="*/ 634637 h 969818"/>
                  <a:gd name="connsiteX79" fmla="*/ 637078 w 962121"/>
                  <a:gd name="connsiteY79" fmla="*/ 623092 h 969818"/>
                  <a:gd name="connsiteX80" fmla="*/ 633230 w 962121"/>
                  <a:gd name="connsiteY80" fmla="*/ 616165 h 969818"/>
                  <a:gd name="connsiteX81" fmla="*/ 640157 w 962121"/>
                  <a:gd name="connsiteY81" fmla="*/ 615395 h 969818"/>
                  <a:gd name="connsiteX82" fmla="*/ 657860 w 962121"/>
                  <a:gd name="connsiteY82" fmla="*/ 631559 h 969818"/>
                  <a:gd name="connsiteX83" fmla="*/ 740218 w 962121"/>
                  <a:gd name="connsiteY83" fmla="*/ 654649 h 969818"/>
                  <a:gd name="connsiteX84" fmla="*/ 779472 w 962121"/>
                  <a:gd name="connsiteY84" fmla="*/ 658498 h 969818"/>
                  <a:gd name="connsiteX85" fmla="*/ 817187 w 962121"/>
                  <a:gd name="connsiteY85" fmla="*/ 652340 h 969818"/>
                  <a:gd name="connsiteX86" fmla="*/ 950345 w 962121"/>
                  <a:gd name="connsiteY86" fmla="*/ 568443 h 969818"/>
                  <a:gd name="connsiteX87" fmla="*/ 962660 w 962121"/>
                  <a:gd name="connsiteY87" fmla="*/ 549971 h 969818"/>
                  <a:gd name="connsiteX88" fmla="*/ 944187 w 962121"/>
                  <a:gd name="connsiteY88" fmla="*/ 526880 h 96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962121" h="969818">
                    <a:moveTo>
                      <a:pt x="944187" y="526880"/>
                    </a:moveTo>
                    <a:cubicBezTo>
                      <a:pt x="930333" y="518413"/>
                      <a:pt x="918787" y="507637"/>
                      <a:pt x="909551" y="493783"/>
                    </a:cubicBezTo>
                    <a:cubicBezTo>
                      <a:pt x="898006" y="476080"/>
                      <a:pt x="891078" y="456067"/>
                      <a:pt x="887999" y="435286"/>
                    </a:cubicBezTo>
                    <a:cubicBezTo>
                      <a:pt x="884151" y="416813"/>
                      <a:pt x="880303" y="398340"/>
                      <a:pt x="874145" y="379868"/>
                    </a:cubicBezTo>
                    <a:cubicBezTo>
                      <a:pt x="872606" y="375249"/>
                      <a:pt x="870297" y="371401"/>
                      <a:pt x="867218" y="367552"/>
                    </a:cubicBezTo>
                    <a:cubicBezTo>
                      <a:pt x="847206" y="339843"/>
                      <a:pt x="817957" y="332916"/>
                      <a:pt x="786400" y="333686"/>
                    </a:cubicBezTo>
                    <a:cubicBezTo>
                      <a:pt x="777933" y="332916"/>
                      <a:pt x="768696" y="335995"/>
                      <a:pt x="760999" y="330607"/>
                    </a:cubicBezTo>
                    <a:cubicBezTo>
                      <a:pt x="754842" y="322140"/>
                      <a:pt x="757921" y="312134"/>
                      <a:pt x="757921" y="302898"/>
                    </a:cubicBezTo>
                    <a:cubicBezTo>
                      <a:pt x="757151" y="283655"/>
                      <a:pt x="760230" y="263643"/>
                      <a:pt x="752533" y="244401"/>
                    </a:cubicBezTo>
                    <a:cubicBezTo>
                      <a:pt x="748684" y="235165"/>
                      <a:pt x="746375" y="225928"/>
                      <a:pt x="738678" y="218231"/>
                    </a:cubicBezTo>
                    <a:cubicBezTo>
                      <a:pt x="734060" y="215152"/>
                      <a:pt x="729442" y="210534"/>
                      <a:pt x="727133" y="205146"/>
                    </a:cubicBezTo>
                    <a:cubicBezTo>
                      <a:pt x="725593" y="202837"/>
                      <a:pt x="723284" y="200528"/>
                      <a:pt x="720975" y="198989"/>
                    </a:cubicBezTo>
                    <a:cubicBezTo>
                      <a:pt x="714048" y="195910"/>
                      <a:pt x="712509" y="189752"/>
                      <a:pt x="710969" y="182825"/>
                    </a:cubicBezTo>
                    <a:cubicBezTo>
                      <a:pt x="706351" y="170510"/>
                      <a:pt x="695575" y="163583"/>
                      <a:pt x="687878" y="154346"/>
                    </a:cubicBezTo>
                    <a:cubicBezTo>
                      <a:pt x="653242" y="118171"/>
                      <a:pt x="617836" y="82764"/>
                      <a:pt x="587048" y="42740"/>
                    </a:cubicBezTo>
                    <a:cubicBezTo>
                      <a:pt x="580121" y="33504"/>
                      <a:pt x="574733" y="23498"/>
                      <a:pt x="566266" y="15031"/>
                    </a:cubicBezTo>
                    <a:cubicBezTo>
                      <a:pt x="544715" y="-7290"/>
                      <a:pt x="524703" y="-4981"/>
                      <a:pt x="509309" y="23498"/>
                    </a:cubicBezTo>
                    <a:cubicBezTo>
                      <a:pt x="508539" y="41201"/>
                      <a:pt x="506230" y="58134"/>
                      <a:pt x="490066" y="68910"/>
                    </a:cubicBezTo>
                    <a:cubicBezTo>
                      <a:pt x="476212" y="98158"/>
                      <a:pt x="473903" y="129716"/>
                      <a:pt x="467745" y="160504"/>
                    </a:cubicBezTo>
                    <a:cubicBezTo>
                      <a:pt x="467745" y="168971"/>
                      <a:pt x="467745" y="176668"/>
                      <a:pt x="464666" y="184365"/>
                    </a:cubicBezTo>
                    <a:cubicBezTo>
                      <a:pt x="463896" y="188983"/>
                      <a:pt x="463127" y="193601"/>
                      <a:pt x="463127" y="198219"/>
                    </a:cubicBezTo>
                    <a:cubicBezTo>
                      <a:pt x="463896" y="280577"/>
                      <a:pt x="473903" y="362934"/>
                      <a:pt x="480830" y="446061"/>
                    </a:cubicBezTo>
                    <a:cubicBezTo>
                      <a:pt x="467745" y="436825"/>
                      <a:pt x="464666" y="418352"/>
                      <a:pt x="446193" y="416813"/>
                    </a:cubicBezTo>
                    <a:cubicBezTo>
                      <a:pt x="443115" y="416813"/>
                      <a:pt x="440806" y="416043"/>
                      <a:pt x="437727" y="415274"/>
                    </a:cubicBezTo>
                    <a:cubicBezTo>
                      <a:pt x="435418" y="412965"/>
                      <a:pt x="433878" y="410655"/>
                      <a:pt x="433878" y="406807"/>
                    </a:cubicBezTo>
                    <a:cubicBezTo>
                      <a:pt x="433878" y="379098"/>
                      <a:pt x="423872" y="352158"/>
                      <a:pt x="425412" y="324449"/>
                    </a:cubicBezTo>
                    <a:cubicBezTo>
                      <a:pt x="420793" y="305207"/>
                      <a:pt x="421563" y="283655"/>
                      <a:pt x="405399" y="268261"/>
                    </a:cubicBezTo>
                    <a:cubicBezTo>
                      <a:pt x="413866" y="317522"/>
                      <a:pt x="422333" y="366783"/>
                      <a:pt x="428490" y="416043"/>
                    </a:cubicBezTo>
                    <a:lnTo>
                      <a:pt x="428490" y="416043"/>
                    </a:lnTo>
                    <a:cubicBezTo>
                      <a:pt x="424642" y="422971"/>
                      <a:pt x="410787" y="416813"/>
                      <a:pt x="410787" y="429128"/>
                    </a:cubicBezTo>
                    <a:cubicBezTo>
                      <a:pt x="393854" y="432207"/>
                      <a:pt x="377690" y="429898"/>
                      <a:pt x="360757" y="426819"/>
                    </a:cubicBezTo>
                    <a:cubicBezTo>
                      <a:pt x="326121" y="421431"/>
                      <a:pt x="291484" y="416813"/>
                      <a:pt x="257618" y="412195"/>
                    </a:cubicBezTo>
                    <a:cubicBezTo>
                      <a:pt x="256848" y="420662"/>
                      <a:pt x="266854" y="419892"/>
                      <a:pt x="269933" y="425280"/>
                    </a:cubicBezTo>
                    <a:cubicBezTo>
                      <a:pt x="315345" y="429898"/>
                      <a:pt x="359987" y="434516"/>
                      <a:pt x="405399" y="438365"/>
                    </a:cubicBezTo>
                    <a:cubicBezTo>
                      <a:pt x="405399" y="439904"/>
                      <a:pt x="406169" y="441443"/>
                      <a:pt x="406939" y="442983"/>
                    </a:cubicBezTo>
                    <a:cubicBezTo>
                      <a:pt x="410787" y="449910"/>
                      <a:pt x="410787" y="457607"/>
                      <a:pt x="413096" y="465304"/>
                    </a:cubicBezTo>
                    <a:cubicBezTo>
                      <a:pt x="416175" y="473001"/>
                      <a:pt x="420793" y="477619"/>
                      <a:pt x="429260" y="479158"/>
                    </a:cubicBezTo>
                    <a:cubicBezTo>
                      <a:pt x="434648" y="479928"/>
                      <a:pt x="440806" y="479158"/>
                      <a:pt x="446193" y="480698"/>
                    </a:cubicBezTo>
                    <a:cubicBezTo>
                      <a:pt x="454660" y="482237"/>
                      <a:pt x="453121" y="488395"/>
                      <a:pt x="453121" y="493783"/>
                    </a:cubicBezTo>
                    <a:cubicBezTo>
                      <a:pt x="453121" y="499940"/>
                      <a:pt x="450042" y="504559"/>
                      <a:pt x="443884" y="503019"/>
                    </a:cubicBezTo>
                    <a:cubicBezTo>
                      <a:pt x="420793" y="496862"/>
                      <a:pt x="395393" y="499940"/>
                      <a:pt x="373842" y="488395"/>
                    </a:cubicBezTo>
                    <a:cubicBezTo>
                      <a:pt x="363066" y="486086"/>
                      <a:pt x="352290" y="484546"/>
                      <a:pt x="342284" y="482237"/>
                    </a:cubicBezTo>
                    <a:cubicBezTo>
                      <a:pt x="304569" y="483777"/>
                      <a:pt x="266854" y="472231"/>
                      <a:pt x="229139" y="480698"/>
                    </a:cubicBezTo>
                    <a:cubicBezTo>
                      <a:pt x="206818" y="486086"/>
                      <a:pt x="183727" y="487625"/>
                      <a:pt x="160636" y="491474"/>
                    </a:cubicBezTo>
                    <a:cubicBezTo>
                      <a:pt x="129078" y="494552"/>
                      <a:pt x="98290" y="505328"/>
                      <a:pt x="67502" y="512255"/>
                    </a:cubicBezTo>
                    <a:cubicBezTo>
                      <a:pt x="52878" y="513795"/>
                      <a:pt x="38254" y="514564"/>
                      <a:pt x="28248" y="527649"/>
                    </a:cubicBezTo>
                    <a:cubicBezTo>
                      <a:pt x="25169" y="530728"/>
                      <a:pt x="22090" y="533037"/>
                      <a:pt x="19781" y="536116"/>
                    </a:cubicBezTo>
                    <a:cubicBezTo>
                      <a:pt x="13624" y="542274"/>
                      <a:pt x="7466" y="547662"/>
                      <a:pt x="2078" y="554589"/>
                    </a:cubicBezTo>
                    <a:cubicBezTo>
                      <a:pt x="-6388" y="577680"/>
                      <a:pt x="12854" y="586146"/>
                      <a:pt x="26709" y="595383"/>
                    </a:cubicBezTo>
                    <a:cubicBezTo>
                      <a:pt x="52878" y="613086"/>
                      <a:pt x="78278" y="631559"/>
                      <a:pt x="99830" y="653880"/>
                    </a:cubicBezTo>
                    <a:cubicBezTo>
                      <a:pt x="105218" y="659268"/>
                      <a:pt x="111375" y="664655"/>
                      <a:pt x="116763" y="670043"/>
                    </a:cubicBezTo>
                    <a:cubicBezTo>
                      <a:pt x="119072" y="673892"/>
                      <a:pt x="122921" y="676201"/>
                      <a:pt x="126769" y="677740"/>
                    </a:cubicBezTo>
                    <a:cubicBezTo>
                      <a:pt x="149860" y="698522"/>
                      <a:pt x="173721" y="718534"/>
                      <a:pt x="196812" y="739316"/>
                    </a:cubicBezTo>
                    <a:cubicBezTo>
                      <a:pt x="202199" y="751631"/>
                      <a:pt x="214515" y="755480"/>
                      <a:pt x="225290" y="760098"/>
                    </a:cubicBezTo>
                    <a:cubicBezTo>
                      <a:pt x="238375" y="769334"/>
                      <a:pt x="252999" y="771643"/>
                      <a:pt x="269163" y="772413"/>
                    </a:cubicBezTo>
                    <a:cubicBezTo>
                      <a:pt x="283018" y="772413"/>
                      <a:pt x="296872" y="772413"/>
                      <a:pt x="310727" y="772413"/>
                    </a:cubicBezTo>
                    <a:cubicBezTo>
                      <a:pt x="335357" y="772413"/>
                      <a:pt x="335357" y="773183"/>
                      <a:pt x="335357" y="797043"/>
                    </a:cubicBezTo>
                    <a:cubicBezTo>
                      <a:pt x="335357" y="811668"/>
                      <a:pt x="334587" y="826292"/>
                      <a:pt x="339975" y="840146"/>
                    </a:cubicBezTo>
                    <a:cubicBezTo>
                      <a:pt x="343054" y="850152"/>
                      <a:pt x="348442" y="859389"/>
                      <a:pt x="351521" y="869395"/>
                    </a:cubicBezTo>
                    <a:cubicBezTo>
                      <a:pt x="355369" y="876322"/>
                      <a:pt x="361527" y="877092"/>
                      <a:pt x="368454" y="877862"/>
                    </a:cubicBezTo>
                    <a:cubicBezTo>
                      <a:pt x="375381" y="877862"/>
                      <a:pt x="382309" y="877862"/>
                      <a:pt x="387696" y="882480"/>
                    </a:cubicBezTo>
                    <a:cubicBezTo>
                      <a:pt x="389236" y="883249"/>
                      <a:pt x="391545" y="884019"/>
                      <a:pt x="393084" y="884789"/>
                    </a:cubicBezTo>
                    <a:cubicBezTo>
                      <a:pt x="402321" y="887868"/>
                      <a:pt x="414636" y="882480"/>
                      <a:pt x="421563" y="894025"/>
                    </a:cubicBezTo>
                    <a:cubicBezTo>
                      <a:pt x="423103" y="895564"/>
                      <a:pt x="424642" y="897104"/>
                      <a:pt x="426181" y="897874"/>
                    </a:cubicBezTo>
                    <a:cubicBezTo>
                      <a:pt x="440806" y="901722"/>
                      <a:pt x="456199" y="900183"/>
                      <a:pt x="470054" y="906340"/>
                    </a:cubicBezTo>
                    <a:cubicBezTo>
                      <a:pt x="485448" y="910189"/>
                      <a:pt x="498533" y="917116"/>
                      <a:pt x="510078" y="927892"/>
                    </a:cubicBezTo>
                    <a:cubicBezTo>
                      <a:pt x="521624" y="936359"/>
                      <a:pt x="529321" y="947904"/>
                      <a:pt x="536248" y="959449"/>
                    </a:cubicBezTo>
                    <a:cubicBezTo>
                      <a:pt x="544715" y="972534"/>
                      <a:pt x="553951" y="976383"/>
                      <a:pt x="565496" y="964067"/>
                    </a:cubicBezTo>
                    <a:cubicBezTo>
                      <a:pt x="569345" y="960219"/>
                      <a:pt x="572424" y="956371"/>
                      <a:pt x="574733" y="951753"/>
                    </a:cubicBezTo>
                    <a:cubicBezTo>
                      <a:pt x="576272" y="941746"/>
                      <a:pt x="580890" y="936359"/>
                      <a:pt x="590896" y="935589"/>
                    </a:cubicBezTo>
                    <a:cubicBezTo>
                      <a:pt x="597824" y="931740"/>
                      <a:pt x="604751" y="927122"/>
                      <a:pt x="610909" y="920965"/>
                    </a:cubicBezTo>
                    <a:cubicBezTo>
                      <a:pt x="612448" y="919425"/>
                      <a:pt x="613218" y="917886"/>
                      <a:pt x="614757" y="915577"/>
                    </a:cubicBezTo>
                    <a:cubicBezTo>
                      <a:pt x="634769" y="888637"/>
                      <a:pt x="647854" y="858619"/>
                      <a:pt x="652472" y="825522"/>
                    </a:cubicBezTo>
                    <a:cubicBezTo>
                      <a:pt x="653242" y="820904"/>
                      <a:pt x="654012" y="816286"/>
                      <a:pt x="654012" y="811668"/>
                    </a:cubicBezTo>
                    <a:cubicBezTo>
                      <a:pt x="653242" y="779340"/>
                      <a:pt x="657860" y="747013"/>
                      <a:pt x="645545" y="716225"/>
                    </a:cubicBezTo>
                    <a:cubicBezTo>
                      <a:pt x="639387" y="690056"/>
                      <a:pt x="628612" y="665425"/>
                      <a:pt x="615527" y="641564"/>
                    </a:cubicBezTo>
                    <a:cubicBezTo>
                      <a:pt x="614757" y="640025"/>
                      <a:pt x="615527" y="637716"/>
                      <a:pt x="616296" y="637716"/>
                    </a:cubicBezTo>
                    <a:cubicBezTo>
                      <a:pt x="619375" y="638486"/>
                      <a:pt x="615527" y="636177"/>
                      <a:pt x="618606" y="637716"/>
                    </a:cubicBezTo>
                    <a:cubicBezTo>
                      <a:pt x="643236" y="652340"/>
                      <a:pt x="643236" y="652340"/>
                      <a:pt x="646315" y="634637"/>
                    </a:cubicBezTo>
                    <a:cubicBezTo>
                      <a:pt x="644006" y="630019"/>
                      <a:pt x="640927" y="626171"/>
                      <a:pt x="637078" y="623092"/>
                    </a:cubicBezTo>
                    <a:cubicBezTo>
                      <a:pt x="635539" y="620783"/>
                      <a:pt x="631690" y="619243"/>
                      <a:pt x="633230" y="616165"/>
                    </a:cubicBezTo>
                    <a:cubicBezTo>
                      <a:pt x="634769" y="613086"/>
                      <a:pt x="637848" y="613855"/>
                      <a:pt x="640157" y="615395"/>
                    </a:cubicBezTo>
                    <a:cubicBezTo>
                      <a:pt x="646315" y="620013"/>
                      <a:pt x="650933" y="626940"/>
                      <a:pt x="657860" y="631559"/>
                    </a:cubicBezTo>
                    <a:cubicBezTo>
                      <a:pt x="683260" y="645413"/>
                      <a:pt x="712509" y="650031"/>
                      <a:pt x="740218" y="654649"/>
                    </a:cubicBezTo>
                    <a:cubicBezTo>
                      <a:pt x="753303" y="657728"/>
                      <a:pt x="766387" y="659268"/>
                      <a:pt x="779472" y="658498"/>
                    </a:cubicBezTo>
                    <a:cubicBezTo>
                      <a:pt x="792557" y="659268"/>
                      <a:pt x="804872" y="655419"/>
                      <a:pt x="817187" y="652340"/>
                    </a:cubicBezTo>
                    <a:cubicBezTo>
                      <a:pt x="873375" y="643874"/>
                      <a:pt x="915709" y="611546"/>
                      <a:pt x="950345" y="568443"/>
                    </a:cubicBezTo>
                    <a:cubicBezTo>
                      <a:pt x="954193" y="562286"/>
                      <a:pt x="959581" y="556898"/>
                      <a:pt x="962660" y="549971"/>
                    </a:cubicBezTo>
                    <a:cubicBezTo>
                      <a:pt x="966509" y="536116"/>
                      <a:pt x="951115" y="535346"/>
                      <a:pt x="944187" y="526880"/>
                    </a:cubicBezTo>
                    <a:close/>
                  </a:path>
                </a:pathLst>
              </a:custGeom>
              <a:solidFill>
                <a:schemeClr val="accent6"/>
              </a:solidFill>
              <a:ln w="7692" cap="flat">
                <a:noFill/>
                <a:prstDash val="solid"/>
                <a:miter/>
              </a:ln>
            </p:spPr>
            <p:txBody>
              <a:bodyPr rtlCol="0" anchor="ctr"/>
              <a:lstStyle/>
              <a:p>
                <a:endParaRPr lang="en-US" dirty="0"/>
              </a:p>
            </p:txBody>
          </p:sp>
          <p:sp>
            <p:nvSpPr>
              <p:cNvPr id="50" name="Freeform: Shape 45">
                <a:extLst>
                  <a:ext uri="{FF2B5EF4-FFF2-40B4-BE49-F238E27FC236}">
                    <a16:creationId xmlns="" xmlns:a16="http://schemas.microsoft.com/office/drawing/2014/main" id="{AB710F7B-E325-4C1A-B38C-BF2529617521}"/>
                  </a:ext>
                </a:extLst>
              </p:cNvPr>
              <p:cNvSpPr/>
              <p:nvPr/>
            </p:nvSpPr>
            <p:spPr>
              <a:xfrm flipH="1">
                <a:off x="6146877" y="1505531"/>
                <a:ext cx="763756" cy="769867"/>
              </a:xfrm>
              <a:custGeom>
                <a:avLst/>
                <a:gdLst>
                  <a:gd name="connsiteX0" fmla="*/ 944187 w 962121"/>
                  <a:gd name="connsiteY0" fmla="*/ 526880 h 969818"/>
                  <a:gd name="connsiteX1" fmla="*/ 909551 w 962121"/>
                  <a:gd name="connsiteY1" fmla="*/ 493783 h 969818"/>
                  <a:gd name="connsiteX2" fmla="*/ 887999 w 962121"/>
                  <a:gd name="connsiteY2" fmla="*/ 435286 h 969818"/>
                  <a:gd name="connsiteX3" fmla="*/ 874145 w 962121"/>
                  <a:gd name="connsiteY3" fmla="*/ 379868 h 969818"/>
                  <a:gd name="connsiteX4" fmla="*/ 867218 w 962121"/>
                  <a:gd name="connsiteY4" fmla="*/ 367552 h 969818"/>
                  <a:gd name="connsiteX5" fmla="*/ 786400 w 962121"/>
                  <a:gd name="connsiteY5" fmla="*/ 333686 h 969818"/>
                  <a:gd name="connsiteX6" fmla="*/ 760999 w 962121"/>
                  <a:gd name="connsiteY6" fmla="*/ 330607 h 969818"/>
                  <a:gd name="connsiteX7" fmla="*/ 757921 w 962121"/>
                  <a:gd name="connsiteY7" fmla="*/ 302898 h 969818"/>
                  <a:gd name="connsiteX8" fmla="*/ 752533 w 962121"/>
                  <a:gd name="connsiteY8" fmla="*/ 244401 h 969818"/>
                  <a:gd name="connsiteX9" fmla="*/ 738678 w 962121"/>
                  <a:gd name="connsiteY9" fmla="*/ 218231 h 969818"/>
                  <a:gd name="connsiteX10" fmla="*/ 727133 w 962121"/>
                  <a:gd name="connsiteY10" fmla="*/ 205146 h 969818"/>
                  <a:gd name="connsiteX11" fmla="*/ 720975 w 962121"/>
                  <a:gd name="connsiteY11" fmla="*/ 198989 h 969818"/>
                  <a:gd name="connsiteX12" fmla="*/ 710969 w 962121"/>
                  <a:gd name="connsiteY12" fmla="*/ 182825 h 969818"/>
                  <a:gd name="connsiteX13" fmla="*/ 687878 w 962121"/>
                  <a:gd name="connsiteY13" fmla="*/ 154346 h 969818"/>
                  <a:gd name="connsiteX14" fmla="*/ 587048 w 962121"/>
                  <a:gd name="connsiteY14" fmla="*/ 42740 h 969818"/>
                  <a:gd name="connsiteX15" fmla="*/ 566266 w 962121"/>
                  <a:gd name="connsiteY15" fmla="*/ 15031 h 969818"/>
                  <a:gd name="connsiteX16" fmla="*/ 509309 w 962121"/>
                  <a:gd name="connsiteY16" fmla="*/ 23498 h 969818"/>
                  <a:gd name="connsiteX17" fmla="*/ 490066 w 962121"/>
                  <a:gd name="connsiteY17" fmla="*/ 68910 h 969818"/>
                  <a:gd name="connsiteX18" fmla="*/ 467745 w 962121"/>
                  <a:gd name="connsiteY18" fmla="*/ 160504 h 969818"/>
                  <a:gd name="connsiteX19" fmla="*/ 464666 w 962121"/>
                  <a:gd name="connsiteY19" fmla="*/ 184365 h 969818"/>
                  <a:gd name="connsiteX20" fmla="*/ 463127 w 962121"/>
                  <a:gd name="connsiteY20" fmla="*/ 198219 h 969818"/>
                  <a:gd name="connsiteX21" fmla="*/ 480830 w 962121"/>
                  <a:gd name="connsiteY21" fmla="*/ 446061 h 969818"/>
                  <a:gd name="connsiteX22" fmla="*/ 446193 w 962121"/>
                  <a:gd name="connsiteY22" fmla="*/ 416813 h 969818"/>
                  <a:gd name="connsiteX23" fmla="*/ 437727 w 962121"/>
                  <a:gd name="connsiteY23" fmla="*/ 415274 h 969818"/>
                  <a:gd name="connsiteX24" fmla="*/ 433878 w 962121"/>
                  <a:gd name="connsiteY24" fmla="*/ 406807 h 969818"/>
                  <a:gd name="connsiteX25" fmla="*/ 425412 w 962121"/>
                  <a:gd name="connsiteY25" fmla="*/ 324449 h 969818"/>
                  <a:gd name="connsiteX26" fmla="*/ 405399 w 962121"/>
                  <a:gd name="connsiteY26" fmla="*/ 268261 h 969818"/>
                  <a:gd name="connsiteX27" fmla="*/ 428490 w 962121"/>
                  <a:gd name="connsiteY27" fmla="*/ 416043 h 969818"/>
                  <a:gd name="connsiteX28" fmla="*/ 428490 w 962121"/>
                  <a:gd name="connsiteY28" fmla="*/ 416043 h 969818"/>
                  <a:gd name="connsiteX29" fmla="*/ 410787 w 962121"/>
                  <a:gd name="connsiteY29" fmla="*/ 429128 h 969818"/>
                  <a:gd name="connsiteX30" fmla="*/ 360757 w 962121"/>
                  <a:gd name="connsiteY30" fmla="*/ 426819 h 969818"/>
                  <a:gd name="connsiteX31" fmla="*/ 257618 w 962121"/>
                  <a:gd name="connsiteY31" fmla="*/ 412195 h 969818"/>
                  <a:gd name="connsiteX32" fmla="*/ 269933 w 962121"/>
                  <a:gd name="connsiteY32" fmla="*/ 425280 h 969818"/>
                  <a:gd name="connsiteX33" fmla="*/ 405399 w 962121"/>
                  <a:gd name="connsiteY33" fmla="*/ 438365 h 969818"/>
                  <a:gd name="connsiteX34" fmla="*/ 406939 w 962121"/>
                  <a:gd name="connsiteY34" fmla="*/ 442983 h 969818"/>
                  <a:gd name="connsiteX35" fmla="*/ 413096 w 962121"/>
                  <a:gd name="connsiteY35" fmla="*/ 465304 h 969818"/>
                  <a:gd name="connsiteX36" fmla="*/ 429260 w 962121"/>
                  <a:gd name="connsiteY36" fmla="*/ 479158 h 969818"/>
                  <a:gd name="connsiteX37" fmla="*/ 446193 w 962121"/>
                  <a:gd name="connsiteY37" fmla="*/ 480698 h 969818"/>
                  <a:gd name="connsiteX38" fmla="*/ 453121 w 962121"/>
                  <a:gd name="connsiteY38" fmla="*/ 493783 h 969818"/>
                  <a:gd name="connsiteX39" fmla="*/ 443884 w 962121"/>
                  <a:gd name="connsiteY39" fmla="*/ 503019 h 969818"/>
                  <a:gd name="connsiteX40" fmla="*/ 373842 w 962121"/>
                  <a:gd name="connsiteY40" fmla="*/ 488395 h 969818"/>
                  <a:gd name="connsiteX41" fmla="*/ 342284 w 962121"/>
                  <a:gd name="connsiteY41" fmla="*/ 482237 h 969818"/>
                  <a:gd name="connsiteX42" fmla="*/ 229139 w 962121"/>
                  <a:gd name="connsiteY42" fmla="*/ 480698 h 969818"/>
                  <a:gd name="connsiteX43" fmla="*/ 160636 w 962121"/>
                  <a:gd name="connsiteY43" fmla="*/ 491474 h 969818"/>
                  <a:gd name="connsiteX44" fmla="*/ 67502 w 962121"/>
                  <a:gd name="connsiteY44" fmla="*/ 512255 h 969818"/>
                  <a:gd name="connsiteX45" fmla="*/ 28248 w 962121"/>
                  <a:gd name="connsiteY45" fmla="*/ 527649 h 969818"/>
                  <a:gd name="connsiteX46" fmla="*/ 19781 w 962121"/>
                  <a:gd name="connsiteY46" fmla="*/ 536116 h 969818"/>
                  <a:gd name="connsiteX47" fmla="*/ 2078 w 962121"/>
                  <a:gd name="connsiteY47" fmla="*/ 554589 h 969818"/>
                  <a:gd name="connsiteX48" fmla="*/ 26709 w 962121"/>
                  <a:gd name="connsiteY48" fmla="*/ 595383 h 969818"/>
                  <a:gd name="connsiteX49" fmla="*/ 99830 w 962121"/>
                  <a:gd name="connsiteY49" fmla="*/ 653880 h 969818"/>
                  <a:gd name="connsiteX50" fmla="*/ 116763 w 962121"/>
                  <a:gd name="connsiteY50" fmla="*/ 670043 h 969818"/>
                  <a:gd name="connsiteX51" fmla="*/ 126769 w 962121"/>
                  <a:gd name="connsiteY51" fmla="*/ 677740 h 969818"/>
                  <a:gd name="connsiteX52" fmla="*/ 196812 w 962121"/>
                  <a:gd name="connsiteY52" fmla="*/ 739316 h 969818"/>
                  <a:gd name="connsiteX53" fmla="*/ 225290 w 962121"/>
                  <a:gd name="connsiteY53" fmla="*/ 760098 h 969818"/>
                  <a:gd name="connsiteX54" fmla="*/ 269163 w 962121"/>
                  <a:gd name="connsiteY54" fmla="*/ 772413 h 969818"/>
                  <a:gd name="connsiteX55" fmla="*/ 310727 w 962121"/>
                  <a:gd name="connsiteY55" fmla="*/ 772413 h 969818"/>
                  <a:gd name="connsiteX56" fmla="*/ 335357 w 962121"/>
                  <a:gd name="connsiteY56" fmla="*/ 797043 h 969818"/>
                  <a:gd name="connsiteX57" fmla="*/ 339975 w 962121"/>
                  <a:gd name="connsiteY57" fmla="*/ 840146 h 969818"/>
                  <a:gd name="connsiteX58" fmla="*/ 351521 w 962121"/>
                  <a:gd name="connsiteY58" fmla="*/ 869395 h 969818"/>
                  <a:gd name="connsiteX59" fmla="*/ 368454 w 962121"/>
                  <a:gd name="connsiteY59" fmla="*/ 877862 h 969818"/>
                  <a:gd name="connsiteX60" fmla="*/ 387696 w 962121"/>
                  <a:gd name="connsiteY60" fmla="*/ 882480 h 969818"/>
                  <a:gd name="connsiteX61" fmla="*/ 393084 w 962121"/>
                  <a:gd name="connsiteY61" fmla="*/ 884789 h 969818"/>
                  <a:gd name="connsiteX62" fmla="*/ 421563 w 962121"/>
                  <a:gd name="connsiteY62" fmla="*/ 894025 h 969818"/>
                  <a:gd name="connsiteX63" fmla="*/ 426181 w 962121"/>
                  <a:gd name="connsiteY63" fmla="*/ 897874 h 969818"/>
                  <a:gd name="connsiteX64" fmla="*/ 470054 w 962121"/>
                  <a:gd name="connsiteY64" fmla="*/ 906340 h 969818"/>
                  <a:gd name="connsiteX65" fmla="*/ 510078 w 962121"/>
                  <a:gd name="connsiteY65" fmla="*/ 927892 h 969818"/>
                  <a:gd name="connsiteX66" fmla="*/ 536248 w 962121"/>
                  <a:gd name="connsiteY66" fmla="*/ 959449 h 969818"/>
                  <a:gd name="connsiteX67" fmla="*/ 565496 w 962121"/>
                  <a:gd name="connsiteY67" fmla="*/ 964067 h 969818"/>
                  <a:gd name="connsiteX68" fmla="*/ 574733 w 962121"/>
                  <a:gd name="connsiteY68" fmla="*/ 951753 h 969818"/>
                  <a:gd name="connsiteX69" fmla="*/ 590896 w 962121"/>
                  <a:gd name="connsiteY69" fmla="*/ 935589 h 969818"/>
                  <a:gd name="connsiteX70" fmla="*/ 610909 w 962121"/>
                  <a:gd name="connsiteY70" fmla="*/ 920965 h 969818"/>
                  <a:gd name="connsiteX71" fmla="*/ 614757 w 962121"/>
                  <a:gd name="connsiteY71" fmla="*/ 915577 h 969818"/>
                  <a:gd name="connsiteX72" fmla="*/ 652472 w 962121"/>
                  <a:gd name="connsiteY72" fmla="*/ 825522 h 969818"/>
                  <a:gd name="connsiteX73" fmla="*/ 654012 w 962121"/>
                  <a:gd name="connsiteY73" fmla="*/ 811668 h 969818"/>
                  <a:gd name="connsiteX74" fmla="*/ 645545 w 962121"/>
                  <a:gd name="connsiteY74" fmla="*/ 716225 h 969818"/>
                  <a:gd name="connsiteX75" fmla="*/ 615527 w 962121"/>
                  <a:gd name="connsiteY75" fmla="*/ 641564 h 969818"/>
                  <a:gd name="connsiteX76" fmla="*/ 616296 w 962121"/>
                  <a:gd name="connsiteY76" fmla="*/ 637716 h 969818"/>
                  <a:gd name="connsiteX77" fmla="*/ 618606 w 962121"/>
                  <a:gd name="connsiteY77" fmla="*/ 637716 h 969818"/>
                  <a:gd name="connsiteX78" fmla="*/ 646315 w 962121"/>
                  <a:gd name="connsiteY78" fmla="*/ 634637 h 969818"/>
                  <a:gd name="connsiteX79" fmla="*/ 637078 w 962121"/>
                  <a:gd name="connsiteY79" fmla="*/ 623092 h 969818"/>
                  <a:gd name="connsiteX80" fmla="*/ 633230 w 962121"/>
                  <a:gd name="connsiteY80" fmla="*/ 616165 h 969818"/>
                  <a:gd name="connsiteX81" fmla="*/ 640157 w 962121"/>
                  <a:gd name="connsiteY81" fmla="*/ 615395 h 969818"/>
                  <a:gd name="connsiteX82" fmla="*/ 657860 w 962121"/>
                  <a:gd name="connsiteY82" fmla="*/ 631559 h 969818"/>
                  <a:gd name="connsiteX83" fmla="*/ 740218 w 962121"/>
                  <a:gd name="connsiteY83" fmla="*/ 654649 h 969818"/>
                  <a:gd name="connsiteX84" fmla="*/ 779472 w 962121"/>
                  <a:gd name="connsiteY84" fmla="*/ 658498 h 969818"/>
                  <a:gd name="connsiteX85" fmla="*/ 817187 w 962121"/>
                  <a:gd name="connsiteY85" fmla="*/ 652340 h 969818"/>
                  <a:gd name="connsiteX86" fmla="*/ 950345 w 962121"/>
                  <a:gd name="connsiteY86" fmla="*/ 568443 h 969818"/>
                  <a:gd name="connsiteX87" fmla="*/ 962660 w 962121"/>
                  <a:gd name="connsiteY87" fmla="*/ 549971 h 969818"/>
                  <a:gd name="connsiteX88" fmla="*/ 944187 w 962121"/>
                  <a:gd name="connsiteY88" fmla="*/ 526880 h 96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962121" h="969818">
                    <a:moveTo>
                      <a:pt x="944187" y="526880"/>
                    </a:moveTo>
                    <a:cubicBezTo>
                      <a:pt x="930333" y="518413"/>
                      <a:pt x="918787" y="507637"/>
                      <a:pt x="909551" y="493783"/>
                    </a:cubicBezTo>
                    <a:cubicBezTo>
                      <a:pt x="898006" y="476080"/>
                      <a:pt x="891078" y="456067"/>
                      <a:pt x="887999" y="435286"/>
                    </a:cubicBezTo>
                    <a:cubicBezTo>
                      <a:pt x="884151" y="416813"/>
                      <a:pt x="880303" y="398340"/>
                      <a:pt x="874145" y="379868"/>
                    </a:cubicBezTo>
                    <a:cubicBezTo>
                      <a:pt x="872606" y="375249"/>
                      <a:pt x="870297" y="371401"/>
                      <a:pt x="867218" y="367552"/>
                    </a:cubicBezTo>
                    <a:cubicBezTo>
                      <a:pt x="847206" y="339843"/>
                      <a:pt x="817957" y="332916"/>
                      <a:pt x="786400" y="333686"/>
                    </a:cubicBezTo>
                    <a:cubicBezTo>
                      <a:pt x="777933" y="332916"/>
                      <a:pt x="768696" y="335995"/>
                      <a:pt x="760999" y="330607"/>
                    </a:cubicBezTo>
                    <a:cubicBezTo>
                      <a:pt x="754842" y="322140"/>
                      <a:pt x="757921" y="312134"/>
                      <a:pt x="757921" y="302898"/>
                    </a:cubicBezTo>
                    <a:cubicBezTo>
                      <a:pt x="757151" y="283655"/>
                      <a:pt x="760230" y="263643"/>
                      <a:pt x="752533" y="244401"/>
                    </a:cubicBezTo>
                    <a:cubicBezTo>
                      <a:pt x="748684" y="235165"/>
                      <a:pt x="746375" y="225928"/>
                      <a:pt x="738678" y="218231"/>
                    </a:cubicBezTo>
                    <a:cubicBezTo>
                      <a:pt x="734060" y="215152"/>
                      <a:pt x="729442" y="210534"/>
                      <a:pt x="727133" y="205146"/>
                    </a:cubicBezTo>
                    <a:cubicBezTo>
                      <a:pt x="725593" y="202837"/>
                      <a:pt x="723284" y="200528"/>
                      <a:pt x="720975" y="198989"/>
                    </a:cubicBezTo>
                    <a:cubicBezTo>
                      <a:pt x="714048" y="195910"/>
                      <a:pt x="712509" y="189752"/>
                      <a:pt x="710969" y="182825"/>
                    </a:cubicBezTo>
                    <a:cubicBezTo>
                      <a:pt x="706351" y="170510"/>
                      <a:pt x="695575" y="163583"/>
                      <a:pt x="687878" y="154346"/>
                    </a:cubicBezTo>
                    <a:cubicBezTo>
                      <a:pt x="653242" y="118171"/>
                      <a:pt x="617836" y="82764"/>
                      <a:pt x="587048" y="42740"/>
                    </a:cubicBezTo>
                    <a:cubicBezTo>
                      <a:pt x="580121" y="33504"/>
                      <a:pt x="574733" y="23498"/>
                      <a:pt x="566266" y="15031"/>
                    </a:cubicBezTo>
                    <a:cubicBezTo>
                      <a:pt x="544715" y="-7290"/>
                      <a:pt x="524703" y="-4981"/>
                      <a:pt x="509309" y="23498"/>
                    </a:cubicBezTo>
                    <a:cubicBezTo>
                      <a:pt x="508539" y="41201"/>
                      <a:pt x="506230" y="58134"/>
                      <a:pt x="490066" y="68910"/>
                    </a:cubicBezTo>
                    <a:cubicBezTo>
                      <a:pt x="476212" y="98158"/>
                      <a:pt x="473903" y="129716"/>
                      <a:pt x="467745" y="160504"/>
                    </a:cubicBezTo>
                    <a:cubicBezTo>
                      <a:pt x="467745" y="168971"/>
                      <a:pt x="467745" y="176668"/>
                      <a:pt x="464666" y="184365"/>
                    </a:cubicBezTo>
                    <a:cubicBezTo>
                      <a:pt x="463896" y="188983"/>
                      <a:pt x="463127" y="193601"/>
                      <a:pt x="463127" y="198219"/>
                    </a:cubicBezTo>
                    <a:cubicBezTo>
                      <a:pt x="463896" y="280577"/>
                      <a:pt x="473903" y="362934"/>
                      <a:pt x="480830" y="446061"/>
                    </a:cubicBezTo>
                    <a:cubicBezTo>
                      <a:pt x="467745" y="436825"/>
                      <a:pt x="464666" y="418352"/>
                      <a:pt x="446193" y="416813"/>
                    </a:cubicBezTo>
                    <a:cubicBezTo>
                      <a:pt x="443115" y="416813"/>
                      <a:pt x="440806" y="416043"/>
                      <a:pt x="437727" y="415274"/>
                    </a:cubicBezTo>
                    <a:cubicBezTo>
                      <a:pt x="435418" y="412965"/>
                      <a:pt x="433878" y="410655"/>
                      <a:pt x="433878" y="406807"/>
                    </a:cubicBezTo>
                    <a:cubicBezTo>
                      <a:pt x="433878" y="379098"/>
                      <a:pt x="423872" y="352158"/>
                      <a:pt x="425412" y="324449"/>
                    </a:cubicBezTo>
                    <a:cubicBezTo>
                      <a:pt x="420793" y="305207"/>
                      <a:pt x="421563" y="283655"/>
                      <a:pt x="405399" y="268261"/>
                    </a:cubicBezTo>
                    <a:cubicBezTo>
                      <a:pt x="413866" y="317522"/>
                      <a:pt x="422333" y="366783"/>
                      <a:pt x="428490" y="416043"/>
                    </a:cubicBezTo>
                    <a:lnTo>
                      <a:pt x="428490" y="416043"/>
                    </a:lnTo>
                    <a:cubicBezTo>
                      <a:pt x="424642" y="422971"/>
                      <a:pt x="410787" y="416813"/>
                      <a:pt x="410787" y="429128"/>
                    </a:cubicBezTo>
                    <a:cubicBezTo>
                      <a:pt x="393854" y="432207"/>
                      <a:pt x="377690" y="429898"/>
                      <a:pt x="360757" y="426819"/>
                    </a:cubicBezTo>
                    <a:cubicBezTo>
                      <a:pt x="326121" y="421431"/>
                      <a:pt x="291484" y="416813"/>
                      <a:pt x="257618" y="412195"/>
                    </a:cubicBezTo>
                    <a:cubicBezTo>
                      <a:pt x="256848" y="420662"/>
                      <a:pt x="266854" y="419892"/>
                      <a:pt x="269933" y="425280"/>
                    </a:cubicBezTo>
                    <a:cubicBezTo>
                      <a:pt x="315345" y="429898"/>
                      <a:pt x="359987" y="434516"/>
                      <a:pt x="405399" y="438365"/>
                    </a:cubicBezTo>
                    <a:cubicBezTo>
                      <a:pt x="405399" y="439904"/>
                      <a:pt x="406169" y="441443"/>
                      <a:pt x="406939" y="442983"/>
                    </a:cubicBezTo>
                    <a:cubicBezTo>
                      <a:pt x="410787" y="449910"/>
                      <a:pt x="410787" y="457607"/>
                      <a:pt x="413096" y="465304"/>
                    </a:cubicBezTo>
                    <a:cubicBezTo>
                      <a:pt x="416175" y="473001"/>
                      <a:pt x="420793" y="477619"/>
                      <a:pt x="429260" y="479158"/>
                    </a:cubicBezTo>
                    <a:cubicBezTo>
                      <a:pt x="434648" y="479928"/>
                      <a:pt x="440806" y="479158"/>
                      <a:pt x="446193" y="480698"/>
                    </a:cubicBezTo>
                    <a:cubicBezTo>
                      <a:pt x="454660" y="482237"/>
                      <a:pt x="453121" y="488395"/>
                      <a:pt x="453121" y="493783"/>
                    </a:cubicBezTo>
                    <a:cubicBezTo>
                      <a:pt x="453121" y="499940"/>
                      <a:pt x="450042" y="504559"/>
                      <a:pt x="443884" y="503019"/>
                    </a:cubicBezTo>
                    <a:cubicBezTo>
                      <a:pt x="420793" y="496862"/>
                      <a:pt x="395393" y="499940"/>
                      <a:pt x="373842" y="488395"/>
                    </a:cubicBezTo>
                    <a:cubicBezTo>
                      <a:pt x="363066" y="486086"/>
                      <a:pt x="352290" y="484546"/>
                      <a:pt x="342284" y="482237"/>
                    </a:cubicBezTo>
                    <a:cubicBezTo>
                      <a:pt x="304569" y="483777"/>
                      <a:pt x="266854" y="472231"/>
                      <a:pt x="229139" y="480698"/>
                    </a:cubicBezTo>
                    <a:cubicBezTo>
                      <a:pt x="206818" y="486086"/>
                      <a:pt x="183727" y="487625"/>
                      <a:pt x="160636" y="491474"/>
                    </a:cubicBezTo>
                    <a:cubicBezTo>
                      <a:pt x="129078" y="494552"/>
                      <a:pt x="98290" y="505328"/>
                      <a:pt x="67502" y="512255"/>
                    </a:cubicBezTo>
                    <a:cubicBezTo>
                      <a:pt x="52878" y="513795"/>
                      <a:pt x="38254" y="514564"/>
                      <a:pt x="28248" y="527649"/>
                    </a:cubicBezTo>
                    <a:cubicBezTo>
                      <a:pt x="25169" y="530728"/>
                      <a:pt x="22090" y="533037"/>
                      <a:pt x="19781" y="536116"/>
                    </a:cubicBezTo>
                    <a:cubicBezTo>
                      <a:pt x="13624" y="542274"/>
                      <a:pt x="7466" y="547662"/>
                      <a:pt x="2078" y="554589"/>
                    </a:cubicBezTo>
                    <a:cubicBezTo>
                      <a:pt x="-6388" y="577680"/>
                      <a:pt x="12854" y="586146"/>
                      <a:pt x="26709" y="595383"/>
                    </a:cubicBezTo>
                    <a:cubicBezTo>
                      <a:pt x="52878" y="613086"/>
                      <a:pt x="78278" y="631559"/>
                      <a:pt x="99830" y="653880"/>
                    </a:cubicBezTo>
                    <a:cubicBezTo>
                      <a:pt x="105218" y="659268"/>
                      <a:pt x="111375" y="664655"/>
                      <a:pt x="116763" y="670043"/>
                    </a:cubicBezTo>
                    <a:cubicBezTo>
                      <a:pt x="119072" y="673892"/>
                      <a:pt x="122921" y="676201"/>
                      <a:pt x="126769" y="677740"/>
                    </a:cubicBezTo>
                    <a:cubicBezTo>
                      <a:pt x="149860" y="698522"/>
                      <a:pt x="173721" y="718534"/>
                      <a:pt x="196812" y="739316"/>
                    </a:cubicBezTo>
                    <a:cubicBezTo>
                      <a:pt x="202199" y="751631"/>
                      <a:pt x="214515" y="755480"/>
                      <a:pt x="225290" y="760098"/>
                    </a:cubicBezTo>
                    <a:cubicBezTo>
                      <a:pt x="238375" y="769334"/>
                      <a:pt x="252999" y="771643"/>
                      <a:pt x="269163" y="772413"/>
                    </a:cubicBezTo>
                    <a:cubicBezTo>
                      <a:pt x="283018" y="772413"/>
                      <a:pt x="296872" y="772413"/>
                      <a:pt x="310727" y="772413"/>
                    </a:cubicBezTo>
                    <a:cubicBezTo>
                      <a:pt x="335357" y="772413"/>
                      <a:pt x="335357" y="773183"/>
                      <a:pt x="335357" y="797043"/>
                    </a:cubicBezTo>
                    <a:cubicBezTo>
                      <a:pt x="335357" y="811668"/>
                      <a:pt x="334587" y="826292"/>
                      <a:pt x="339975" y="840146"/>
                    </a:cubicBezTo>
                    <a:cubicBezTo>
                      <a:pt x="343054" y="850152"/>
                      <a:pt x="348442" y="859389"/>
                      <a:pt x="351521" y="869395"/>
                    </a:cubicBezTo>
                    <a:cubicBezTo>
                      <a:pt x="355369" y="876322"/>
                      <a:pt x="361527" y="877092"/>
                      <a:pt x="368454" y="877862"/>
                    </a:cubicBezTo>
                    <a:cubicBezTo>
                      <a:pt x="375381" y="877862"/>
                      <a:pt x="382309" y="877862"/>
                      <a:pt x="387696" y="882480"/>
                    </a:cubicBezTo>
                    <a:cubicBezTo>
                      <a:pt x="389236" y="883249"/>
                      <a:pt x="391545" y="884019"/>
                      <a:pt x="393084" y="884789"/>
                    </a:cubicBezTo>
                    <a:cubicBezTo>
                      <a:pt x="402321" y="887868"/>
                      <a:pt x="414636" y="882480"/>
                      <a:pt x="421563" y="894025"/>
                    </a:cubicBezTo>
                    <a:cubicBezTo>
                      <a:pt x="423103" y="895564"/>
                      <a:pt x="424642" y="897104"/>
                      <a:pt x="426181" y="897874"/>
                    </a:cubicBezTo>
                    <a:cubicBezTo>
                      <a:pt x="440806" y="901722"/>
                      <a:pt x="456199" y="900183"/>
                      <a:pt x="470054" y="906340"/>
                    </a:cubicBezTo>
                    <a:cubicBezTo>
                      <a:pt x="485448" y="910189"/>
                      <a:pt x="498533" y="917116"/>
                      <a:pt x="510078" y="927892"/>
                    </a:cubicBezTo>
                    <a:cubicBezTo>
                      <a:pt x="521624" y="936359"/>
                      <a:pt x="529321" y="947904"/>
                      <a:pt x="536248" y="959449"/>
                    </a:cubicBezTo>
                    <a:cubicBezTo>
                      <a:pt x="544715" y="972534"/>
                      <a:pt x="553951" y="976383"/>
                      <a:pt x="565496" y="964067"/>
                    </a:cubicBezTo>
                    <a:cubicBezTo>
                      <a:pt x="569345" y="960219"/>
                      <a:pt x="572424" y="956371"/>
                      <a:pt x="574733" y="951753"/>
                    </a:cubicBezTo>
                    <a:cubicBezTo>
                      <a:pt x="576272" y="941746"/>
                      <a:pt x="580890" y="936359"/>
                      <a:pt x="590896" y="935589"/>
                    </a:cubicBezTo>
                    <a:cubicBezTo>
                      <a:pt x="597824" y="931740"/>
                      <a:pt x="604751" y="927122"/>
                      <a:pt x="610909" y="920965"/>
                    </a:cubicBezTo>
                    <a:cubicBezTo>
                      <a:pt x="612448" y="919425"/>
                      <a:pt x="613218" y="917886"/>
                      <a:pt x="614757" y="915577"/>
                    </a:cubicBezTo>
                    <a:cubicBezTo>
                      <a:pt x="634769" y="888637"/>
                      <a:pt x="647854" y="858619"/>
                      <a:pt x="652472" y="825522"/>
                    </a:cubicBezTo>
                    <a:cubicBezTo>
                      <a:pt x="653242" y="820904"/>
                      <a:pt x="654012" y="816286"/>
                      <a:pt x="654012" y="811668"/>
                    </a:cubicBezTo>
                    <a:cubicBezTo>
                      <a:pt x="653242" y="779340"/>
                      <a:pt x="657860" y="747013"/>
                      <a:pt x="645545" y="716225"/>
                    </a:cubicBezTo>
                    <a:cubicBezTo>
                      <a:pt x="639387" y="690056"/>
                      <a:pt x="628612" y="665425"/>
                      <a:pt x="615527" y="641564"/>
                    </a:cubicBezTo>
                    <a:cubicBezTo>
                      <a:pt x="614757" y="640025"/>
                      <a:pt x="615527" y="637716"/>
                      <a:pt x="616296" y="637716"/>
                    </a:cubicBezTo>
                    <a:cubicBezTo>
                      <a:pt x="619375" y="638486"/>
                      <a:pt x="615527" y="636177"/>
                      <a:pt x="618606" y="637716"/>
                    </a:cubicBezTo>
                    <a:cubicBezTo>
                      <a:pt x="643236" y="652340"/>
                      <a:pt x="643236" y="652340"/>
                      <a:pt x="646315" y="634637"/>
                    </a:cubicBezTo>
                    <a:cubicBezTo>
                      <a:pt x="644006" y="630019"/>
                      <a:pt x="640927" y="626171"/>
                      <a:pt x="637078" y="623092"/>
                    </a:cubicBezTo>
                    <a:cubicBezTo>
                      <a:pt x="635539" y="620783"/>
                      <a:pt x="631690" y="619243"/>
                      <a:pt x="633230" y="616165"/>
                    </a:cubicBezTo>
                    <a:cubicBezTo>
                      <a:pt x="634769" y="613086"/>
                      <a:pt x="637848" y="613855"/>
                      <a:pt x="640157" y="615395"/>
                    </a:cubicBezTo>
                    <a:cubicBezTo>
                      <a:pt x="646315" y="620013"/>
                      <a:pt x="650933" y="626940"/>
                      <a:pt x="657860" y="631559"/>
                    </a:cubicBezTo>
                    <a:cubicBezTo>
                      <a:pt x="683260" y="645413"/>
                      <a:pt x="712509" y="650031"/>
                      <a:pt x="740218" y="654649"/>
                    </a:cubicBezTo>
                    <a:cubicBezTo>
                      <a:pt x="753303" y="657728"/>
                      <a:pt x="766387" y="659268"/>
                      <a:pt x="779472" y="658498"/>
                    </a:cubicBezTo>
                    <a:cubicBezTo>
                      <a:pt x="792557" y="659268"/>
                      <a:pt x="804872" y="655419"/>
                      <a:pt x="817187" y="652340"/>
                    </a:cubicBezTo>
                    <a:cubicBezTo>
                      <a:pt x="873375" y="643874"/>
                      <a:pt x="915709" y="611546"/>
                      <a:pt x="950345" y="568443"/>
                    </a:cubicBezTo>
                    <a:cubicBezTo>
                      <a:pt x="954193" y="562286"/>
                      <a:pt x="959581" y="556898"/>
                      <a:pt x="962660" y="549971"/>
                    </a:cubicBezTo>
                    <a:cubicBezTo>
                      <a:pt x="966509" y="536116"/>
                      <a:pt x="951115" y="535346"/>
                      <a:pt x="944187" y="526880"/>
                    </a:cubicBezTo>
                    <a:close/>
                  </a:path>
                </a:pathLst>
              </a:custGeom>
              <a:solidFill>
                <a:schemeClr val="accent6">
                  <a:lumMod val="60000"/>
                  <a:lumOff val="40000"/>
                </a:schemeClr>
              </a:solidFill>
              <a:ln w="7692" cap="flat">
                <a:noFill/>
                <a:prstDash val="solid"/>
                <a:miter/>
              </a:ln>
            </p:spPr>
            <p:txBody>
              <a:bodyPr rtlCol="0" anchor="ctr"/>
              <a:lstStyle/>
              <a:p>
                <a:endParaRPr lang="en-US"/>
              </a:p>
            </p:txBody>
          </p:sp>
          <p:sp>
            <p:nvSpPr>
              <p:cNvPr id="51" name="Freeform: Shape 46">
                <a:extLst>
                  <a:ext uri="{FF2B5EF4-FFF2-40B4-BE49-F238E27FC236}">
                    <a16:creationId xmlns="" xmlns:a16="http://schemas.microsoft.com/office/drawing/2014/main" id="{5528B631-DD9F-45F4-947D-5D360660EAA2}"/>
                  </a:ext>
                </a:extLst>
              </p:cNvPr>
              <p:cNvSpPr/>
              <p:nvPr/>
            </p:nvSpPr>
            <p:spPr>
              <a:xfrm flipV="1">
                <a:off x="3261506" y="4061665"/>
                <a:ext cx="603449" cy="608276"/>
              </a:xfrm>
              <a:custGeom>
                <a:avLst/>
                <a:gdLst>
                  <a:gd name="connsiteX0" fmla="*/ 944187 w 962121"/>
                  <a:gd name="connsiteY0" fmla="*/ 526880 h 969818"/>
                  <a:gd name="connsiteX1" fmla="*/ 909551 w 962121"/>
                  <a:gd name="connsiteY1" fmla="*/ 493783 h 969818"/>
                  <a:gd name="connsiteX2" fmla="*/ 887999 w 962121"/>
                  <a:gd name="connsiteY2" fmla="*/ 435286 h 969818"/>
                  <a:gd name="connsiteX3" fmla="*/ 874145 w 962121"/>
                  <a:gd name="connsiteY3" fmla="*/ 379868 h 969818"/>
                  <a:gd name="connsiteX4" fmla="*/ 867218 w 962121"/>
                  <a:gd name="connsiteY4" fmla="*/ 367552 h 969818"/>
                  <a:gd name="connsiteX5" fmla="*/ 786400 w 962121"/>
                  <a:gd name="connsiteY5" fmla="*/ 333686 h 969818"/>
                  <a:gd name="connsiteX6" fmla="*/ 760999 w 962121"/>
                  <a:gd name="connsiteY6" fmla="*/ 330607 h 969818"/>
                  <a:gd name="connsiteX7" fmla="*/ 757921 w 962121"/>
                  <a:gd name="connsiteY7" fmla="*/ 302898 h 969818"/>
                  <a:gd name="connsiteX8" fmla="*/ 752533 w 962121"/>
                  <a:gd name="connsiteY8" fmla="*/ 244401 h 969818"/>
                  <a:gd name="connsiteX9" fmla="*/ 738678 w 962121"/>
                  <a:gd name="connsiteY9" fmla="*/ 218231 h 969818"/>
                  <a:gd name="connsiteX10" fmla="*/ 727133 w 962121"/>
                  <a:gd name="connsiteY10" fmla="*/ 205146 h 969818"/>
                  <a:gd name="connsiteX11" fmla="*/ 720975 w 962121"/>
                  <a:gd name="connsiteY11" fmla="*/ 198989 h 969818"/>
                  <a:gd name="connsiteX12" fmla="*/ 710969 w 962121"/>
                  <a:gd name="connsiteY12" fmla="*/ 182825 h 969818"/>
                  <a:gd name="connsiteX13" fmla="*/ 687878 w 962121"/>
                  <a:gd name="connsiteY13" fmla="*/ 154346 h 969818"/>
                  <a:gd name="connsiteX14" fmla="*/ 587048 w 962121"/>
                  <a:gd name="connsiteY14" fmla="*/ 42740 h 969818"/>
                  <a:gd name="connsiteX15" fmla="*/ 566266 w 962121"/>
                  <a:gd name="connsiteY15" fmla="*/ 15031 h 969818"/>
                  <a:gd name="connsiteX16" fmla="*/ 509309 w 962121"/>
                  <a:gd name="connsiteY16" fmla="*/ 23498 h 969818"/>
                  <a:gd name="connsiteX17" fmla="*/ 490066 w 962121"/>
                  <a:gd name="connsiteY17" fmla="*/ 68910 h 969818"/>
                  <a:gd name="connsiteX18" fmla="*/ 467745 w 962121"/>
                  <a:gd name="connsiteY18" fmla="*/ 160504 h 969818"/>
                  <a:gd name="connsiteX19" fmla="*/ 464666 w 962121"/>
                  <a:gd name="connsiteY19" fmla="*/ 184365 h 969818"/>
                  <a:gd name="connsiteX20" fmla="*/ 463127 w 962121"/>
                  <a:gd name="connsiteY20" fmla="*/ 198219 h 969818"/>
                  <a:gd name="connsiteX21" fmla="*/ 480830 w 962121"/>
                  <a:gd name="connsiteY21" fmla="*/ 446061 h 969818"/>
                  <a:gd name="connsiteX22" fmla="*/ 446193 w 962121"/>
                  <a:gd name="connsiteY22" fmla="*/ 416813 h 969818"/>
                  <a:gd name="connsiteX23" fmla="*/ 437727 w 962121"/>
                  <a:gd name="connsiteY23" fmla="*/ 415274 h 969818"/>
                  <a:gd name="connsiteX24" fmla="*/ 433878 w 962121"/>
                  <a:gd name="connsiteY24" fmla="*/ 406807 h 969818"/>
                  <a:gd name="connsiteX25" fmla="*/ 425412 w 962121"/>
                  <a:gd name="connsiteY25" fmla="*/ 324449 h 969818"/>
                  <a:gd name="connsiteX26" fmla="*/ 405399 w 962121"/>
                  <a:gd name="connsiteY26" fmla="*/ 268261 h 969818"/>
                  <a:gd name="connsiteX27" fmla="*/ 428490 w 962121"/>
                  <a:gd name="connsiteY27" fmla="*/ 416043 h 969818"/>
                  <a:gd name="connsiteX28" fmla="*/ 428490 w 962121"/>
                  <a:gd name="connsiteY28" fmla="*/ 416043 h 969818"/>
                  <a:gd name="connsiteX29" fmla="*/ 410787 w 962121"/>
                  <a:gd name="connsiteY29" fmla="*/ 429128 h 969818"/>
                  <a:gd name="connsiteX30" fmla="*/ 360757 w 962121"/>
                  <a:gd name="connsiteY30" fmla="*/ 426819 h 969818"/>
                  <a:gd name="connsiteX31" fmla="*/ 257618 w 962121"/>
                  <a:gd name="connsiteY31" fmla="*/ 412195 h 969818"/>
                  <a:gd name="connsiteX32" fmla="*/ 269933 w 962121"/>
                  <a:gd name="connsiteY32" fmla="*/ 425280 h 969818"/>
                  <a:gd name="connsiteX33" fmla="*/ 405399 w 962121"/>
                  <a:gd name="connsiteY33" fmla="*/ 438365 h 969818"/>
                  <a:gd name="connsiteX34" fmla="*/ 406939 w 962121"/>
                  <a:gd name="connsiteY34" fmla="*/ 442983 h 969818"/>
                  <a:gd name="connsiteX35" fmla="*/ 413096 w 962121"/>
                  <a:gd name="connsiteY35" fmla="*/ 465304 h 969818"/>
                  <a:gd name="connsiteX36" fmla="*/ 429260 w 962121"/>
                  <a:gd name="connsiteY36" fmla="*/ 479158 h 969818"/>
                  <a:gd name="connsiteX37" fmla="*/ 446193 w 962121"/>
                  <a:gd name="connsiteY37" fmla="*/ 480698 h 969818"/>
                  <a:gd name="connsiteX38" fmla="*/ 453121 w 962121"/>
                  <a:gd name="connsiteY38" fmla="*/ 493783 h 969818"/>
                  <a:gd name="connsiteX39" fmla="*/ 443884 w 962121"/>
                  <a:gd name="connsiteY39" fmla="*/ 503019 h 969818"/>
                  <a:gd name="connsiteX40" fmla="*/ 373842 w 962121"/>
                  <a:gd name="connsiteY40" fmla="*/ 488395 h 969818"/>
                  <a:gd name="connsiteX41" fmla="*/ 342284 w 962121"/>
                  <a:gd name="connsiteY41" fmla="*/ 482237 h 969818"/>
                  <a:gd name="connsiteX42" fmla="*/ 229139 w 962121"/>
                  <a:gd name="connsiteY42" fmla="*/ 480698 h 969818"/>
                  <a:gd name="connsiteX43" fmla="*/ 160636 w 962121"/>
                  <a:gd name="connsiteY43" fmla="*/ 491474 h 969818"/>
                  <a:gd name="connsiteX44" fmla="*/ 67502 w 962121"/>
                  <a:gd name="connsiteY44" fmla="*/ 512255 h 969818"/>
                  <a:gd name="connsiteX45" fmla="*/ 28248 w 962121"/>
                  <a:gd name="connsiteY45" fmla="*/ 527649 h 969818"/>
                  <a:gd name="connsiteX46" fmla="*/ 19781 w 962121"/>
                  <a:gd name="connsiteY46" fmla="*/ 536116 h 969818"/>
                  <a:gd name="connsiteX47" fmla="*/ 2078 w 962121"/>
                  <a:gd name="connsiteY47" fmla="*/ 554589 h 969818"/>
                  <a:gd name="connsiteX48" fmla="*/ 26709 w 962121"/>
                  <a:gd name="connsiteY48" fmla="*/ 595383 h 969818"/>
                  <a:gd name="connsiteX49" fmla="*/ 99830 w 962121"/>
                  <a:gd name="connsiteY49" fmla="*/ 653880 h 969818"/>
                  <a:gd name="connsiteX50" fmla="*/ 116763 w 962121"/>
                  <a:gd name="connsiteY50" fmla="*/ 670043 h 969818"/>
                  <a:gd name="connsiteX51" fmla="*/ 126769 w 962121"/>
                  <a:gd name="connsiteY51" fmla="*/ 677740 h 969818"/>
                  <a:gd name="connsiteX52" fmla="*/ 196812 w 962121"/>
                  <a:gd name="connsiteY52" fmla="*/ 739316 h 969818"/>
                  <a:gd name="connsiteX53" fmla="*/ 225290 w 962121"/>
                  <a:gd name="connsiteY53" fmla="*/ 760098 h 969818"/>
                  <a:gd name="connsiteX54" fmla="*/ 269163 w 962121"/>
                  <a:gd name="connsiteY54" fmla="*/ 772413 h 969818"/>
                  <a:gd name="connsiteX55" fmla="*/ 310727 w 962121"/>
                  <a:gd name="connsiteY55" fmla="*/ 772413 h 969818"/>
                  <a:gd name="connsiteX56" fmla="*/ 335357 w 962121"/>
                  <a:gd name="connsiteY56" fmla="*/ 797043 h 969818"/>
                  <a:gd name="connsiteX57" fmla="*/ 339975 w 962121"/>
                  <a:gd name="connsiteY57" fmla="*/ 840146 h 969818"/>
                  <a:gd name="connsiteX58" fmla="*/ 351521 w 962121"/>
                  <a:gd name="connsiteY58" fmla="*/ 869395 h 969818"/>
                  <a:gd name="connsiteX59" fmla="*/ 368454 w 962121"/>
                  <a:gd name="connsiteY59" fmla="*/ 877862 h 969818"/>
                  <a:gd name="connsiteX60" fmla="*/ 387696 w 962121"/>
                  <a:gd name="connsiteY60" fmla="*/ 882480 h 969818"/>
                  <a:gd name="connsiteX61" fmla="*/ 393084 w 962121"/>
                  <a:gd name="connsiteY61" fmla="*/ 884789 h 969818"/>
                  <a:gd name="connsiteX62" fmla="*/ 421563 w 962121"/>
                  <a:gd name="connsiteY62" fmla="*/ 894025 h 969818"/>
                  <a:gd name="connsiteX63" fmla="*/ 426181 w 962121"/>
                  <a:gd name="connsiteY63" fmla="*/ 897874 h 969818"/>
                  <a:gd name="connsiteX64" fmla="*/ 470054 w 962121"/>
                  <a:gd name="connsiteY64" fmla="*/ 906340 h 969818"/>
                  <a:gd name="connsiteX65" fmla="*/ 510078 w 962121"/>
                  <a:gd name="connsiteY65" fmla="*/ 927892 h 969818"/>
                  <a:gd name="connsiteX66" fmla="*/ 536248 w 962121"/>
                  <a:gd name="connsiteY66" fmla="*/ 959449 h 969818"/>
                  <a:gd name="connsiteX67" fmla="*/ 565496 w 962121"/>
                  <a:gd name="connsiteY67" fmla="*/ 964067 h 969818"/>
                  <a:gd name="connsiteX68" fmla="*/ 574733 w 962121"/>
                  <a:gd name="connsiteY68" fmla="*/ 951753 h 969818"/>
                  <a:gd name="connsiteX69" fmla="*/ 590896 w 962121"/>
                  <a:gd name="connsiteY69" fmla="*/ 935589 h 969818"/>
                  <a:gd name="connsiteX70" fmla="*/ 610909 w 962121"/>
                  <a:gd name="connsiteY70" fmla="*/ 920965 h 969818"/>
                  <a:gd name="connsiteX71" fmla="*/ 614757 w 962121"/>
                  <a:gd name="connsiteY71" fmla="*/ 915577 h 969818"/>
                  <a:gd name="connsiteX72" fmla="*/ 652472 w 962121"/>
                  <a:gd name="connsiteY72" fmla="*/ 825522 h 969818"/>
                  <a:gd name="connsiteX73" fmla="*/ 654012 w 962121"/>
                  <a:gd name="connsiteY73" fmla="*/ 811668 h 969818"/>
                  <a:gd name="connsiteX74" fmla="*/ 645545 w 962121"/>
                  <a:gd name="connsiteY74" fmla="*/ 716225 h 969818"/>
                  <a:gd name="connsiteX75" fmla="*/ 615527 w 962121"/>
                  <a:gd name="connsiteY75" fmla="*/ 641564 h 969818"/>
                  <a:gd name="connsiteX76" fmla="*/ 616296 w 962121"/>
                  <a:gd name="connsiteY76" fmla="*/ 637716 h 969818"/>
                  <a:gd name="connsiteX77" fmla="*/ 618606 w 962121"/>
                  <a:gd name="connsiteY77" fmla="*/ 637716 h 969818"/>
                  <a:gd name="connsiteX78" fmla="*/ 646315 w 962121"/>
                  <a:gd name="connsiteY78" fmla="*/ 634637 h 969818"/>
                  <a:gd name="connsiteX79" fmla="*/ 637078 w 962121"/>
                  <a:gd name="connsiteY79" fmla="*/ 623092 h 969818"/>
                  <a:gd name="connsiteX80" fmla="*/ 633230 w 962121"/>
                  <a:gd name="connsiteY80" fmla="*/ 616165 h 969818"/>
                  <a:gd name="connsiteX81" fmla="*/ 640157 w 962121"/>
                  <a:gd name="connsiteY81" fmla="*/ 615395 h 969818"/>
                  <a:gd name="connsiteX82" fmla="*/ 657860 w 962121"/>
                  <a:gd name="connsiteY82" fmla="*/ 631559 h 969818"/>
                  <a:gd name="connsiteX83" fmla="*/ 740218 w 962121"/>
                  <a:gd name="connsiteY83" fmla="*/ 654649 h 969818"/>
                  <a:gd name="connsiteX84" fmla="*/ 779472 w 962121"/>
                  <a:gd name="connsiteY84" fmla="*/ 658498 h 969818"/>
                  <a:gd name="connsiteX85" fmla="*/ 817187 w 962121"/>
                  <a:gd name="connsiteY85" fmla="*/ 652340 h 969818"/>
                  <a:gd name="connsiteX86" fmla="*/ 950345 w 962121"/>
                  <a:gd name="connsiteY86" fmla="*/ 568443 h 969818"/>
                  <a:gd name="connsiteX87" fmla="*/ 962660 w 962121"/>
                  <a:gd name="connsiteY87" fmla="*/ 549971 h 969818"/>
                  <a:gd name="connsiteX88" fmla="*/ 944187 w 962121"/>
                  <a:gd name="connsiteY88" fmla="*/ 526880 h 96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962121" h="969818">
                    <a:moveTo>
                      <a:pt x="944187" y="526880"/>
                    </a:moveTo>
                    <a:cubicBezTo>
                      <a:pt x="930333" y="518413"/>
                      <a:pt x="918787" y="507637"/>
                      <a:pt x="909551" y="493783"/>
                    </a:cubicBezTo>
                    <a:cubicBezTo>
                      <a:pt x="898006" y="476080"/>
                      <a:pt x="891078" y="456067"/>
                      <a:pt x="887999" y="435286"/>
                    </a:cubicBezTo>
                    <a:cubicBezTo>
                      <a:pt x="884151" y="416813"/>
                      <a:pt x="880303" y="398340"/>
                      <a:pt x="874145" y="379868"/>
                    </a:cubicBezTo>
                    <a:cubicBezTo>
                      <a:pt x="872606" y="375249"/>
                      <a:pt x="870297" y="371401"/>
                      <a:pt x="867218" y="367552"/>
                    </a:cubicBezTo>
                    <a:cubicBezTo>
                      <a:pt x="847206" y="339843"/>
                      <a:pt x="817957" y="332916"/>
                      <a:pt x="786400" y="333686"/>
                    </a:cubicBezTo>
                    <a:cubicBezTo>
                      <a:pt x="777933" y="332916"/>
                      <a:pt x="768696" y="335995"/>
                      <a:pt x="760999" y="330607"/>
                    </a:cubicBezTo>
                    <a:cubicBezTo>
                      <a:pt x="754842" y="322140"/>
                      <a:pt x="757921" y="312134"/>
                      <a:pt x="757921" y="302898"/>
                    </a:cubicBezTo>
                    <a:cubicBezTo>
                      <a:pt x="757151" y="283655"/>
                      <a:pt x="760230" y="263643"/>
                      <a:pt x="752533" y="244401"/>
                    </a:cubicBezTo>
                    <a:cubicBezTo>
                      <a:pt x="748684" y="235165"/>
                      <a:pt x="746375" y="225928"/>
                      <a:pt x="738678" y="218231"/>
                    </a:cubicBezTo>
                    <a:cubicBezTo>
                      <a:pt x="734060" y="215152"/>
                      <a:pt x="729442" y="210534"/>
                      <a:pt x="727133" y="205146"/>
                    </a:cubicBezTo>
                    <a:cubicBezTo>
                      <a:pt x="725593" y="202837"/>
                      <a:pt x="723284" y="200528"/>
                      <a:pt x="720975" y="198989"/>
                    </a:cubicBezTo>
                    <a:cubicBezTo>
                      <a:pt x="714048" y="195910"/>
                      <a:pt x="712509" y="189752"/>
                      <a:pt x="710969" y="182825"/>
                    </a:cubicBezTo>
                    <a:cubicBezTo>
                      <a:pt x="706351" y="170510"/>
                      <a:pt x="695575" y="163583"/>
                      <a:pt x="687878" y="154346"/>
                    </a:cubicBezTo>
                    <a:cubicBezTo>
                      <a:pt x="653242" y="118171"/>
                      <a:pt x="617836" y="82764"/>
                      <a:pt x="587048" y="42740"/>
                    </a:cubicBezTo>
                    <a:cubicBezTo>
                      <a:pt x="580121" y="33504"/>
                      <a:pt x="574733" y="23498"/>
                      <a:pt x="566266" y="15031"/>
                    </a:cubicBezTo>
                    <a:cubicBezTo>
                      <a:pt x="544715" y="-7290"/>
                      <a:pt x="524703" y="-4981"/>
                      <a:pt x="509309" y="23498"/>
                    </a:cubicBezTo>
                    <a:cubicBezTo>
                      <a:pt x="508539" y="41201"/>
                      <a:pt x="506230" y="58134"/>
                      <a:pt x="490066" y="68910"/>
                    </a:cubicBezTo>
                    <a:cubicBezTo>
                      <a:pt x="476212" y="98158"/>
                      <a:pt x="473903" y="129716"/>
                      <a:pt x="467745" y="160504"/>
                    </a:cubicBezTo>
                    <a:cubicBezTo>
                      <a:pt x="467745" y="168971"/>
                      <a:pt x="467745" y="176668"/>
                      <a:pt x="464666" y="184365"/>
                    </a:cubicBezTo>
                    <a:cubicBezTo>
                      <a:pt x="463896" y="188983"/>
                      <a:pt x="463127" y="193601"/>
                      <a:pt x="463127" y="198219"/>
                    </a:cubicBezTo>
                    <a:cubicBezTo>
                      <a:pt x="463896" y="280577"/>
                      <a:pt x="473903" y="362934"/>
                      <a:pt x="480830" y="446061"/>
                    </a:cubicBezTo>
                    <a:cubicBezTo>
                      <a:pt x="467745" y="436825"/>
                      <a:pt x="464666" y="418352"/>
                      <a:pt x="446193" y="416813"/>
                    </a:cubicBezTo>
                    <a:cubicBezTo>
                      <a:pt x="443115" y="416813"/>
                      <a:pt x="440806" y="416043"/>
                      <a:pt x="437727" y="415274"/>
                    </a:cubicBezTo>
                    <a:cubicBezTo>
                      <a:pt x="435418" y="412965"/>
                      <a:pt x="433878" y="410655"/>
                      <a:pt x="433878" y="406807"/>
                    </a:cubicBezTo>
                    <a:cubicBezTo>
                      <a:pt x="433878" y="379098"/>
                      <a:pt x="423872" y="352158"/>
                      <a:pt x="425412" y="324449"/>
                    </a:cubicBezTo>
                    <a:cubicBezTo>
                      <a:pt x="420793" y="305207"/>
                      <a:pt x="421563" y="283655"/>
                      <a:pt x="405399" y="268261"/>
                    </a:cubicBezTo>
                    <a:cubicBezTo>
                      <a:pt x="413866" y="317522"/>
                      <a:pt x="422333" y="366783"/>
                      <a:pt x="428490" y="416043"/>
                    </a:cubicBezTo>
                    <a:lnTo>
                      <a:pt x="428490" y="416043"/>
                    </a:lnTo>
                    <a:cubicBezTo>
                      <a:pt x="424642" y="422971"/>
                      <a:pt x="410787" y="416813"/>
                      <a:pt x="410787" y="429128"/>
                    </a:cubicBezTo>
                    <a:cubicBezTo>
                      <a:pt x="393854" y="432207"/>
                      <a:pt x="377690" y="429898"/>
                      <a:pt x="360757" y="426819"/>
                    </a:cubicBezTo>
                    <a:cubicBezTo>
                      <a:pt x="326121" y="421431"/>
                      <a:pt x="291484" y="416813"/>
                      <a:pt x="257618" y="412195"/>
                    </a:cubicBezTo>
                    <a:cubicBezTo>
                      <a:pt x="256848" y="420662"/>
                      <a:pt x="266854" y="419892"/>
                      <a:pt x="269933" y="425280"/>
                    </a:cubicBezTo>
                    <a:cubicBezTo>
                      <a:pt x="315345" y="429898"/>
                      <a:pt x="359987" y="434516"/>
                      <a:pt x="405399" y="438365"/>
                    </a:cubicBezTo>
                    <a:cubicBezTo>
                      <a:pt x="405399" y="439904"/>
                      <a:pt x="406169" y="441443"/>
                      <a:pt x="406939" y="442983"/>
                    </a:cubicBezTo>
                    <a:cubicBezTo>
                      <a:pt x="410787" y="449910"/>
                      <a:pt x="410787" y="457607"/>
                      <a:pt x="413096" y="465304"/>
                    </a:cubicBezTo>
                    <a:cubicBezTo>
                      <a:pt x="416175" y="473001"/>
                      <a:pt x="420793" y="477619"/>
                      <a:pt x="429260" y="479158"/>
                    </a:cubicBezTo>
                    <a:cubicBezTo>
                      <a:pt x="434648" y="479928"/>
                      <a:pt x="440806" y="479158"/>
                      <a:pt x="446193" y="480698"/>
                    </a:cubicBezTo>
                    <a:cubicBezTo>
                      <a:pt x="454660" y="482237"/>
                      <a:pt x="453121" y="488395"/>
                      <a:pt x="453121" y="493783"/>
                    </a:cubicBezTo>
                    <a:cubicBezTo>
                      <a:pt x="453121" y="499940"/>
                      <a:pt x="450042" y="504559"/>
                      <a:pt x="443884" y="503019"/>
                    </a:cubicBezTo>
                    <a:cubicBezTo>
                      <a:pt x="420793" y="496862"/>
                      <a:pt x="395393" y="499940"/>
                      <a:pt x="373842" y="488395"/>
                    </a:cubicBezTo>
                    <a:cubicBezTo>
                      <a:pt x="363066" y="486086"/>
                      <a:pt x="352290" y="484546"/>
                      <a:pt x="342284" y="482237"/>
                    </a:cubicBezTo>
                    <a:cubicBezTo>
                      <a:pt x="304569" y="483777"/>
                      <a:pt x="266854" y="472231"/>
                      <a:pt x="229139" y="480698"/>
                    </a:cubicBezTo>
                    <a:cubicBezTo>
                      <a:pt x="206818" y="486086"/>
                      <a:pt x="183727" y="487625"/>
                      <a:pt x="160636" y="491474"/>
                    </a:cubicBezTo>
                    <a:cubicBezTo>
                      <a:pt x="129078" y="494552"/>
                      <a:pt x="98290" y="505328"/>
                      <a:pt x="67502" y="512255"/>
                    </a:cubicBezTo>
                    <a:cubicBezTo>
                      <a:pt x="52878" y="513795"/>
                      <a:pt x="38254" y="514564"/>
                      <a:pt x="28248" y="527649"/>
                    </a:cubicBezTo>
                    <a:cubicBezTo>
                      <a:pt x="25169" y="530728"/>
                      <a:pt x="22090" y="533037"/>
                      <a:pt x="19781" y="536116"/>
                    </a:cubicBezTo>
                    <a:cubicBezTo>
                      <a:pt x="13624" y="542274"/>
                      <a:pt x="7466" y="547662"/>
                      <a:pt x="2078" y="554589"/>
                    </a:cubicBezTo>
                    <a:cubicBezTo>
                      <a:pt x="-6388" y="577680"/>
                      <a:pt x="12854" y="586146"/>
                      <a:pt x="26709" y="595383"/>
                    </a:cubicBezTo>
                    <a:cubicBezTo>
                      <a:pt x="52878" y="613086"/>
                      <a:pt x="78278" y="631559"/>
                      <a:pt x="99830" y="653880"/>
                    </a:cubicBezTo>
                    <a:cubicBezTo>
                      <a:pt x="105218" y="659268"/>
                      <a:pt x="111375" y="664655"/>
                      <a:pt x="116763" y="670043"/>
                    </a:cubicBezTo>
                    <a:cubicBezTo>
                      <a:pt x="119072" y="673892"/>
                      <a:pt x="122921" y="676201"/>
                      <a:pt x="126769" y="677740"/>
                    </a:cubicBezTo>
                    <a:cubicBezTo>
                      <a:pt x="149860" y="698522"/>
                      <a:pt x="173721" y="718534"/>
                      <a:pt x="196812" y="739316"/>
                    </a:cubicBezTo>
                    <a:cubicBezTo>
                      <a:pt x="202199" y="751631"/>
                      <a:pt x="214515" y="755480"/>
                      <a:pt x="225290" y="760098"/>
                    </a:cubicBezTo>
                    <a:cubicBezTo>
                      <a:pt x="238375" y="769334"/>
                      <a:pt x="252999" y="771643"/>
                      <a:pt x="269163" y="772413"/>
                    </a:cubicBezTo>
                    <a:cubicBezTo>
                      <a:pt x="283018" y="772413"/>
                      <a:pt x="296872" y="772413"/>
                      <a:pt x="310727" y="772413"/>
                    </a:cubicBezTo>
                    <a:cubicBezTo>
                      <a:pt x="335357" y="772413"/>
                      <a:pt x="335357" y="773183"/>
                      <a:pt x="335357" y="797043"/>
                    </a:cubicBezTo>
                    <a:cubicBezTo>
                      <a:pt x="335357" y="811668"/>
                      <a:pt x="334587" y="826292"/>
                      <a:pt x="339975" y="840146"/>
                    </a:cubicBezTo>
                    <a:cubicBezTo>
                      <a:pt x="343054" y="850152"/>
                      <a:pt x="348442" y="859389"/>
                      <a:pt x="351521" y="869395"/>
                    </a:cubicBezTo>
                    <a:cubicBezTo>
                      <a:pt x="355369" y="876322"/>
                      <a:pt x="361527" y="877092"/>
                      <a:pt x="368454" y="877862"/>
                    </a:cubicBezTo>
                    <a:cubicBezTo>
                      <a:pt x="375381" y="877862"/>
                      <a:pt x="382309" y="877862"/>
                      <a:pt x="387696" y="882480"/>
                    </a:cubicBezTo>
                    <a:cubicBezTo>
                      <a:pt x="389236" y="883249"/>
                      <a:pt x="391545" y="884019"/>
                      <a:pt x="393084" y="884789"/>
                    </a:cubicBezTo>
                    <a:cubicBezTo>
                      <a:pt x="402321" y="887868"/>
                      <a:pt x="414636" y="882480"/>
                      <a:pt x="421563" y="894025"/>
                    </a:cubicBezTo>
                    <a:cubicBezTo>
                      <a:pt x="423103" y="895564"/>
                      <a:pt x="424642" y="897104"/>
                      <a:pt x="426181" y="897874"/>
                    </a:cubicBezTo>
                    <a:cubicBezTo>
                      <a:pt x="440806" y="901722"/>
                      <a:pt x="456199" y="900183"/>
                      <a:pt x="470054" y="906340"/>
                    </a:cubicBezTo>
                    <a:cubicBezTo>
                      <a:pt x="485448" y="910189"/>
                      <a:pt x="498533" y="917116"/>
                      <a:pt x="510078" y="927892"/>
                    </a:cubicBezTo>
                    <a:cubicBezTo>
                      <a:pt x="521624" y="936359"/>
                      <a:pt x="529321" y="947904"/>
                      <a:pt x="536248" y="959449"/>
                    </a:cubicBezTo>
                    <a:cubicBezTo>
                      <a:pt x="544715" y="972534"/>
                      <a:pt x="553951" y="976383"/>
                      <a:pt x="565496" y="964067"/>
                    </a:cubicBezTo>
                    <a:cubicBezTo>
                      <a:pt x="569345" y="960219"/>
                      <a:pt x="572424" y="956371"/>
                      <a:pt x="574733" y="951753"/>
                    </a:cubicBezTo>
                    <a:cubicBezTo>
                      <a:pt x="576272" y="941746"/>
                      <a:pt x="580890" y="936359"/>
                      <a:pt x="590896" y="935589"/>
                    </a:cubicBezTo>
                    <a:cubicBezTo>
                      <a:pt x="597824" y="931740"/>
                      <a:pt x="604751" y="927122"/>
                      <a:pt x="610909" y="920965"/>
                    </a:cubicBezTo>
                    <a:cubicBezTo>
                      <a:pt x="612448" y="919425"/>
                      <a:pt x="613218" y="917886"/>
                      <a:pt x="614757" y="915577"/>
                    </a:cubicBezTo>
                    <a:cubicBezTo>
                      <a:pt x="634769" y="888637"/>
                      <a:pt x="647854" y="858619"/>
                      <a:pt x="652472" y="825522"/>
                    </a:cubicBezTo>
                    <a:cubicBezTo>
                      <a:pt x="653242" y="820904"/>
                      <a:pt x="654012" y="816286"/>
                      <a:pt x="654012" y="811668"/>
                    </a:cubicBezTo>
                    <a:cubicBezTo>
                      <a:pt x="653242" y="779340"/>
                      <a:pt x="657860" y="747013"/>
                      <a:pt x="645545" y="716225"/>
                    </a:cubicBezTo>
                    <a:cubicBezTo>
                      <a:pt x="639387" y="690056"/>
                      <a:pt x="628612" y="665425"/>
                      <a:pt x="615527" y="641564"/>
                    </a:cubicBezTo>
                    <a:cubicBezTo>
                      <a:pt x="614757" y="640025"/>
                      <a:pt x="615527" y="637716"/>
                      <a:pt x="616296" y="637716"/>
                    </a:cubicBezTo>
                    <a:cubicBezTo>
                      <a:pt x="619375" y="638486"/>
                      <a:pt x="615527" y="636177"/>
                      <a:pt x="618606" y="637716"/>
                    </a:cubicBezTo>
                    <a:cubicBezTo>
                      <a:pt x="643236" y="652340"/>
                      <a:pt x="643236" y="652340"/>
                      <a:pt x="646315" y="634637"/>
                    </a:cubicBezTo>
                    <a:cubicBezTo>
                      <a:pt x="644006" y="630019"/>
                      <a:pt x="640927" y="626171"/>
                      <a:pt x="637078" y="623092"/>
                    </a:cubicBezTo>
                    <a:cubicBezTo>
                      <a:pt x="635539" y="620783"/>
                      <a:pt x="631690" y="619243"/>
                      <a:pt x="633230" y="616165"/>
                    </a:cubicBezTo>
                    <a:cubicBezTo>
                      <a:pt x="634769" y="613086"/>
                      <a:pt x="637848" y="613855"/>
                      <a:pt x="640157" y="615395"/>
                    </a:cubicBezTo>
                    <a:cubicBezTo>
                      <a:pt x="646315" y="620013"/>
                      <a:pt x="650933" y="626940"/>
                      <a:pt x="657860" y="631559"/>
                    </a:cubicBezTo>
                    <a:cubicBezTo>
                      <a:pt x="683260" y="645413"/>
                      <a:pt x="712509" y="650031"/>
                      <a:pt x="740218" y="654649"/>
                    </a:cubicBezTo>
                    <a:cubicBezTo>
                      <a:pt x="753303" y="657728"/>
                      <a:pt x="766387" y="659268"/>
                      <a:pt x="779472" y="658498"/>
                    </a:cubicBezTo>
                    <a:cubicBezTo>
                      <a:pt x="792557" y="659268"/>
                      <a:pt x="804872" y="655419"/>
                      <a:pt x="817187" y="652340"/>
                    </a:cubicBezTo>
                    <a:cubicBezTo>
                      <a:pt x="873375" y="643874"/>
                      <a:pt x="915709" y="611546"/>
                      <a:pt x="950345" y="568443"/>
                    </a:cubicBezTo>
                    <a:cubicBezTo>
                      <a:pt x="954193" y="562286"/>
                      <a:pt x="959581" y="556898"/>
                      <a:pt x="962660" y="549971"/>
                    </a:cubicBezTo>
                    <a:cubicBezTo>
                      <a:pt x="966509" y="536116"/>
                      <a:pt x="951115" y="535346"/>
                      <a:pt x="944187" y="526880"/>
                    </a:cubicBezTo>
                    <a:close/>
                  </a:path>
                </a:pathLst>
              </a:custGeom>
              <a:solidFill>
                <a:schemeClr val="accent6">
                  <a:lumMod val="60000"/>
                  <a:lumOff val="40000"/>
                </a:schemeClr>
              </a:solidFill>
              <a:ln w="7692" cap="flat">
                <a:noFill/>
                <a:prstDash val="solid"/>
                <a:miter/>
              </a:ln>
            </p:spPr>
            <p:txBody>
              <a:bodyPr rtlCol="0" anchor="ctr"/>
              <a:lstStyle/>
              <a:p>
                <a:endParaRPr lang="en-US"/>
              </a:p>
            </p:txBody>
          </p:sp>
          <p:sp>
            <p:nvSpPr>
              <p:cNvPr id="52" name="Freeform: Shape 47">
                <a:extLst>
                  <a:ext uri="{FF2B5EF4-FFF2-40B4-BE49-F238E27FC236}">
                    <a16:creationId xmlns="" xmlns:a16="http://schemas.microsoft.com/office/drawing/2014/main" id="{01584DEE-FBE5-441F-9E94-14B9FEBAA6D6}"/>
                  </a:ext>
                </a:extLst>
              </p:cNvPr>
              <p:cNvSpPr/>
              <p:nvPr/>
            </p:nvSpPr>
            <p:spPr>
              <a:xfrm rot="19531334">
                <a:off x="3446748" y="2985754"/>
                <a:ext cx="441381" cy="444912"/>
              </a:xfrm>
              <a:custGeom>
                <a:avLst/>
                <a:gdLst>
                  <a:gd name="connsiteX0" fmla="*/ 944187 w 962121"/>
                  <a:gd name="connsiteY0" fmla="*/ 526880 h 969818"/>
                  <a:gd name="connsiteX1" fmla="*/ 909551 w 962121"/>
                  <a:gd name="connsiteY1" fmla="*/ 493783 h 969818"/>
                  <a:gd name="connsiteX2" fmla="*/ 887999 w 962121"/>
                  <a:gd name="connsiteY2" fmla="*/ 435286 h 969818"/>
                  <a:gd name="connsiteX3" fmla="*/ 874145 w 962121"/>
                  <a:gd name="connsiteY3" fmla="*/ 379868 h 969818"/>
                  <a:gd name="connsiteX4" fmla="*/ 867218 w 962121"/>
                  <a:gd name="connsiteY4" fmla="*/ 367552 h 969818"/>
                  <a:gd name="connsiteX5" fmla="*/ 786400 w 962121"/>
                  <a:gd name="connsiteY5" fmla="*/ 333686 h 969818"/>
                  <a:gd name="connsiteX6" fmla="*/ 760999 w 962121"/>
                  <a:gd name="connsiteY6" fmla="*/ 330607 h 969818"/>
                  <a:gd name="connsiteX7" fmla="*/ 757921 w 962121"/>
                  <a:gd name="connsiteY7" fmla="*/ 302898 h 969818"/>
                  <a:gd name="connsiteX8" fmla="*/ 752533 w 962121"/>
                  <a:gd name="connsiteY8" fmla="*/ 244401 h 969818"/>
                  <a:gd name="connsiteX9" fmla="*/ 738678 w 962121"/>
                  <a:gd name="connsiteY9" fmla="*/ 218231 h 969818"/>
                  <a:gd name="connsiteX10" fmla="*/ 727133 w 962121"/>
                  <a:gd name="connsiteY10" fmla="*/ 205146 h 969818"/>
                  <a:gd name="connsiteX11" fmla="*/ 720975 w 962121"/>
                  <a:gd name="connsiteY11" fmla="*/ 198989 h 969818"/>
                  <a:gd name="connsiteX12" fmla="*/ 710969 w 962121"/>
                  <a:gd name="connsiteY12" fmla="*/ 182825 h 969818"/>
                  <a:gd name="connsiteX13" fmla="*/ 687878 w 962121"/>
                  <a:gd name="connsiteY13" fmla="*/ 154346 h 969818"/>
                  <a:gd name="connsiteX14" fmla="*/ 587048 w 962121"/>
                  <a:gd name="connsiteY14" fmla="*/ 42740 h 969818"/>
                  <a:gd name="connsiteX15" fmla="*/ 566266 w 962121"/>
                  <a:gd name="connsiteY15" fmla="*/ 15031 h 969818"/>
                  <a:gd name="connsiteX16" fmla="*/ 509309 w 962121"/>
                  <a:gd name="connsiteY16" fmla="*/ 23498 h 969818"/>
                  <a:gd name="connsiteX17" fmla="*/ 490066 w 962121"/>
                  <a:gd name="connsiteY17" fmla="*/ 68910 h 969818"/>
                  <a:gd name="connsiteX18" fmla="*/ 467745 w 962121"/>
                  <a:gd name="connsiteY18" fmla="*/ 160504 h 969818"/>
                  <a:gd name="connsiteX19" fmla="*/ 464666 w 962121"/>
                  <a:gd name="connsiteY19" fmla="*/ 184365 h 969818"/>
                  <a:gd name="connsiteX20" fmla="*/ 463127 w 962121"/>
                  <a:gd name="connsiteY20" fmla="*/ 198219 h 969818"/>
                  <a:gd name="connsiteX21" fmla="*/ 480830 w 962121"/>
                  <a:gd name="connsiteY21" fmla="*/ 446061 h 969818"/>
                  <a:gd name="connsiteX22" fmla="*/ 446193 w 962121"/>
                  <a:gd name="connsiteY22" fmla="*/ 416813 h 969818"/>
                  <a:gd name="connsiteX23" fmla="*/ 437727 w 962121"/>
                  <a:gd name="connsiteY23" fmla="*/ 415274 h 969818"/>
                  <a:gd name="connsiteX24" fmla="*/ 433878 w 962121"/>
                  <a:gd name="connsiteY24" fmla="*/ 406807 h 969818"/>
                  <a:gd name="connsiteX25" fmla="*/ 425412 w 962121"/>
                  <a:gd name="connsiteY25" fmla="*/ 324449 h 969818"/>
                  <a:gd name="connsiteX26" fmla="*/ 405399 w 962121"/>
                  <a:gd name="connsiteY26" fmla="*/ 268261 h 969818"/>
                  <a:gd name="connsiteX27" fmla="*/ 428490 w 962121"/>
                  <a:gd name="connsiteY27" fmla="*/ 416043 h 969818"/>
                  <a:gd name="connsiteX28" fmla="*/ 428490 w 962121"/>
                  <a:gd name="connsiteY28" fmla="*/ 416043 h 969818"/>
                  <a:gd name="connsiteX29" fmla="*/ 410787 w 962121"/>
                  <a:gd name="connsiteY29" fmla="*/ 429128 h 969818"/>
                  <a:gd name="connsiteX30" fmla="*/ 360757 w 962121"/>
                  <a:gd name="connsiteY30" fmla="*/ 426819 h 969818"/>
                  <a:gd name="connsiteX31" fmla="*/ 257618 w 962121"/>
                  <a:gd name="connsiteY31" fmla="*/ 412195 h 969818"/>
                  <a:gd name="connsiteX32" fmla="*/ 269933 w 962121"/>
                  <a:gd name="connsiteY32" fmla="*/ 425280 h 969818"/>
                  <a:gd name="connsiteX33" fmla="*/ 405399 w 962121"/>
                  <a:gd name="connsiteY33" fmla="*/ 438365 h 969818"/>
                  <a:gd name="connsiteX34" fmla="*/ 406939 w 962121"/>
                  <a:gd name="connsiteY34" fmla="*/ 442983 h 969818"/>
                  <a:gd name="connsiteX35" fmla="*/ 413096 w 962121"/>
                  <a:gd name="connsiteY35" fmla="*/ 465304 h 969818"/>
                  <a:gd name="connsiteX36" fmla="*/ 429260 w 962121"/>
                  <a:gd name="connsiteY36" fmla="*/ 479158 h 969818"/>
                  <a:gd name="connsiteX37" fmla="*/ 446193 w 962121"/>
                  <a:gd name="connsiteY37" fmla="*/ 480698 h 969818"/>
                  <a:gd name="connsiteX38" fmla="*/ 453121 w 962121"/>
                  <a:gd name="connsiteY38" fmla="*/ 493783 h 969818"/>
                  <a:gd name="connsiteX39" fmla="*/ 443884 w 962121"/>
                  <a:gd name="connsiteY39" fmla="*/ 503019 h 969818"/>
                  <a:gd name="connsiteX40" fmla="*/ 373842 w 962121"/>
                  <a:gd name="connsiteY40" fmla="*/ 488395 h 969818"/>
                  <a:gd name="connsiteX41" fmla="*/ 342284 w 962121"/>
                  <a:gd name="connsiteY41" fmla="*/ 482237 h 969818"/>
                  <a:gd name="connsiteX42" fmla="*/ 229139 w 962121"/>
                  <a:gd name="connsiteY42" fmla="*/ 480698 h 969818"/>
                  <a:gd name="connsiteX43" fmla="*/ 160636 w 962121"/>
                  <a:gd name="connsiteY43" fmla="*/ 491474 h 969818"/>
                  <a:gd name="connsiteX44" fmla="*/ 67502 w 962121"/>
                  <a:gd name="connsiteY44" fmla="*/ 512255 h 969818"/>
                  <a:gd name="connsiteX45" fmla="*/ 28248 w 962121"/>
                  <a:gd name="connsiteY45" fmla="*/ 527649 h 969818"/>
                  <a:gd name="connsiteX46" fmla="*/ 19781 w 962121"/>
                  <a:gd name="connsiteY46" fmla="*/ 536116 h 969818"/>
                  <a:gd name="connsiteX47" fmla="*/ 2078 w 962121"/>
                  <a:gd name="connsiteY47" fmla="*/ 554589 h 969818"/>
                  <a:gd name="connsiteX48" fmla="*/ 26709 w 962121"/>
                  <a:gd name="connsiteY48" fmla="*/ 595383 h 969818"/>
                  <a:gd name="connsiteX49" fmla="*/ 99830 w 962121"/>
                  <a:gd name="connsiteY49" fmla="*/ 653880 h 969818"/>
                  <a:gd name="connsiteX50" fmla="*/ 116763 w 962121"/>
                  <a:gd name="connsiteY50" fmla="*/ 670043 h 969818"/>
                  <a:gd name="connsiteX51" fmla="*/ 126769 w 962121"/>
                  <a:gd name="connsiteY51" fmla="*/ 677740 h 969818"/>
                  <a:gd name="connsiteX52" fmla="*/ 196812 w 962121"/>
                  <a:gd name="connsiteY52" fmla="*/ 739316 h 969818"/>
                  <a:gd name="connsiteX53" fmla="*/ 225290 w 962121"/>
                  <a:gd name="connsiteY53" fmla="*/ 760098 h 969818"/>
                  <a:gd name="connsiteX54" fmla="*/ 269163 w 962121"/>
                  <a:gd name="connsiteY54" fmla="*/ 772413 h 969818"/>
                  <a:gd name="connsiteX55" fmla="*/ 310727 w 962121"/>
                  <a:gd name="connsiteY55" fmla="*/ 772413 h 969818"/>
                  <a:gd name="connsiteX56" fmla="*/ 335357 w 962121"/>
                  <a:gd name="connsiteY56" fmla="*/ 797043 h 969818"/>
                  <a:gd name="connsiteX57" fmla="*/ 339975 w 962121"/>
                  <a:gd name="connsiteY57" fmla="*/ 840146 h 969818"/>
                  <a:gd name="connsiteX58" fmla="*/ 351521 w 962121"/>
                  <a:gd name="connsiteY58" fmla="*/ 869395 h 969818"/>
                  <a:gd name="connsiteX59" fmla="*/ 368454 w 962121"/>
                  <a:gd name="connsiteY59" fmla="*/ 877862 h 969818"/>
                  <a:gd name="connsiteX60" fmla="*/ 387696 w 962121"/>
                  <a:gd name="connsiteY60" fmla="*/ 882480 h 969818"/>
                  <a:gd name="connsiteX61" fmla="*/ 393084 w 962121"/>
                  <a:gd name="connsiteY61" fmla="*/ 884789 h 969818"/>
                  <a:gd name="connsiteX62" fmla="*/ 421563 w 962121"/>
                  <a:gd name="connsiteY62" fmla="*/ 894025 h 969818"/>
                  <a:gd name="connsiteX63" fmla="*/ 426181 w 962121"/>
                  <a:gd name="connsiteY63" fmla="*/ 897874 h 969818"/>
                  <a:gd name="connsiteX64" fmla="*/ 470054 w 962121"/>
                  <a:gd name="connsiteY64" fmla="*/ 906340 h 969818"/>
                  <a:gd name="connsiteX65" fmla="*/ 510078 w 962121"/>
                  <a:gd name="connsiteY65" fmla="*/ 927892 h 969818"/>
                  <a:gd name="connsiteX66" fmla="*/ 536248 w 962121"/>
                  <a:gd name="connsiteY66" fmla="*/ 959449 h 969818"/>
                  <a:gd name="connsiteX67" fmla="*/ 565496 w 962121"/>
                  <a:gd name="connsiteY67" fmla="*/ 964067 h 969818"/>
                  <a:gd name="connsiteX68" fmla="*/ 574733 w 962121"/>
                  <a:gd name="connsiteY68" fmla="*/ 951753 h 969818"/>
                  <a:gd name="connsiteX69" fmla="*/ 590896 w 962121"/>
                  <a:gd name="connsiteY69" fmla="*/ 935589 h 969818"/>
                  <a:gd name="connsiteX70" fmla="*/ 610909 w 962121"/>
                  <a:gd name="connsiteY70" fmla="*/ 920965 h 969818"/>
                  <a:gd name="connsiteX71" fmla="*/ 614757 w 962121"/>
                  <a:gd name="connsiteY71" fmla="*/ 915577 h 969818"/>
                  <a:gd name="connsiteX72" fmla="*/ 652472 w 962121"/>
                  <a:gd name="connsiteY72" fmla="*/ 825522 h 969818"/>
                  <a:gd name="connsiteX73" fmla="*/ 654012 w 962121"/>
                  <a:gd name="connsiteY73" fmla="*/ 811668 h 969818"/>
                  <a:gd name="connsiteX74" fmla="*/ 645545 w 962121"/>
                  <a:gd name="connsiteY74" fmla="*/ 716225 h 969818"/>
                  <a:gd name="connsiteX75" fmla="*/ 615527 w 962121"/>
                  <a:gd name="connsiteY75" fmla="*/ 641564 h 969818"/>
                  <a:gd name="connsiteX76" fmla="*/ 616296 w 962121"/>
                  <a:gd name="connsiteY76" fmla="*/ 637716 h 969818"/>
                  <a:gd name="connsiteX77" fmla="*/ 618606 w 962121"/>
                  <a:gd name="connsiteY77" fmla="*/ 637716 h 969818"/>
                  <a:gd name="connsiteX78" fmla="*/ 646315 w 962121"/>
                  <a:gd name="connsiteY78" fmla="*/ 634637 h 969818"/>
                  <a:gd name="connsiteX79" fmla="*/ 637078 w 962121"/>
                  <a:gd name="connsiteY79" fmla="*/ 623092 h 969818"/>
                  <a:gd name="connsiteX80" fmla="*/ 633230 w 962121"/>
                  <a:gd name="connsiteY80" fmla="*/ 616165 h 969818"/>
                  <a:gd name="connsiteX81" fmla="*/ 640157 w 962121"/>
                  <a:gd name="connsiteY81" fmla="*/ 615395 h 969818"/>
                  <a:gd name="connsiteX82" fmla="*/ 657860 w 962121"/>
                  <a:gd name="connsiteY82" fmla="*/ 631559 h 969818"/>
                  <a:gd name="connsiteX83" fmla="*/ 740218 w 962121"/>
                  <a:gd name="connsiteY83" fmla="*/ 654649 h 969818"/>
                  <a:gd name="connsiteX84" fmla="*/ 779472 w 962121"/>
                  <a:gd name="connsiteY84" fmla="*/ 658498 h 969818"/>
                  <a:gd name="connsiteX85" fmla="*/ 817187 w 962121"/>
                  <a:gd name="connsiteY85" fmla="*/ 652340 h 969818"/>
                  <a:gd name="connsiteX86" fmla="*/ 950345 w 962121"/>
                  <a:gd name="connsiteY86" fmla="*/ 568443 h 969818"/>
                  <a:gd name="connsiteX87" fmla="*/ 962660 w 962121"/>
                  <a:gd name="connsiteY87" fmla="*/ 549971 h 969818"/>
                  <a:gd name="connsiteX88" fmla="*/ 944187 w 962121"/>
                  <a:gd name="connsiteY88" fmla="*/ 526880 h 96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962121" h="969818">
                    <a:moveTo>
                      <a:pt x="944187" y="526880"/>
                    </a:moveTo>
                    <a:cubicBezTo>
                      <a:pt x="930333" y="518413"/>
                      <a:pt x="918787" y="507637"/>
                      <a:pt x="909551" y="493783"/>
                    </a:cubicBezTo>
                    <a:cubicBezTo>
                      <a:pt x="898006" y="476080"/>
                      <a:pt x="891078" y="456067"/>
                      <a:pt x="887999" y="435286"/>
                    </a:cubicBezTo>
                    <a:cubicBezTo>
                      <a:pt x="884151" y="416813"/>
                      <a:pt x="880303" y="398340"/>
                      <a:pt x="874145" y="379868"/>
                    </a:cubicBezTo>
                    <a:cubicBezTo>
                      <a:pt x="872606" y="375249"/>
                      <a:pt x="870297" y="371401"/>
                      <a:pt x="867218" y="367552"/>
                    </a:cubicBezTo>
                    <a:cubicBezTo>
                      <a:pt x="847206" y="339843"/>
                      <a:pt x="817957" y="332916"/>
                      <a:pt x="786400" y="333686"/>
                    </a:cubicBezTo>
                    <a:cubicBezTo>
                      <a:pt x="777933" y="332916"/>
                      <a:pt x="768696" y="335995"/>
                      <a:pt x="760999" y="330607"/>
                    </a:cubicBezTo>
                    <a:cubicBezTo>
                      <a:pt x="754842" y="322140"/>
                      <a:pt x="757921" y="312134"/>
                      <a:pt x="757921" y="302898"/>
                    </a:cubicBezTo>
                    <a:cubicBezTo>
                      <a:pt x="757151" y="283655"/>
                      <a:pt x="760230" y="263643"/>
                      <a:pt x="752533" y="244401"/>
                    </a:cubicBezTo>
                    <a:cubicBezTo>
                      <a:pt x="748684" y="235165"/>
                      <a:pt x="746375" y="225928"/>
                      <a:pt x="738678" y="218231"/>
                    </a:cubicBezTo>
                    <a:cubicBezTo>
                      <a:pt x="734060" y="215152"/>
                      <a:pt x="729442" y="210534"/>
                      <a:pt x="727133" y="205146"/>
                    </a:cubicBezTo>
                    <a:cubicBezTo>
                      <a:pt x="725593" y="202837"/>
                      <a:pt x="723284" y="200528"/>
                      <a:pt x="720975" y="198989"/>
                    </a:cubicBezTo>
                    <a:cubicBezTo>
                      <a:pt x="714048" y="195910"/>
                      <a:pt x="712509" y="189752"/>
                      <a:pt x="710969" y="182825"/>
                    </a:cubicBezTo>
                    <a:cubicBezTo>
                      <a:pt x="706351" y="170510"/>
                      <a:pt x="695575" y="163583"/>
                      <a:pt x="687878" y="154346"/>
                    </a:cubicBezTo>
                    <a:cubicBezTo>
                      <a:pt x="653242" y="118171"/>
                      <a:pt x="617836" y="82764"/>
                      <a:pt x="587048" y="42740"/>
                    </a:cubicBezTo>
                    <a:cubicBezTo>
                      <a:pt x="580121" y="33504"/>
                      <a:pt x="574733" y="23498"/>
                      <a:pt x="566266" y="15031"/>
                    </a:cubicBezTo>
                    <a:cubicBezTo>
                      <a:pt x="544715" y="-7290"/>
                      <a:pt x="524703" y="-4981"/>
                      <a:pt x="509309" y="23498"/>
                    </a:cubicBezTo>
                    <a:cubicBezTo>
                      <a:pt x="508539" y="41201"/>
                      <a:pt x="506230" y="58134"/>
                      <a:pt x="490066" y="68910"/>
                    </a:cubicBezTo>
                    <a:cubicBezTo>
                      <a:pt x="476212" y="98158"/>
                      <a:pt x="473903" y="129716"/>
                      <a:pt x="467745" y="160504"/>
                    </a:cubicBezTo>
                    <a:cubicBezTo>
                      <a:pt x="467745" y="168971"/>
                      <a:pt x="467745" y="176668"/>
                      <a:pt x="464666" y="184365"/>
                    </a:cubicBezTo>
                    <a:cubicBezTo>
                      <a:pt x="463896" y="188983"/>
                      <a:pt x="463127" y="193601"/>
                      <a:pt x="463127" y="198219"/>
                    </a:cubicBezTo>
                    <a:cubicBezTo>
                      <a:pt x="463896" y="280577"/>
                      <a:pt x="473903" y="362934"/>
                      <a:pt x="480830" y="446061"/>
                    </a:cubicBezTo>
                    <a:cubicBezTo>
                      <a:pt x="467745" y="436825"/>
                      <a:pt x="464666" y="418352"/>
                      <a:pt x="446193" y="416813"/>
                    </a:cubicBezTo>
                    <a:cubicBezTo>
                      <a:pt x="443115" y="416813"/>
                      <a:pt x="440806" y="416043"/>
                      <a:pt x="437727" y="415274"/>
                    </a:cubicBezTo>
                    <a:cubicBezTo>
                      <a:pt x="435418" y="412965"/>
                      <a:pt x="433878" y="410655"/>
                      <a:pt x="433878" y="406807"/>
                    </a:cubicBezTo>
                    <a:cubicBezTo>
                      <a:pt x="433878" y="379098"/>
                      <a:pt x="423872" y="352158"/>
                      <a:pt x="425412" y="324449"/>
                    </a:cubicBezTo>
                    <a:cubicBezTo>
                      <a:pt x="420793" y="305207"/>
                      <a:pt x="421563" y="283655"/>
                      <a:pt x="405399" y="268261"/>
                    </a:cubicBezTo>
                    <a:cubicBezTo>
                      <a:pt x="413866" y="317522"/>
                      <a:pt x="422333" y="366783"/>
                      <a:pt x="428490" y="416043"/>
                    </a:cubicBezTo>
                    <a:lnTo>
                      <a:pt x="428490" y="416043"/>
                    </a:lnTo>
                    <a:cubicBezTo>
                      <a:pt x="424642" y="422971"/>
                      <a:pt x="410787" y="416813"/>
                      <a:pt x="410787" y="429128"/>
                    </a:cubicBezTo>
                    <a:cubicBezTo>
                      <a:pt x="393854" y="432207"/>
                      <a:pt x="377690" y="429898"/>
                      <a:pt x="360757" y="426819"/>
                    </a:cubicBezTo>
                    <a:cubicBezTo>
                      <a:pt x="326121" y="421431"/>
                      <a:pt x="291484" y="416813"/>
                      <a:pt x="257618" y="412195"/>
                    </a:cubicBezTo>
                    <a:cubicBezTo>
                      <a:pt x="256848" y="420662"/>
                      <a:pt x="266854" y="419892"/>
                      <a:pt x="269933" y="425280"/>
                    </a:cubicBezTo>
                    <a:cubicBezTo>
                      <a:pt x="315345" y="429898"/>
                      <a:pt x="359987" y="434516"/>
                      <a:pt x="405399" y="438365"/>
                    </a:cubicBezTo>
                    <a:cubicBezTo>
                      <a:pt x="405399" y="439904"/>
                      <a:pt x="406169" y="441443"/>
                      <a:pt x="406939" y="442983"/>
                    </a:cubicBezTo>
                    <a:cubicBezTo>
                      <a:pt x="410787" y="449910"/>
                      <a:pt x="410787" y="457607"/>
                      <a:pt x="413096" y="465304"/>
                    </a:cubicBezTo>
                    <a:cubicBezTo>
                      <a:pt x="416175" y="473001"/>
                      <a:pt x="420793" y="477619"/>
                      <a:pt x="429260" y="479158"/>
                    </a:cubicBezTo>
                    <a:cubicBezTo>
                      <a:pt x="434648" y="479928"/>
                      <a:pt x="440806" y="479158"/>
                      <a:pt x="446193" y="480698"/>
                    </a:cubicBezTo>
                    <a:cubicBezTo>
                      <a:pt x="454660" y="482237"/>
                      <a:pt x="453121" y="488395"/>
                      <a:pt x="453121" y="493783"/>
                    </a:cubicBezTo>
                    <a:cubicBezTo>
                      <a:pt x="453121" y="499940"/>
                      <a:pt x="450042" y="504559"/>
                      <a:pt x="443884" y="503019"/>
                    </a:cubicBezTo>
                    <a:cubicBezTo>
                      <a:pt x="420793" y="496862"/>
                      <a:pt x="395393" y="499940"/>
                      <a:pt x="373842" y="488395"/>
                    </a:cubicBezTo>
                    <a:cubicBezTo>
                      <a:pt x="363066" y="486086"/>
                      <a:pt x="352290" y="484546"/>
                      <a:pt x="342284" y="482237"/>
                    </a:cubicBezTo>
                    <a:cubicBezTo>
                      <a:pt x="304569" y="483777"/>
                      <a:pt x="266854" y="472231"/>
                      <a:pt x="229139" y="480698"/>
                    </a:cubicBezTo>
                    <a:cubicBezTo>
                      <a:pt x="206818" y="486086"/>
                      <a:pt x="183727" y="487625"/>
                      <a:pt x="160636" y="491474"/>
                    </a:cubicBezTo>
                    <a:cubicBezTo>
                      <a:pt x="129078" y="494552"/>
                      <a:pt x="98290" y="505328"/>
                      <a:pt x="67502" y="512255"/>
                    </a:cubicBezTo>
                    <a:cubicBezTo>
                      <a:pt x="52878" y="513795"/>
                      <a:pt x="38254" y="514564"/>
                      <a:pt x="28248" y="527649"/>
                    </a:cubicBezTo>
                    <a:cubicBezTo>
                      <a:pt x="25169" y="530728"/>
                      <a:pt x="22090" y="533037"/>
                      <a:pt x="19781" y="536116"/>
                    </a:cubicBezTo>
                    <a:cubicBezTo>
                      <a:pt x="13624" y="542274"/>
                      <a:pt x="7466" y="547662"/>
                      <a:pt x="2078" y="554589"/>
                    </a:cubicBezTo>
                    <a:cubicBezTo>
                      <a:pt x="-6388" y="577680"/>
                      <a:pt x="12854" y="586146"/>
                      <a:pt x="26709" y="595383"/>
                    </a:cubicBezTo>
                    <a:cubicBezTo>
                      <a:pt x="52878" y="613086"/>
                      <a:pt x="78278" y="631559"/>
                      <a:pt x="99830" y="653880"/>
                    </a:cubicBezTo>
                    <a:cubicBezTo>
                      <a:pt x="105218" y="659268"/>
                      <a:pt x="111375" y="664655"/>
                      <a:pt x="116763" y="670043"/>
                    </a:cubicBezTo>
                    <a:cubicBezTo>
                      <a:pt x="119072" y="673892"/>
                      <a:pt x="122921" y="676201"/>
                      <a:pt x="126769" y="677740"/>
                    </a:cubicBezTo>
                    <a:cubicBezTo>
                      <a:pt x="149860" y="698522"/>
                      <a:pt x="173721" y="718534"/>
                      <a:pt x="196812" y="739316"/>
                    </a:cubicBezTo>
                    <a:cubicBezTo>
                      <a:pt x="202199" y="751631"/>
                      <a:pt x="214515" y="755480"/>
                      <a:pt x="225290" y="760098"/>
                    </a:cubicBezTo>
                    <a:cubicBezTo>
                      <a:pt x="238375" y="769334"/>
                      <a:pt x="252999" y="771643"/>
                      <a:pt x="269163" y="772413"/>
                    </a:cubicBezTo>
                    <a:cubicBezTo>
                      <a:pt x="283018" y="772413"/>
                      <a:pt x="296872" y="772413"/>
                      <a:pt x="310727" y="772413"/>
                    </a:cubicBezTo>
                    <a:cubicBezTo>
                      <a:pt x="335357" y="772413"/>
                      <a:pt x="335357" y="773183"/>
                      <a:pt x="335357" y="797043"/>
                    </a:cubicBezTo>
                    <a:cubicBezTo>
                      <a:pt x="335357" y="811668"/>
                      <a:pt x="334587" y="826292"/>
                      <a:pt x="339975" y="840146"/>
                    </a:cubicBezTo>
                    <a:cubicBezTo>
                      <a:pt x="343054" y="850152"/>
                      <a:pt x="348442" y="859389"/>
                      <a:pt x="351521" y="869395"/>
                    </a:cubicBezTo>
                    <a:cubicBezTo>
                      <a:pt x="355369" y="876322"/>
                      <a:pt x="361527" y="877092"/>
                      <a:pt x="368454" y="877862"/>
                    </a:cubicBezTo>
                    <a:cubicBezTo>
                      <a:pt x="375381" y="877862"/>
                      <a:pt x="382309" y="877862"/>
                      <a:pt x="387696" y="882480"/>
                    </a:cubicBezTo>
                    <a:cubicBezTo>
                      <a:pt x="389236" y="883249"/>
                      <a:pt x="391545" y="884019"/>
                      <a:pt x="393084" y="884789"/>
                    </a:cubicBezTo>
                    <a:cubicBezTo>
                      <a:pt x="402321" y="887868"/>
                      <a:pt x="414636" y="882480"/>
                      <a:pt x="421563" y="894025"/>
                    </a:cubicBezTo>
                    <a:cubicBezTo>
                      <a:pt x="423103" y="895564"/>
                      <a:pt x="424642" y="897104"/>
                      <a:pt x="426181" y="897874"/>
                    </a:cubicBezTo>
                    <a:cubicBezTo>
                      <a:pt x="440806" y="901722"/>
                      <a:pt x="456199" y="900183"/>
                      <a:pt x="470054" y="906340"/>
                    </a:cubicBezTo>
                    <a:cubicBezTo>
                      <a:pt x="485448" y="910189"/>
                      <a:pt x="498533" y="917116"/>
                      <a:pt x="510078" y="927892"/>
                    </a:cubicBezTo>
                    <a:cubicBezTo>
                      <a:pt x="521624" y="936359"/>
                      <a:pt x="529321" y="947904"/>
                      <a:pt x="536248" y="959449"/>
                    </a:cubicBezTo>
                    <a:cubicBezTo>
                      <a:pt x="544715" y="972534"/>
                      <a:pt x="553951" y="976383"/>
                      <a:pt x="565496" y="964067"/>
                    </a:cubicBezTo>
                    <a:cubicBezTo>
                      <a:pt x="569345" y="960219"/>
                      <a:pt x="572424" y="956371"/>
                      <a:pt x="574733" y="951753"/>
                    </a:cubicBezTo>
                    <a:cubicBezTo>
                      <a:pt x="576272" y="941746"/>
                      <a:pt x="580890" y="936359"/>
                      <a:pt x="590896" y="935589"/>
                    </a:cubicBezTo>
                    <a:cubicBezTo>
                      <a:pt x="597824" y="931740"/>
                      <a:pt x="604751" y="927122"/>
                      <a:pt x="610909" y="920965"/>
                    </a:cubicBezTo>
                    <a:cubicBezTo>
                      <a:pt x="612448" y="919425"/>
                      <a:pt x="613218" y="917886"/>
                      <a:pt x="614757" y="915577"/>
                    </a:cubicBezTo>
                    <a:cubicBezTo>
                      <a:pt x="634769" y="888637"/>
                      <a:pt x="647854" y="858619"/>
                      <a:pt x="652472" y="825522"/>
                    </a:cubicBezTo>
                    <a:cubicBezTo>
                      <a:pt x="653242" y="820904"/>
                      <a:pt x="654012" y="816286"/>
                      <a:pt x="654012" y="811668"/>
                    </a:cubicBezTo>
                    <a:cubicBezTo>
                      <a:pt x="653242" y="779340"/>
                      <a:pt x="657860" y="747013"/>
                      <a:pt x="645545" y="716225"/>
                    </a:cubicBezTo>
                    <a:cubicBezTo>
                      <a:pt x="639387" y="690056"/>
                      <a:pt x="628612" y="665425"/>
                      <a:pt x="615527" y="641564"/>
                    </a:cubicBezTo>
                    <a:cubicBezTo>
                      <a:pt x="614757" y="640025"/>
                      <a:pt x="615527" y="637716"/>
                      <a:pt x="616296" y="637716"/>
                    </a:cubicBezTo>
                    <a:cubicBezTo>
                      <a:pt x="619375" y="638486"/>
                      <a:pt x="615527" y="636177"/>
                      <a:pt x="618606" y="637716"/>
                    </a:cubicBezTo>
                    <a:cubicBezTo>
                      <a:pt x="643236" y="652340"/>
                      <a:pt x="643236" y="652340"/>
                      <a:pt x="646315" y="634637"/>
                    </a:cubicBezTo>
                    <a:cubicBezTo>
                      <a:pt x="644006" y="630019"/>
                      <a:pt x="640927" y="626171"/>
                      <a:pt x="637078" y="623092"/>
                    </a:cubicBezTo>
                    <a:cubicBezTo>
                      <a:pt x="635539" y="620783"/>
                      <a:pt x="631690" y="619243"/>
                      <a:pt x="633230" y="616165"/>
                    </a:cubicBezTo>
                    <a:cubicBezTo>
                      <a:pt x="634769" y="613086"/>
                      <a:pt x="637848" y="613855"/>
                      <a:pt x="640157" y="615395"/>
                    </a:cubicBezTo>
                    <a:cubicBezTo>
                      <a:pt x="646315" y="620013"/>
                      <a:pt x="650933" y="626940"/>
                      <a:pt x="657860" y="631559"/>
                    </a:cubicBezTo>
                    <a:cubicBezTo>
                      <a:pt x="683260" y="645413"/>
                      <a:pt x="712509" y="650031"/>
                      <a:pt x="740218" y="654649"/>
                    </a:cubicBezTo>
                    <a:cubicBezTo>
                      <a:pt x="753303" y="657728"/>
                      <a:pt x="766387" y="659268"/>
                      <a:pt x="779472" y="658498"/>
                    </a:cubicBezTo>
                    <a:cubicBezTo>
                      <a:pt x="792557" y="659268"/>
                      <a:pt x="804872" y="655419"/>
                      <a:pt x="817187" y="652340"/>
                    </a:cubicBezTo>
                    <a:cubicBezTo>
                      <a:pt x="873375" y="643874"/>
                      <a:pt x="915709" y="611546"/>
                      <a:pt x="950345" y="568443"/>
                    </a:cubicBezTo>
                    <a:cubicBezTo>
                      <a:pt x="954193" y="562286"/>
                      <a:pt x="959581" y="556898"/>
                      <a:pt x="962660" y="549971"/>
                    </a:cubicBezTo>
                    <a:cubicBezTo>
                      <a:pt x="966509" y="536116"/>
                      <a:pt x="951115" y="535346"/>
                      <a:pt x="944187" y="526880"/>
                    </a:cubicBezTo>
                    <a:close/>
                  </a:path>
                </a:pathLst>
              </a:custGeom>
              <a:solidFill>
                <a:schemeClr val="accent6"/>
              </a:solidFill>
              <a:ln w="7692" cap="flat">
                <a:noFill/>
                <a:prstDash val="solid"/>
                <a:miter/>
              </a:ln>
            </p:spPr>
            <p:txBody>
              <a:bodyPr rtlCol="0" anchor="ctr"/>
              <a:lstStyle/>
              <a:p>
                <a:endParaRPr lang="en-US"/>
              </a:p>
            </p:txBody>
          </p:sp>
          <p:sp>
            <p:nvSpPr>
              <p:cNvPr id="53" name="Freeform: Shape 62">
                <a:extLst>
                  <a:ext uri="{FF2B5EF4-FFF2-40B4-BE49-F238E27FC236}">
                    <a16:creationId xmlns="" xmlns:a16="http://schemas.microsoft.com/office/drawing/2014/main" id="{0E50D132-2D0D-4B36-B6FD-55A2361385B4}"/>
                  </a:ext>
                </a:extLst>
              </p:cNvPr>
              <p:cNvSpPr/>
              <p:nvPr/>
            </p:nvSpPr>
            <p:spPr>
              <a:xfrm rot="9900000" flipH="1">
                <a:off x="5408448" y="3596944"/>
                <a:ext cx="660342" cy="665626"/>
              </a:xfrm>
              <a:custGeom>
                <a:avLst/>
                <a:gdLst>
                  <a:gd name="connsiteX0" fmla="*/ 944187 w 962121"/>
                  <a:gd name="connsiteY0" fmla="*/ 526880 h 969818"/>
                  <a:gd name="connsiteX1" fmla="*/ 909551 w 962121"/>
                  <a:gd name="connsiteY1" fmla="*/ 493783 h 969818"/>
                  <a:gd name="connsiteX2" fmla="*/ 887999 w 962121"/>
                  <a:gd name="connsiteY2" fmla="*/ 435286 h 969818"/>
                  <a:gd name="connsiteX3" fmla="*/ 874145 w 962121"/>
                  <a:gd name="connsiteY3" fmla="*/ 379868 h 969818"/>
                  <a:gd name="connsiteX4" fmla="*/ 867218 w 962121"/>
                  <a:gd name="connsiteY4" fmla="*/ 367552 h 969818"/>
                  <a:gd name="connsiteX5" fmla="*/ 786400 w 962121"/>
                  <a:gd name="connsiteY5" fmla="*/ 333686 h 969818"/>
                  <a:gd name="connsiteX6" fmla="*/ 760999 w 962121"/>
                  <a:gd name="connsiteY6" fmla="*/ 330607 h 969818"/>
                  <a:gd name="connsiteX7" fmla="*/ 757921 w 962121"/>
                  <a:gd name="connsiteY7" fmla="*/ 302898 h 969818"/>
                  <a:gd name="connsiteX8" fmla="*/ 752533 w 962121"/>
                  <a:gd name="connsiteY8" fmla="*/ 244401 h 969818"/>
                  <a:gd name="connsiteX9" fmla="*/ 738678 w 962121"/>
                  <a:gd name="connsiteY9" fmla="*/ 218231 h 969818"/>
                  <a:gd name="connsiteX10" fmla="*/ 727133 w 962121"/>
                  <a:gd name="connsiteY10" fmla="*/ 205146 h 969818"/>
                  <a:gd name="connsiteX11" fmla="*/ 720975 w 962121"/>
                  <a:gd name="connsiteY11" fmla="*/ 198989 h 969818"/>
                  <a:gd name="connsiteX12" fmla="*/ 710969 w 962121"/>
                  <a:gd name="connsiteY12" fmla="*/ 182825 h 969818"/>
                  <a:gd name="connsiteX13" fmla="*/ 687878 w 962121"/>
                  <a:gd name="connsiteY13" fmla="*/ 154346 h 969818"/>
                  <a:gd name="connsiteX14" fmla="*/ 587048 w 962121"/>
                  <a:gd name="connsiteY14" fmla="*/ 42740 h 969818"/>
                  <a:gd name="connsiteX15" fmla="*/ 566266 w 962121"/>
                  <a:gd name="connsiteY15" fmla="*/ 15031 h 969818"/>
                  <a:gd name="connsiteX16" fmla="*/ 509309 w 962121"/>
                  <a:gd name="connsiteY16" fmla="*/ 23498 h 969818"/>
                  <a:gd name="connsiteX17" fmla="*/ 490066 w 962121"/>
                  <a:gd name="connsiteY17" fmla="*/ 68910 h 969818"/>
                  <a:gd name="connsiteX18" fmla="*/ 467745 w 962121"/>
                  <a:gd name="connsiteY18" fmla="*/ 160504 h 969818"/>
                  <a:gd name="connsiteX19" fmla="*/ 464666 w 962121"/>
                  <a:gd name="connsiteY19" fmla="*/ 184365 h 969818"/>
                  <a:gd name="connsiteX20" fmla="*/ 463127 w 962121"/>
                  <a:gd name="connsiteY20" fmla="*/ 198219 h 969818"/>
                  <a:gd name="connsiteX21" fmla="*/ 480830 w 962121"/>
                  <a:gd name="connsiteY21" fmla="*/ 446061 h 969818"/>
                  <a:gd name="connsiteX22" fmla="*/ 446193 w 962121"/>
                  <a:gd name="connsiteY22" fmla="*/ 416813 h 969818"/>
                  <a:gd name="connsiteX23" fmla="*/ 437727 w 962121"/>
                  <a:gd name="connsiteY23" fmla="*/ 415274 h 969818"/>
                  <a:gd name="connsiteX24" fmla="*/ 433878 w 962121"/>
                  <a:gd name="connsiteY24" fmla="*/ 406807 h 969818"/>
                  <a:gd name="connsiteX25" fmla="*/ 425412 w 962121"/>
                  <a:gd name="connsiteY25" fmla="*/ 324449 h 969818"/>
                  <a:gd name="connsiteX26" fmla="*/ 405399 w 962121"/>
                  <a:gd name="connsiteY26" fmla="*/ 268261 h 969818"/>
                  <a:gd name="connsiteX27" fmla="*/ 428490 w 962121"/>
                  <a:gd name="connsiteY27" fmla="*/ 416043 h 969818"/>
                  <a:gd name="connsiteX28" fmla="*/ 428490 w 962121"/>
                  <a:gd name="connsiteY28" fmla="*/ 416043 h 969818"/>
                  <a:gd name="connsiteX29" fmla="*/ 410787 w 962121"/>
                  <a:gd name="connsiteY29" fmla="*/ 429128 h 969818"/>
                  <a:gd name="connsiteX30" fmla="*/ 360757 w 962121"/>
                  <a:gd name="connsiteY30" fmla="*/ 426819 h 969818"/>
                  <a:gd name="connsiteX31" fmla="*/ 257618 w 962121"/>
                  <a:gd name="connsiteY31" fmla="*/ 412195 h 969818"/>
                  <a:gd name="connsiteX32" fmla="*/ 269933 w 962121"/>
                  <a:gd name="connsiteY32" fmla="*/ 425280 h 969818"/>
                  <a:gd name="connsiteX33" fmla="*/ 405399 w 962121"/>
                  <a:gd name="connsiteY33" fmla="*/ 438365 h 969818"/>
                  <a:gd name="connsiteX34" fmla="*/ 406939 w 962121"/>
                  <a:gd name="connsiteY34" fmla="*/ 442983 h 969818"/>
                  <a:gd name="connsiteX35" fmla="*/ 413096 w 962121"/>
                  <a:gd name="connsiteY35" fmla="*/ 465304 h 969818"/>
                  <a:gd name="connsiteX36" fmla="*/ 429260 w 962121"/>
                  <a:gd name="connsiteY36" fmla="*/ 479158 h 969818"/>
                  <a:gd name="connsiteX37" fmla="*/ 446193 w 962121"/>
                  <a:gd name="connsiteY37" fmla="*/ 480698 h 969818"/>
                  <a:gd name="connsiteX38" fmla="*/ 453121 w 962121"/>
                  <a:gd name="connsiteY38" fmla="*/ 493783 h 969818"/>
                  <a:gd name="connsiteX39" fmla="*/ 443884 w 962121"/>
                  <a:gd name="connsiteY39" fmla="*/ 503019 h 969818"/>
                  <a:gd name="connsiteX40" fmla="*/ 373842 w 962121"/>
                  <a:gd name="connsiteY40" fmla="*/ 488395 h 969818"/>
                  <a:gd name="connsiteX41" fmla="*/ 342284 w 962121"/>
                  <a:gd name="connsiteY41" fmla="*/ 482237 h 969818"/>
                  <a:gd name="connsiteX42" fmla="*/ 229139 w 962121"/>
                  <a:gd name="connsiteY42" fmla="*/ 480698 h 969818"/>
                  <a:gd name="connsiteX43" fmla="*/ 160636 w 962121"/>
                  <a:gd name="connsiteY43" fmla="*/ 491474 h 969818"/>
                  <a:gd name="connsiteX44" fmla="*/ 67502 w 962121"/>
                  <a:gd name="connsiteY44" fmla="*/ 512255 h 969818"/>
                  <a:gd name="connsiteX45" fmla="*/ 28248 w 962121"/>
                  <a:gd name="connsiteY45" fmla="*/ 527649 h 969818"/>
                  <a:gd name="connsiteX46" fmla="*/ 19781 w 962121"/>
                  <a:gd name="connsiteY46" fmla="*/ 536116 h 969818"/>
                  <a:gd name="connsiteX47" fmla="*/ 2078 w 962121"/>
                  <a:gd name="connsiteY47" fmla="*/ 554589 h 969818"/>
                  <a:gd name="connsiteX48" fmla="*/ 26709 w 962121"/>
                  <a:gd name="connsiteY48" fmla="*/ 595383 h 969818"/>
                  <a:gd name="connsiteX49" fmla="*/ 99830 w 962121"/>
                  <a:gd name="connsiteY49" fmla="*/ 653880 h 969818"/>
                  <a:gd name="connsiteX50" fmla="*/ 116763 w 962121"/>
                  <a:gd name="connsiteY50" fmla="*/ 670043 h 969818"/>
                  <a:gd name="connsiteX51" fmla="*/ 126769 w 962121"/>
                  <a:gd name="connsiteY51" fmla="*/ 677740 h 969818"/>
                  <a:gd name="connsiteX52" fmla="*/ 196812 w 962121"/>
                  <a:gd name="connsiteY52" fmla="*/ 739316 h 969818"/>
                  <a:gd name="connsiteX53" fmla="*/ 225290 w 962121"/>
                  <a:gd name="connsiteY53" fmla="*/ 760098 h 969818"/>
                  <a:gd name="connsiteX54" fmla="*/ 269163 w 962121"/>
                  <a:gd name="connsiteY54" fmla="*/ 772413 h 969818"/>
                  <a:gd name="connsiteX55" fmla="*/ 310727 w 962121"/>
                  <a:gd name="connsiteY55" fmla="*/ 772413 h 969818"/>
                  <a:gd name="connsiteX56" fmla="*/ 335357 w 962121"/>
                  <a:gd name="connsiteY56" fmla="*/ 797043 h 969818"/>
                  <a:gd name="connsiteX57" fmla="*/ 339975 w 962121"/>
                  <a:gd name="connsiteY57" fmla="*/ 840146 h 969818"/>
                  <a:gd name="connsiteX58" fmla="*/ 351521 w 962121"/>
                  <a:gd name="connsiteY58" fmla="*/ 869395 h 969818"/>
                  <a:gd name="connsiteX59" fmla="*/ 368454 w 962121"/>
                  <a:gd name="connsiteY59" fmla="*/ 877862 h 969818"/>
                  <a:gd name="connsiteX60" fmla="*/ 387696 w 962121"/>
                  <a:gd name="connsiteY60" fmla="*/ 882480 h 969818"/>
                  <a:gd name="connsiteX61" fmla="*/ 393084 w 962121"/>
                  <a:gd name="connsiteY61" fmla="*/ 884789 h 969818"/>
                  <a:gd name="connsiteX62" fmla="*/ 421563 w 962121"/>
                  <a:gd name="connsiteY62" fmla="*/ 894025 h 969818"/>
                  <a:gd name="connsiteX63" fmla="*/ 426181 w 962121"/>
                  <a:gd name="connsiteY63" fmla="*/ 897874 h 969818"/>
                  <a:gd name="connsiteX64" fmla="*/ 470054 w 962121"/>
                  <a:gd name="connsiteY64" fmla="*/ 906340 h 969818"/>
                  <a:gd name="connsiteX65" fmla="*/ 510078 w 962121"/>
                  <a:gd name="connsiteY65" fmla="*/ 927892 h 969818"/>
                  <a:gd name="connsiteX66" fmla="*/ 536248 w 962121"/>
                  <a:gd name="connsiteY66" fmla="*/ 959449 h 969818"/>
                  <a:gd name="connsiteX67" fmla="*/ 565496 w 962121"/>
                  <a:gd name="connsiteY67" fmla="*/ 964067 h 969818"/>
                  <a:gd name="connsiteX68" fmla="*/ 574733 w 962121"/>
                  <a:gd name="connsiteY68" fmla="*/ 951753 h 969818"/>
                  <a:gd name="connsiteX69" fmla="*/ 590896 w 962121"/>
                  <a:gd name="connsiteY69" fmla="*/ 935589 h 969818"/>
                  <a:gd name="connsiteX70" fmla="*/ 610909 w 962121"/>
                  <a:gd name="connsiteY70" fmla="*/ 920965 h 969818"/>
                  <a:gd name="connsiteX71" fmla="*/ 614757 w 962121"/>
                  <a:gd name="connsiteY71" fmla="*/ 915577 h 969818"/>
                  <a:gd name="connsiteX72" fmla="*/ 652472 w 962121"/>
                  <a:gd name="connsiteY72" fmla="*/ 825522 h 969818"/>
                  <a:gd name="connsiteX73" fmla="*/ 654012 w 962121"/>
                  <a:gd name="connsiteY73" fmla="*/ 811668 h 969818"/>
                  <a:gd name="connsiteX74" fmla="*/ 645545 w 962121"/>
                  <a:gd name="connsiteY74" fmla="*/ 716225 h 969818"/>
                  <a:gd name="connsiteX75" fmla="*/ 615527 w 962121"/>
                  <a:gd name="connsiteY75" fmla="*/ 641564 h 969818"/>
                  <a:gd name="connsiteX76" fmla="*/ 616296 w 962121"/>
                  <a:gd name="connsiteY76" fmla="*/ 637716 h 969818"/>
                  <a:gd name="connsiteX77" fmla="*/ 618606 w 962121"/>
                  <a:gd name="connsiteY77" fmla="*/ 637716 h 969818"/>
                  <a:gd name="connsiteX78" fmla="*/ 646315 w 962121"/>
                  <a:gd name="connsiteY78" fmla="*/ 634637 h 969818"/>
                  <a:gd name="connsiteX79" fmla="*/ 637078 w 962121"/>
                  <a:gd name="connsiteY79" fmla="*/ 623092 h 969818"/>
                  <a:gd name="connsiteX80" fmla="*/ 633230 w 962121"/>
                  <a:gd name="connsiteY80" fmla="*/ 616165 h 969818"/>
                  <a:gd name="connsiteX81" fmla="*/ 640157 w 962121"/>
                  <a:gd name="connsiteY81" fmla="*/ 615395 h 969818"/>
                  <a:gd name="connsiteX82" fmla="*/ 657860 w 962121"/>
                  <a:gd name="connsiteY82" fmla="*/ 631559 h 969818"/>
                  <a:gd name="connsiteX83" fmla="*/ 740218 w 962121"/>
                  <a:gd name="connsiteY83" fmla="*/ 654649 h 969818"/>
                  <a:gd name="connsiteX84" fmla="*/ 779472 w 962121"/>
                  <a:gd name="connsiteY84" fmla="*/ 658498 h 969818"/>
                  <a:gd name="connsiteX85" fmla="*/ 817187 w 962121"/>
                  <a:gd name="connsiteY85" fmla="*/ 652340 h 969818"/>
                  <a:gd name="connsiteX86" fmla="*/ 950345 w 962121"/>
                  <a:gd name="connsiteY86" fmla="*/ 568443 h 969818"/>
                  <a:gd name="connsiteX87" fmla="*/ 962660 w 962121"/>
                  <a:gd name="connsiteY87" fmla="*/ 549971 h 969818"/>
                  <a:gd name="connsiteX88" fmla="*/ 944187 w 962121"/>
                  <a:gd name="connsiteY88" fmla="*/ 526880 h 96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962121" h="969818">
                    <a:moveTo>
                      <a:pt x="944187" y="526880"/>
                    </a:moveTo>
                    <a:cubicBezTo>
                      <a:pt x="930333" y="518413"/>
                      <a:pt x="918787" y="507637"/>
                      <a:pt x="909551" y="493783"/>
                    </a:cubicBezTo>
                    <a:cubicBezTo>
                      <a:pt x="898006" y="476080"/>
                      <a:pt x="891078" y="456067"/>
                      <a:pt x="887999" y="435286"/>
                    </a:cubicBezTo>
                    <a:cubicBezTo>
                      <a:pt x="884151" y="416813"/>
                      <a:pt x="880303" y="398340"/>
                      <a:pt x="874145" y="379868"/>
                    </a:cubicBezTo>
                    <a:cubicBezTo>
                      <a:pt x="872606" y="375249"/>
                      <a:pt x="870297" y="371401"/>
                      <a:pt x="867218" y="367552"/>
                    </a:cubicBezTo>
                    <a:cubicBezTo>
                      <a:pt x="847206" y="339843"/>
                      <a:pt x="817957" y="332916"/>
                      <a:pt x="786400" y="333686"/>
                    </a:cubicBezTo>
                    <a:cubicBezTo>
                      <a:pt x="777933" y="332916"/>
                      <a:pt x="768696" y="335995"/>
                      <a:pt x="760999" y="330607"/>
                    </a:cubicBezTo>
                    <a:cubicBezTo>
                      <a:pt x="754842" y="322140"/>
                      <a:pt x="757921" y="312134"/>
                      <a:pt x="757921" y="302898"/>
                    </a:cubicBezTo>
                    <a:cubicBezTo>
                      <a:pt x="757151" y="283655"/>
                      <a:pt x="760230" y="263643"/>
                      <a:pt x="752533" y="244401"/>
                    </a:cubicBezTo>
                    <a:cubicBezTo>
                      <a:pt x="748684" y="235165"/>
                      <a:pt x="746375" y="225928"/>
                      <a:pt x="738678" y="218231"/>
                    </a:cubicBezTo>
                    <a:cubicBezTo>
                      <a:pt x="734060" y="215152"/>
                      <a:pt x="729442" y="210534"/>
                      <a:pt x="727133" y="205146"/>
                    </a:cubicBezTo>
                    <a:cubicBezTo>
                      <a:pt x="725593" y="202837"/>
                      <a:pt x="723284" y="200528"/>
                      <a:pt x="720975" y="198989"/>
                    </a:cubicBezTo>
                    <a:cubicBezTo>
                      <a:pt x="714048" y="195910"/>
                      <a:pt x="712509" y="189752"/>
                      <a:pt x="710969" y="182825"/>
                    </a:cubicBezTo>
                    <a:cubicBezTo>
                      <a:pt x="706351" y="170510"/>
                      <a:pt x="695575" y="163583"/>
                      <a:pt x="687878" y="154346"/>
                    </a:cubicBezTo>
                    <a:cubicBezTo>
                      <a:pt x="653242" y="118171"/>
                      <a:pt x="617836" y="82764"/>
                      <a:pt x="587048" y="42740"/>
                    </a:cubicBezTo>
                    <a:cubicBezTo>
                      <a:pt x="580121" y="33504"/>
                      <a:pt x="574733" y="23498"/>
                      <a:pt x="566266" y="15031"/>
                    </a:cubicBezTo>
                    <a:cubicBezTo>
                      <a:pt x="544715" y="-7290"/>
                      <a:pt x="524703" y="-4981"/>
                      <a:pt x="509309" y="23498"/>
                    </a:cubicBezTo>
                    <a:cubicBezTo>
                      <a:pt x="508539" y="41201"/>
                      <a:pt x="506230" y="58134"/>
                      <a:pt x="490066" y="68910"/>
                    </a:cubicBezTo>
                    <a:cubicBezTo>
                      <a:pt x="476212" y="98158"/>
                      <a:pt x="473903" y="129716"/>
                      <a:pt x="467745" y="160504"/>
                    </a:cubicBezTo>
                    <a:cubicBezTo>
                      <a:pt x="467745" y="168971"/>
                      <a:pt x="467745" y="176668"/>
                      <a:pt x="464666" y="184365"/>
                    </a:cubicBezTo>
                    <a:cubicBezTo>
                      <a:pt x="463896" y="188983"/>
                      <a:pt x="463127" y="193601"/>
                      <a:pt x="463127" y="198219"/>
                    </a:cubicBezTo>
                    <a:cubicBezTo>
                      <a:pt x="463896" y="280577"/>
                      <a:pt x="473903" y="362934"/>
                      <a:pt x="480830" y="446061"/>
                    </a:cubicBezTo>
                    <a:cubicBezTo>
                      <a:pt x="467745" y="436825"/>
                      <a:pt x="464666" y="418352"/>
                      <a:pt x="446193" y="416813"/>
                    </a:cubicBezTo>
                    <a:cubicBezTo>
                      <a:pt x="443115" y="416813"/>
                      <a:pt x="440806" y="416043"/>
                      <a:pt x="437727" y="415274"/>
                    </a:cubicBezTo>
                    <a:cubicBezTo>
                      <a:pt x="435418" y="412965"/>
                      <a:pt x="433878" y="410655"/>
                      <a:pt x="433878" y="406807"/>
                    </a:cubicBezTo>
                    <a:cubicBezTo>
                      <a:pt x="433878" y="379098"/>
                      <a:pt x="423872" y="352158"/>
                      <a:pt x="425412" y="324449"/>
                    </a:cubicBezTo>
                    <a:cubicBezTo>
                      <a:pt x="420793" y="305207"/>
                      <a:pt x="421563" y="283655"/>
                      <a:pt x="405399" y="268261"/>
                    </a:cubicBezTo>
                    <a:cubicBezTo>
                      <a:pt x="413866" y="317522"/>
                      <a:pt x="422333" y="366783"/>
                      <a:pt x="428490" y="416043"/>
                    </a:cubicBezTo>
                    <a:lnTo>
                      <a:pt x="428490" y="416043"/>
                    </a:lnTo>
                    <a:cubicBezTo>
                      <a:pt x="424642" y="422971"/>
                      <a:pt x="410787" y="416813"/>
                      <a:pt x="410787" y="429128"/>
                    </a:cubicBezTo>
                    <a:cubicBezTo>
                      <a:pt x="393854" y="432207"/>
                      <a:pt x="377690" y="429898"/>
                      <a:pt x="360757" y="426819"/>
                    </a:cubicBezTo>
                    <a:cubicBezTo>
                      <a:pt x="326121" y="421431"/>
                      <a:pt x="291484" y="416813"/>
                      <a:pt x="257618" y="412195"/>
                    </a:cubicBezTo>
                    <a:cubicBezTo>
                      <a:pt x="256848" y="420662"/>
                      <a:pt x="266854" y="419892"/>
                      <a:pt x="269933" y="425280"/>
                    </a:cubicBezTo>
                    <a:cubicBezTo>
                      <a:pt x="315345" y="429898"/>
                      <a:pt x="359987" y="434516"/>
                      <a:pt x="405399" y="438365"/>
                    </a:cubicBezTo>
                    <a:cubicBezTo>
                      <a:pt x="405399" y="439904"/>
                      <a:pt x="406169" y="441443"/>
                      <a:pt x="406939" y="442983"/>
                    </a:cubicBezTo>
                    <a:cubicBezTo>
                      <a:pt x="410787" y="449910"/>
                      <a:pt x="410787" y="457607"/>
                      <a:pt x="413096" y="465304"/>
                    </a:cubicBezTo>
                    <a:cubicBezTo>
                      <a:pt x="416175" y="473001"/>
                      <a:pt x="420793" y="477619"/>
                      <a:pt x="429260" y="479158"/>
                    </a:cubicBezTo>
                    <a:cubicBezTo>
                      <a:pt x="434648" y="479928"/>
                      <a:pt x="440806" y="479158"/>
                      <a:pt x="446193" y="480698"/>
                    </a:cubicBezTo>
                    <a:cubicBezTo>
                      <a:pt x="454660" y="482237"/>
                      <a:pt x="453121" y="488395"/>
                      <a:pt x="453121" y="493783"/>
                    </a:cubicBezTo>
                    <a:cubicBezTo>
                      <a:pt x="453121" y="499940"/>
                      <a:pt x="450042" y="504559"/>
                      <a:pt x="443884" y="503019"/>
                    </a:cubicBezTo>
                    <a:cubicBezTo>
                      <a:pt x="420793" y="496862"/>
                      <a:pt x="395393" y="499940"/>
                      <a:pt x="373842" y="488395"/>
                    </a:cubicBezTo>
                    <a:cubicBezTo>
                      <a:pt x="363066" y="486086"/>
                      <a:pt x="352290" y="484546"/>
                      <a:pt x="342284" y="482237"/>
                    </a:cubicBezTo>
                    <a:cubicBezTo>
                      <a:pt x="304569" y="483777"/>
                      <a:pt x="266854" y="472231"/>
                      <a:pt x="229139" y="480698"/>
                    </a:cubicBezTo>
                    <a:cubicBezTo>
                      <a:pt x="206818" y="486086"/>
                      <a:pt x="183727" y="487625"/>
                      <a:pt x="160636" y="491474"/>
                    </a:cubicBezTo>
                    <a:cubicBezTo>
                      <a:pt x="129078" y="494552"/>
                      <a:pt x="98290" y="505328"/>
                      <a:pt x="67502" y="512255"/>
                    </a:cubicBezTo>
                    <a:cubicBezTo>
                      <a:pt x="52878" y="513795"/>
                      <a:pt x="38254" y="514564"/>
                      <a:pt x="28248" y="527649"/>
                    </a:cubicBezTo>
                    <a:cubicBezTo>
                      <a:pt x="25169" y="530728"/>
                      <a:pt x="22090" y="533037"/>
                      <a:pt x="19781" y="536116"/>
                    </a:cubicBezTo>
                    <a:cubicBezTo>
                      <a:pt x="13624" y="542274"/>
                      <a:pt x="7466" y="547662"/>
                      <a:pt x="2078" y="554589"/>
                    </a:cubicBezTo>
                    <a:cubicBezTo>
                      <a:pt x="-6388" y="577680"/>
                      <a:pt x="12854" y="586146"/>
                      <a:pt x="26709" y="595383"/>
                    </a:cubicBezTo>
                    <a:cubicBezTo>
                      <a:pt x="52878" y="613086"/>
                      <a:pt x="78278" y="631559"/>
                      <a:pt x="99830" y="653880"/>
                    </a:cubicBezTo>
                    <a:cubicBezTo>
                      <a:pt x="105218" y="659268"/>
                      <a:pt x="111375" y="664655"/>
                      <a:pt x="116763" y="670043"/>
                    </a:cubicBezTo>
                    <a:cubicBezTo>
                      <a:pt x="119072" y="673892"/>
                      <a:pt x="122921" y="676201"/>
                      <a:pt x="126769" y="677740"/>
                    </a:cubicBezTo>
                    <a:cubicBezTo>
                      <a:pt x="149860" y="698522"/>
                      <a:pt x="173721" y="718534"/>
                      <a:pt x="196812" y="739316"/>
                    </a:cubicBezTo>
                    <a:cubicBezTo>
                      <a:pt x="202199" y="751631"/>
                      <a:pt x="214515" y="755480"/>
                      <a:pt x="225290" y="760098"/>
                    </a:cubicBezTo>
                    <a:cubicBezTo>
                      <a:pt x="238375" y="769334"/>
                      <a:pt x="252999" y="771643"/>
                      <a:pt x="269163" y="772413"/>
                    </a:cubicBezTo>
                    <a:cubicBezTo>
                      <a:pt x="283018" y="772413"/>
                      <a:pt x="296872" y="772413"/>
                      <a:pt x="310727" y="772413"/>
                    </a:cubicBezTo>
                    <a:cubicBezTo>
                      <a:pt x="335357" y="772413"/>
                      <a:pt x="335357" y="773183"/>
                      <a:pt x="335357" y="797043"/>
                    </a:cubicBezTo>
                    <a:cubicBezTo>
                      <a:pt x="335357" y="811668"/>
                      <a:pt x="334587" y="826292"/>
                      <a:pt x="339975" y="840146"/>
                    </a:cubicBezTo>
                    <a:cubicBezTo>
                      <a:pt x="343054" y="850152"/>
                      <a:pt x="348442" y="859389"/>
                      <a:pt x="351521" y="869395"/>
                    </a:cubicBezTo>
                    <a:cubicBezTo>
                      <a:pt x="355369" y="876322"/>
                      <a:pt x="361527" y="877092"/>
                      <a:pt x="368454" y="877862"/>
                    </a:cubicBezTo>
                    <a:cubicBezTo>
                      <a:pt x="375381" y="877862"/>
                      <a:pt x="382309" y="877862"/>
                      <a:pt x="387696" y="882480"/>
                    </a:cubicBezTo>
                    <a:cubicBezTo>
                      <a:pt x="389236" y="883249"/>
                      <a:pt x="391545" y="884019"/>
                      <a:pt x="393084" y="884789"/>
                    </a:cubicBezTo>
                    <a:cubicBezTo>
                      <a:pt x="402321" y="887868"/>
                      <a:pt x="414636" y="882480"/>
                      <a:pt x="421563" y="894025"/>
                    </a:cubicBezTo>
                    <a:cubicBezTo>
                      <a:pt x="423103" y="895564"/>
                      <a:pt x="424642" y="897104"/>
                      <a:pt x="426181" y="897874"/>
                    </a:cubicBezTo>
                    <a:cubicBezTo>
                      <a:pt x="440806" y="901722"/>
                      <a:pt x="456199" y="900183"/>
                      <a:pt x="470054" y="906340"/>
                    </a:cubicBezTo>
                    <a:cubicBezTo>
                      <a:pt x="485448" y="910189"/>
                      <a:pt x="498533" y="917116"/>
                      <a:pt x="510078" y="927892"/>
                    </a:cubicBezTo>
                    <a:cubicBezTo>
                      <a:pt x="521624" y="936359"/>
                      <a:pt x="529321" y="947904"/>
                      <a:pt x="536248" y="959449"/>
                    </a:cubicBezTo>
                    <a:cubicBezTo>
                      <a:pt x="544715" y="972534"/>
                      <a:pt x="553951" y="976383"/>
                      <a:pt x="565496" y="964067"/>
                    </a:cubicBezTo>
                    <a:cubicBezTo>
                      <a:pt x="569345" y="960219"/>
                      <a:pt x="572424" y="956371"/>
                      <a:pt x="574733" y="951753"/>
                    </a:cubicBezTo>
                    <a:cubicBezTo>
                      <a:pt x="576272" y="941746"/>
                      <a:pt x="580890" y="936359"/>
                      <a:pt x="590896" y="935589"/>
                    </a:cubicBezTo>
                    <a:cubicBezTo>
                      <a:pt x="597824" y="931740"/>
                      <a:pt x="604751" y="927122"/>
                      <a:pt x="610909" y="920965"/>
                    </a:cubicBezTo>
                    <a:cubicBezTo>
                      <a:pt x="612448" y="919425"/>
                      <a:pt x="613218" y="917886"/>
                      <a:pt x="614757" y="915577"/>
                    </a:cubicBezTo>
                    <a:cubicBezTo>
                      <a:pt x="634769" y="888637"/>
                      <a:pt x="647854" y="858619"/>
                      <a:pt x="652472" y="825522"/>
                    </a:cubicBezTo>
                    <a:cubicBezTo>
                      <a:pt x="653242" y="820904"/>
                      <a:pt x="654012" y="816286"/>
                      <a:pt x="654012" y="811668"/>
                    </a:cubicBezTo>
                    <a:cubicBezTo>
                      <a:pt x="653242" y="779340"/>
                      <a:pt x="657860" y="747013"/>
                      <a:pt x="645545" y="716225"/>
                    </a:cubicBezTo>
                    <a:cubicBezTo>
                      <a:pt x="639387" y="690056"/>
                      <a:pt x="628612" y="665425"/>
                      <a:pt x="615527" y="641564"/>
                    </a:cubicBezTo>
                    <a:cubicBezTo>
                      <a:pt x="614757" y="640025"/>
                      <a:pt x="615527" y="637716"/>
                      <a:pt x="616296" y="637716"/>
                    </a:cubicBezTo>
                    <a:cubicBezTo>
                      <a:pt x="619375" y="638486"/>
                      <a:pt x="615527" y="636177"/>
                      <a:pt x="618606" y="637716"/>
                    </a:cubicBezTo>
                    <a:cubicBezTo>
                      <a:pt x="643236" y="652340"/>
                      <a:pt x="643236" y="652340"/>
                      <a:pt x="646315" y="634637"/>
                    </a:cubicBezTo>
                    <a:cubicBezTo>
                      <a:pt x="644006" y="630019"/>
                      <a:pt x="640927" y="626171"/>
                      <a:pt x="637078" y="623092"/>
                    </a:cubicBezTo>
                    <a:cubicBezTo>
                      <a:pt x="635539" y="620783"/>
                      <a:pt x="631690" y="619243"/>
                      <a:pt x="633230" y="616165"/>
                    </a:cubicBezTo>
                    <a:cubicBezTo>
                      <a:pt x="634769" y="613086"/>
                      <a:pt x="637848" y="613855"/>
                      <a:pt x="640157" y="615395"/>
                    </a:cubicBezTo>
                    <a:cubicBezTo>
                      <a:pt x="646315" y="620013"/>
                      <a:pt x="650933" y="626940"/>
                      <a:pt x="657860" y="631559"/>
                    </a:cubicBezTo>
                    <a:cubicBezTo>
                      <a:pt x="683260" y="645413"/>
                      <a:pt x="712509" y="650031"/>
                      <a:pt x="740218" y="654649"/>
                    </a:cubicBezTo>
                    <a:cubicBezTo>
                      <a:pt x="753303" y="657728"/>
                      <a:pt x="766387" y="659268"/>
                      <a:pt x="779472" y="658498"/>
                    </a:cubicBezTo>
                    <a:cubicBezTo>
                      <a:pt x="792557" y="659268"/>
                      <a:pt x="804872" y="655419"/>
                      <a:pt x="817187" y="652340"/>
                    </a:cubicBezTo>
                    <a:cubicBezTo>
                      <a:pt x="873375" y="643874"/>
                      <a:pt x="915709" y="611546"/>
                      <a:pt x="950345" y="568443"/>
                    </a:cubicBezTo>
                    <a:cubicBezTo>
                      <a:pt x="954193" y="562286"/>
                      <a:pt x="959581" y="556898"/>
                      <a:pt x="962660" y="549971"/>
                    </a:cubicBezTo>
                    <a:cubicBezTo>
                      <a:pt x="966509" y="536116"/>
                      <a:pt x="951115" y="535346"/>
                      <a:pt x="944187" y="526880"/>
                    </a:cubicBezTo>
                    <a:close/>
                  </a:path>
                </a:pathLst>
              </a:custGeom>
              <a:solidFill>
                <a:schemeClr val="accent6">
                  <a:lumMod val="60000"/>
                  <a:lumOff val="40000"/>
                </a:schemeClr>
              </a:solidFill>
              <a:ln w="7692" cap="flat">
                <a:noFill/>
                <a:prstDash val="solid"/>
                <a:miter/>
              </a:ln>
            </p:spPr>
            <p:txBody>
              <a:bodyPr rtlCol="0" anchor="ctr"/>
              <a:lstStyle/>
              <a:p>
                <a:endParaRPr lang="en-US"/>
              </a:p>
            </p:txBody>
          </p:sp>
        </p:grpSp>
      </p:grpSp>
      <p:sp>
        <p:nvSpPr>
          <p:cNvPr id="104" name="TextBox 103">
            <a:extLst>
              <a:ext uri="{FF2B5EF4-FFF2-40B4-BE49-F238E27FC236}">
                <a16:creationId xmlns="" xmlns:a16="http://schemas.microsoft.com/office/drawing/2014/main" id="{041EF0FA-4614-487C-8F00-A328E00D0C2B}"/>
              </a:ext>
            </a:extLst>
          </p:cNvPr>
          <p:cNvSpPr txBox="1"/>
          <p:nvPr/>
        </p:nvSpPr>
        <p:spPr>
          <a:xfrm>
            <a:off x="4810520" y="4429780"/>
            <a:ext cx="2598288" cy="523220"/>
          </a:xfrm>
          <a:prstGeom prst="rect">
            <a:avLst/>
          </a:prstGeom>
          <a:noFill/>
        </p:spPr>
        <p:txBody>
          <a:bodyPr wrap="square" rtlCol="0" anchor="ctr">
            <a:spAutoFit/>
          </a:bodyPr>
          <a:lstStyle/>
          <a:p>
            <a:pPr algn="ctr"/>
            <a:r>
              <a:rPr lang="en-US" altLang="ko-KR" sz="2800" b="1" dirty="0" smtClean="0">
                <a:solidFill>
                  <a:schemeClr val="accent1"/>
                </a:solidFill>
                <a:latin typeface="+mj-lt"/>
                <a:cs typeface="Arial" pitchFamily="34" charset="0"/>
              </a:rPr>
              <a:t>Thank you</a:t>
            </a:r>
            <a:endParaRPr lang="ko-KR" altLang="en-US" sz="2800" b="1" dirty="0">
              <a:solidFill>
                <a:schemeClr val="accent1"/>
              </a:solidFill>
              <a:latin typeface="+mj-lt"/>
              <a:cs typeface="Arial" pitchFamily="34" charset="0"/>
            </a:endParaRPr>
          </a:p>
        </p:txBody>
      </p:sp>
    </p:spTree>
    <p:extLst>
      <p:ext uri="{BB962C8B-B14F-4D97-AF65-F5344CB8AC3E}">
        <p14:creationId xmlns:p14="http://schemas.microsoft.com/office/powerpoint/2010/main" val="1467537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Problem Statement</a:t>
            </a:r>
          </a:p>
          <a:p>
            <a:r>
              <a:rPr lang="en-US" dirty="0" smtClean="0"/>
              <a:t>Introduction</a:t>
            </a:r>
          </a:p>
          <a:p>
            <a:r>
              <a:rPr lang="en-US" dirty="0" smtClean="0"/>
              <a:t>Objectives</a:t>
            </a:r>
            <a:endParaRPr lang="en-US" dirty="0"/>
          </a:p>
          <a:p>
            <a:r>
              <a:rPr lang="en-IN" dirty="0" smtClean="0">
                <a:cs typeface="Times New Roman" pitchFamily="18" charset="0"/>
              </a:rPr>
              <a:t>Low level design</a:t>
            </a:r>
          </a:p>
          <a:p>
            <a:r>
              <a:rPr lang="en-IN" dirty="0" smtClean="0">
                <a:cs typeface="Times New Roman" pitchFamily="18" charset="0"/>
              </a:rPr>
              <a:t>High level design</a:t>
            </a:r>
            <a:endParaRPr lang="en-IN" dirty="0">
              <a:cs typeface="Times New Roman" pitchFamily="18" charset="0"/>
            </a:endParaRPr>
          </a:p>
          <a:p>
            <a:r>
              <a:rPr lang="en-IN" dirty="0">
                <a:cs typeface="Times New Roman" pitchFamily="18" charset="0"/>
              </a:rPr>
              <a:t>System </a:t>
            </a:r>
            <a:r>
              <a:rPr lang="en-IN" dirty="0" smtClean="0">
                <a:cs typeface="Times New Roman" pitchFamily="18" charset="0"/>
              </a:rPr>
              <a:t>Design</a:t>
            </a:r>
          </a:p>
          <a:p>
            <a:r>
              <a:rPr lang="en-IN" dirty="0" smtClean="0">
                <a:cs typeface="Times New Roman" pitchFamily="18" charset="0"/>
              </a:rPr>
              <a:t>Requirement analysis</a:t>
            </a:r>
            <a:endParaRPr lang="en-IN" dirty="0">
              <a:cs typeface="Times New Roman" pitchFamily="18" charset="0"/>
            </a:endParaRPr>
          </a:p>
          <a:p>
            <a:r>
              <a:rPr lang="en-IN" dirty="0" smtClean="0">
                <a:cs typeface="Times New Roman" pitchFamily="18" charset="0"/>
              </a:rPr>
              <a:t>References</a:t>
            </a:r>
            <a:endParaRPr lang="en-IN" dirty="0">
              <a:cs typeface="Times New Roman" pitchFamily="18" charset="0"/>
            </a:endParaRPr>
          </a:p>
        </p:txBody>
      </p:sp>
      <p:sp>
        <p:nvSpPr>
          <p:cNvPr id="4" name="Title 1"/>
          <p:cNvSpPr>
            <a:spLocks noGrp="1"/>
          </p:cNvSpPr>
          <p:nvPr>
            <p:ph type="title"/>
          </p:nvPr>
        </p:nvSpPr>
        <p:spPr>
          <a:xfrm>
            <a:off x="1043490" y="533400"/>
            <a:ext cx="7024744" cy="1143000"/>
          </a:xfrm>
        </p:spPr>
        <p:txBody>
          <a:bodyPr>
            <a:normAutofit/>
          </a:bodyPr>
          <a:lstStyle/>
          <a:p>
            <a:r>
              <a:rPr lang="en-US" dirty="0" smtClean="0"/>
              <a:t>Structure of Presentation</a:t>
            </a:r>
            <a:endParaRPr lang="en-US" dirty="0"/>
          </a:p>
        </p:txBody>
      </p:sp>
      <p:grpSp>
        <p:nvGrpSpPr>
          <p:cNvPr id="5" name="Google Shape;427;p37"/>
          <p:cNvGrpSpPr/>
          <p:nvPr/>
        </p:nvGrpSpPr>
        <p:grpSpPr>
          <a:xfrm>
            <a:off x="6019800" y="1049868"/>
            <a:ext cx="2491730" cy="2553726"/>
            <a:chOff x="4736279" y="1049867"/>
            <a:chExt cx="3775251" cy="3830131"/>
          </a:xfrm>
        </p:grpSpPr>
        <p:sp>
          <p:nvSpPr>
            <p:cNvPr id="6" name="Google Shape;428;p37"/>
            <p:cNvSpPr/>
            <p:nvPr/>
          </p:nvSpPr>
          <p:spPr>
            <a:xfrm>
              <a:off x="8103196" y="1093318"/>
              <a:ext cx="408334" cy="1392711"/>
            </a:xfrm>
            <a:custGeom>
              <a:avLst/>
              <a:gdLst/>
              <a:ahLst/>
              <a:cxnLst/>
              <a:rect l="l" t="t" r="r" b="b"/>
              <a:pathLst>
                <a:path w="20900" h="71284" extrusionOk="0">
                  <a:moveTo>
                    <a:pt x="3228" y="0"/>
                  </a:moveTo>
                  <a:cubicBezTo>
                    <a:pt x="1428" y="0"/>
                    <a:pt x="1" y="2438"/>
                    <a:pt x="1760" y="3980"/>
                  </a:cubicBezTo>
                  <a:cubicBezTo>
                    <a:pt x="1924" y="4117"/>
                    <a:pt x="16135" y="16438"/>
                    <a:pt x="13863" y="36673"/>
                  </a:cubicBezTo>
                  <a:lnTo>
                    <a:pt x="7674" y="70407"/>
                  </a:lnTo>
                  <a:lnTo>
                    <a:pt x="12083" y="71283"/>
                  </a:lnTo>
                  <a:lnTo>
                    <a:pt x="18271" y="37413"/>
                  </a:lnTo>
                  <a:cubicBezTo>
                    <a:pt x="18298" y="37358"/>
                    <a:pt x="18298" y="37303"/>
                    <a:pt x="18298" y="37248"/>
                  </a:cubicBezTo>
                  <a:cubicBezTo>
                    <a:pt x="20900" y="14522"/>
                    <a:pt x="5320" y="1105"/>
                    <a:pt x="4662" y="557"/>
                  </a:cubicBezTo>
                  <a:cubicBezTo>
                    <a:pt x="4192" y="166"/>
                    <a:pt x="3697" y="0"/>
                    <a:pt x="3228"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29;p37"/>
            <p:cNvSpPr/>
            <p:nvPr/>
          </p:nvSpPr>
          <p:spPr>
            <a:xfrm>
              <a:off x="7482236" y="2468895"/>
              <a:ext cx="856504" cy="880028"/>
            </a:xfrm>
            <a:custGeom>
              <a:avLst/>
              <a:gdLst/>
              <a:ahLst/>
              <a:cxnLst/>
              <a:rect l="l" t="t" r="r" b="b"/>
              <a:pathLst>
                <a:path w="43839" h="45043" extrusionOk="0">
                  <a:moveTo>
                    <a:pt x="39457" y="0"/>
                  </a:moveTo>
                  <a:lnTo>
                    <a:pt x="36336" y="17114"/>
                  </a:lnTo>
                  <a:cubicBezTo>
                    <a:pt x="36100" y="17980"/>
                    <a:pt x="30099" y="40571"/>
                    <a:pt x="5757" y="40571"/>
                  </a:cubicBezTo>
                  <a:cubicBezTo>
                    <a:pt x="4712" y="40571"/>
                    <a:pt x="3633" y="40529"/>
                    <a:pt x="2520" y="40443"/>
                  </a:cubicBezTo>
                  <a:cubicBezTo>
                    <a:pt x="2439" y="40434"/>
                    <a:pt x="2359" y="40429"/>
                    <a:pt x="2279" y="40429"/>
                  </a:cubicBezTo>
                  <a:cubicBezTo>
                    <a:pt x="1148" y="40429"/>
                    <a:pt x="185" y="41319"/>
                    <a:pt x="83" y="42496"/>
                  </a:cubicBezTo>
                  <a:cubicBezTo>
                    <a:pt x="1" y="43728"/>
                    <a:pt x="932" y="44824"/>
                    <a:pt x="2191" y="44906"/>
                  </a:cubicBezTo>
                  <a:cubicBezTo>
                    <a:pt x="3423" y="44988"/>
                    <a:pt x="4628" y="45043"/>
                    <a:pt x="5778" y="45043"/>
                  </a:cubicBezTo>
                  <a:cubicBezTo>
                    <a:pt x="33652" y="45043"/>
                    <a:pt x="40635" y="18318"/>
                    <a:pt x="40689" y="18045"/>
                  </a:cubicBezTo>
                  <a:lnTo>
                    <a:pt x="43838" y="876"/>
                  </a:lnTo>
                  <a:lnTo>
                    <a:pt x="39457"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30;p37"/>
            <p:cNvSpPr/>
            <p:nvPr/>
          </p:nvSpPr>
          <p:spPr>
            <a:xfrm>
              <a:off x="8076059" y="1049867"/>
              <a:ext cx="157296" cy="175017"/>
            </a:xfrm>
            <a:custGeom>
              <a:avLst/>
              <a:gdLst/>
              <a:ahLst/>
              <a:cxnLst/>
              <a:rect l="l" t="t" r="r" b="b"/>
              <a:pathLst>
                <a:path w="8051" h="8958" extrusionOk="0">
                  <a:moveTo>
                    <a:pt x="4912" y="0"/>
                  </a:moveTo>
                  <a:cubicBezTo>
                    <a:pt x="3889" y="0"/>
                    <a:pt x="2906" y="573"/>
                    <a:pt x="2437" y="1549"/>
                  </a:cubicBezTo>
                  <a:lnTo>
                    <a:pt x="712" y="4944"/>
                  </a:lnTo>
                  <a:cubicBezTo>
                    <a:pt x="0" y="6313"/>
                    <a:pt x="548" y="7984"/>
                    <a:pt x="1917" y="8668"/>
                  </a:cubicBezTo>
                  <a:cubicBezTo>
                    <a:pt x="2310" y="8865"/>
                    <a:pt x="2727" y="8957"/>
                    <a:pt x="3139" y="8957"/>
                  </a:cubicBezTo>
                  <a:cubicBezTo>
                    <a:pt x="4161" y="8957"/>
                    <a:pt x="5145" y="8385"/>
                    <a:pt x="5613" y="7409"/>
                  </a:cubicBezTo>
                  <a:lnTo>
                    <a:pt x="7338" y="4013"/>
                  </a:lnTo>
                  <a:cubicBezTo>
                    <a:pt x="8050" y="2672"/>
                    <a:pt x="7503" y="974"/>
                    <a:pt x="6133" y="289"/>
                  </a:cubicBezTo>
                  <a:cubicBezTo>
                    <a:pt x="5741" y="93"/>
                    <a:pt x="5323" y="0"/>
                    <a:pt x="491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31;p37"/>
            <p:cNvSpPr/>
            <p:nvPr/>
          </p:nvSpPr>
          <p:spPr>
            <a:xfrm>
              <a:off x="6515559" y="1094061"/>
              <a:ext cx="393759" cy="1391969"/>
            </a:xfrm>
            <a:custGeom>
              <a:avLst/>
              <a:gdLst/>
              <a:ahLst/>
              <a:cxnLst/>
              <a:rect l="l" t="t" r="r" b="b"/>
              <a:pathLst>
                <a:path w="20154" h="71246" extrusionOk="0">
                  <a:moveTo>
                    <a:pt x="17669" y="0"/>
                  </a:moveTo>
                  <a:cubicBezTo>
                    <a:pt x="17168" y="0"/>
                    <a:pt x="16660" y="169"/>
                    <a:pt x="16238" y="519"/>
                  </a:cubicBezTo>
                  <a:cubicBezTo>
                    <a:pt x="15581" y="1067"/>
                    <a:pt x="1" y="14484"/>
                    <a:pt x="2602" y="37210"/>
                  </a:cubicBezTo>
                  <a:cubicBezTo>
                    <a:pt x="2602" y="37265"/>
                    <a:pt x="2602" y="37320"/>
                    <a:pt x="2629" y="37375"/>
                  </a:cubicBezTo>
                  <a:lnTo>
                    <a:pt x="8817" y="71245"/>
                  </a:lnTo>
                  <a:lnTo>
                    <a:pt x="13226" y="70369"/>
                  </a:lnTo>
                  <a:lnTo>
                    <a:pt x="7038" y="36635"/>
                  </a:lnTo>
                  <a:cubicBezTo>
                    <a:pt x="4765" y="16400"/>
                    <a:pt x="18976" y="4079"/>
                    <a:pt x="19140" y="3942"/>
                  </a:cubicBezTo>
                  <a:cubicBezTo>
                    <a:pt x="20044" y="3120"/>
                    <a:pt x="20153" y="1724"/>
                    <a:pt x="19359" y="793"/>
                  </a:cubicBezTo>
                  <a:cubicBezTo>
                    <a:pt x="18930" y="272"/>
                    <a:pt x="18305" y="0"/>
                    <a:pt x="17669"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32;p37"/>
            <p:cNvSpPr/>
            <p:nvPr/>
          </p:nvSpPr>
          <p:spPr>
            <a:xfrm>
              <a:off x="6687822" y="2468895"/>
              <a:ext cx="857559" cy="880028"/>
            </a:xfrm>
            <a:custGeom>
              <a:avLst/>
              <a:gdLst/>
              <a:ahLst/>
              <a:cxnLst/>
              <a:rect l="l" t="t" r="r" b="b"/>
              <a:pathLst>
                <a:path w="43893" h="45043" extrusionOk="0">
                  <a:moveTo>
                    <a:pt x="4409" y="0"/>
                  </a:moveTo>
                  <a:lnTo>
                    <a:pt x="0" y="876"/>
                  </a:lnTo>
                  <a:lnTo>
                    <a:pt x="3149" y="18045"/>
                  </a:lnTo>
                  <a:cubicBezTo>
                    <a:pt x="3231" y="18318"/>
                    <a:pt x="10214" y="45043"/>
                    <a:pt x="38088" y="45043"/>
                  </a:cubicBezTo>
                  <a:cubicBezTo>
                    <a:pt x="39238" y="45043"/>
                    <a:pt x="40443" y="44988"/>
                    <a:pt x="41675" y="44906"/>
                  </a:cubicBezTo>
                  <a:cubicBezTo>
                    <a:pt x="42934" y="44824"/>
                    <a:pt x="43893" y="43728"/>
                    <a:pt x="43783" y="42469"/>
                  </a:cubicBezTo>
                  <a:cubicBezTo>
                    <a:pt x="43706" y="41317"/>
                    <a:pt x="42721" y="40429"/>
                    <a:pt x="41587" y="40429"/>
                  </a:cubicBezTo>
                  <a:cubicBezTo>
                    <a:pt x="41508" y="40429"/>
                    <a:pt x="41427" y="40434"/>
                    <a:pt x="41346" y="40443"/>
                  </a:cubicBezTo>
                  <a:cubicBezTo>
                    <a:pt x="40233" y="40529"/>
                    <a:pt x="39154" y="40571"/>
                    <a:pt x="38109" y="40571"/>
                  </a:cubicBezTo>
                  <a:cubicBezTo>
                    <a:pt x="13767" y="40571"/>
                    <a:pt x="7767" y="17980"/>
                    <a:pt x="7530" y="17114"/>
                  </a:cubicBezTo>
                  <a:lnTo>
                    <a:pt x="4409"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3;p37"/>
            <p:cNvSpPr/>
            <p:nvPr/>
          </p:nvSpPr>
          <p:spPr>
            <a:xfrm>
              <a:off x="6793734" y="1049867"/>
              <a:ext cx="156769" cy="175017"/>
            </a:xfrm>
            <a:custGeom>
              <a:avLst/>
              <a:gdLst/>
              <a:ahLst/>
              <a:cxnLst/>
              <a:rect l="l" t="t" r="r" b="b"/>
              <a:pathLst>
                <a:path w="8024" h="8958" extrusionOk="0">
                  <a:moveTo>
                    <a:pt x="3139" y="0"/>
                  </a:moveTo>
                  <a:cubicBezTo>
                    <a:pt x="2728" y="0"/>
                    <a:pt x="2310" y="93"/>
                    <a:pt x="1918" y="289"/>
                  </a:cubicBezTo>
                  <a:cubicBezTo>
                    <a:pt x="548" y="974"/>
                    <a:pt x="1" y="2672"/>
                    <a:pt x="713" y="4013"/>
                  </a:cubicBezTo>
                  <a:lnTo>
                    <a:pt x="2438" y="7409"/>
                  </a:lnTo>
                  <a:cubicBezTo>
                    <a:pt x="2906" y="8385"/>
                    <a:pt x="3890" y="8957"/>
                    <a:pt x="4912" y="8957"/>
                  </a:cubicBezTo>
                  <a:cubicBezTo>
                    <a:pt x="5324" y="8957"/>
                    <a:pt x="5741" y="8865"/>
                    <a:pt x="6134" y="8668"/>
                  </a:cubicBezTo>
                  <a:cubicBezTo>
                    <a:pt x="7503" y="7984"/>
                    <a:pt x="8024" y="6313"/>
                    <a:pt x="7339" y="4944"/>
                  </a:cubicBezTo>
                  <a:lnTo>
                    <a:pt x="5614" y="1549"/>
                  </a:lnTo>
                  <a:cubicBezTo>
                    <a:pt x="5145" y="573"/>
                    <a:pt x="4162" y="0"/>
                    <a:pt x="313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34;p37"/>
            <p:cNvSpPr/>
            <p:nvPr/>
          </p:nvSpPr>
          <p:spPr>
            <a:xfrm>
              <a:off x="4875894" y="3095873"/>
              <a:ext cx="2652372" cy="1784125"/>
            </a:xfrm>
            <a:custGeom>
              <a:avLst/>
              <a:gdLst/>
              <a:ahLst/>
              <a:cxnLst/>
              <a:rect l="l" t="t" r="r" b="b"/>
              <a:pathLst>
                <a:path w="135758" h="91318" extrusionOk="0">
                  <a:moveTo>
                    <a:pt x="60979" y="0"/>
                  </a:moveTo>
                  <a:cubicBezTo>
                    <a:pt x="51505" y="0"/>
                    <a:pt x="43838" y="7694"/>
                    <a:pt x="43811" y="17168"/>
                  </a:cubicBezTo>
                  <a:lnTo>
                    <a:pt x="43729" y="46549"/>
                  </a:lnTo>
                  <a:cubicBezTo>
                    <a:pt x="43729" y="53558"/>
                    <a:pt x="38061" y="59226"/>
                    <a:pt x="31051" y="59226"/>
                  </a:cubicBezTo>
                  <a:lnTo>
                    <a:pt x="17169" y="59226"/>
                  </a:lnTo>
                  <a:cubicBezTo>
                    <a:pt x="10159" y="59226"/>
                    <a:pt x="4491" y="53558"/>
                    <a:pt x="4491" y="46549"/>
                  </a:cubicBezTo>
                  <a:lnTo>
                    <a:pt x="4491" y="17442"/>
                  </a:lnTo>
                  <a:lnTo>
                    <a:pt x="1" y="17442"/>
                  </a:lnTo>
                  <a:lnTo>
                    <a:pt x="1" y="46549"/>
                  </a:lnTo>
                  <a:cubicBezTo>
                    <a:pt x="1" y="56023"/>
                    <a:pt x="7695" y="63717"/>
                    <a:pt x="17169" y="63717"/>
                  </a:cubicBezTo>
                  <a:lnTo>
                    <a:pt x="31051" y="63717"/>
                  </a:lnTo>
                  <a:cubicBezTo>
                    <a:pt x="40525" y="63689"/>
                    <a:pt x="48192" y="56023"/>
                    <a:pt x="48192" y="46549"/>
                  </a:cubicBezTo>
                  <a:lnTo>
                    <a:pt x="48301" y="17168"/>
                  </a:lnTo>
                  <a:cubicBezTo>
                    <a:pt x="48301" y="10159"/>
                    <a:pt x="53969" y="4491"/>
                    <a:pt x="60979" y="4463"/>
                  </a:cubicBezTo>
                  <a:lnTo>
                    <a:pt x="74861" y="4463"/>
                  </a:lnTo>
                  <a:cubicBezTo>
                    <a:pt x="81871" y="4491"/>
                    <a:pt x="87539" y="10159"/>
                    <a:pt x="87539" y="17168"/>
                  </a:cubicBezTo>
                  <a:lnTo>
                    <a:pt x="87539" y="74149"/>
                  </a:lnTo>
                  <a:cubicBezTo>
                    <a:pt x="87566" y="83623"/>
                    <a:pt x="95233" y="91317"/>
                    <a:pt x="104707" y="91317"/>
                  </a:cubicBezTo>
                  <a:lnTo>
                    <a:pt x="118589" y="91317"/>
                  </a:lnTo>
                  <a:cubicBezTo>
                    <a:pt x="128063" y="91317"/>
                    <a:pt x="135758" y="83623"/>
                    <a:pt x="135758" y="74149"/>
                  </a:cubicBezTo>
                  <a:lnTo>
                    <a:pt x="135758" y="12952"/>
                  </a:lnTo>
                  <a:lnTo>
                    <a:pt x="131267" y="12952"/>
                  </a:lnTo>
                  <a:lnTo>
                    <a:pt x="131267" y="74149"/>
                  </a:lnTo>
                  <a:cubicBezTo>
                    <a:pt x="131267" y="81159"/>
                    <a:pt x="125599" y="86827"/>
                    <a:pt x="118589" y="86854"/>
                  </a:cubicBezTo>
                  <a:lnTo>
                    <a:pt x="104707" y="86854"/>
                  </a:lnTo>
                  <a:cubicBezTo>
                    <a:pt x="97725" y="86827"/>
                    <a:pt x="92029" y="81159"/>
                    <a:pt x="92029" y="74149"/>
                  </a:cubicBezTo>
                  <a:lnTo>
                    <a:pt x="92029" y="17168"/>
                  </a:lnTo>
                  <a:cubicBezTo>
                    <a:pt x="92029" y="7694"/>
                    <a:pt x="84335" y="0"/>
                    <a:pt x="7486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35;p37"/>
            <p:cNvSpPr/>
            <p:nvPr/>
          </p:nvSpPr>
          <p:spPr>
            <a:xfrm>
              <a:off x="7277346" y="3096400"/>
              <a:ext cx="414078" cy="414078"/>
            </a:xfrm>
            <a:custGeom>
              <a:avLst/>
              <a:gdLst/>
              <a:ahLst/>
              <a:cxnLst/>
              <a:rect l="l" t="t" r="r" b="b"/>
              <a:pathLst>
                <a:path w="21194" h="21194" extrusionOk="0">
                  <a:moveTo>
                    <a:pt x="8297" y="1"/>
                  </a:moveTo>
                  <a:cubicBezTo>
                    <a:pt x="7777" y="1"/>
                    <a:pt x="7366" y="411"/>
                    <a:pt x="7366" y="932"/>
                  </a:cubicBezTo>
                  <a:lnTo>
                    <a:pt x="7366" y="7394"/>
                  </a:lnTo>
                  <a:lnTo>
                    <a:pt x="932" y="7394"/>
                  </a:lnTo>
                  <a:cubicBezTo>
                    <a:pt x="916" y="7393"/>
                    <a:pt x="901" y="7392"/>
                    <a:pt x="885" y="7392"/>
                  </a:cubicBezTo>
                  <a:cubicBezTo>
                    <a:pt x="387" y="7392"/>
                    <a:pt x="1" y="7819"/>
                    <a:pt x="1" y="8297"/>
                  </a:cubicBezTo>
                  <a:lnTo>
                    <a:pt x="1" y="12897"/>
                  </a:lnTo>
                  <a:cubicBezTo>
                    <a:pt x="1" y="13417"/>
                    <a:pt x="411" y="13828"/>
                    <a:pt x="932" y="13828"/>
                  </a:cubicBezTo>
                  <a:lnTo>
                    <a:pt x="7366" y="13828"/>
                  </a:lnTo>
                  <a:lnTo>
                    <a:pt x="7366" y="20290"/>
                  </a:lnTo>
                  <a:cubicBezTo>
                    <a:pt x="7366" y="20783"/>
                    <a:pt x="7777" y="21194"/>
                    <a:pt x="8297" y="21194"/>
                  </a:cubicBezTo>
                  <a:lnTo>
                    <a:pt x="12897" y="21194"/>
                  </a:lnTo>
                  <a:cubicBezTo>
                    <a:pt x="13418" y="21194"/>
                    <a:pt x="13828" y="20783"/>
                    <a:pt x="13828" y="20290"/>
                  </a:cubicBezTo>
                  <a:lnTo>
                    <a:pt x="13828" y="13828"/>
                  </a:lnTo>
                  <a:lnTo>
                    <a:pt x="20290" y="13828"/>
                  </a:lnTo>
                  <a:cubicBezTo>
                    <a:pt x="20783" y="13828"/>
                    <a:pt x="21194" y="13417"/>
                    <a:pt x="21194" y="12897"/>
                  </a:cubicBezTo>
                  <a:lnTo>
                    <a:pt x="21194" y="8297"/>
                  </a:lnTo>
                  <a:cubicBezTo>
                    <a:pt x="21194" y="7819"/>
                    <a:pt x="20807" y="7392"/>
                    <a:pt x="20334" y="7392"/>
                  </a:cubicBezTo>
                  <a:cubicBezTo>
                    <a:pt x="20320" y="7392"/>
                    <a:pt x="20305" y="7393"/>
                    <a:pt x="20290" y="7394"/>
                  </a:cubicBezTo>
                  <a:lnTo>
                    <a:pt x="13828" y="7394"/>
                  </a:lnTo>
                  <a:lnTo>
                    <a:pt x="13828" y="932"/>
                  </a:lnTo>
                  <a:cubicBezTo>
                    <a:pt x="13828" y="411"/>
                    <a:pt x="13418" y="1"/>
                    <a:pt x="12897"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36;p37"/>
            <p:cNvSpPr/>
            <p:nvPr/>
          </p:nvSpPr>
          <p:spPr>
            <a:xfrm>
              <a:off x="4736279" y="3406675"/>
              <a:ext cx="409252" cy="393837"/>
            </a:xfrm>
            <a:custGeom>
              <a:avLst/>
              <a:gdLst/>
              <a:ahLst/>
              <a:cxnLst/>
              <a:rect l="l" t="t" r="r" b="b"/>
              <a:pathLst>
                <a:path w="20947" h="20158" extrusionOk="0">
                  <a:moveTo>
                    <a:pt x="10076" y="1"/>
                  </a:moveTo>
                  <a:cubicBezTo>
                    <a:pt x="4518" y="1"/>
                    <a:pt x="0" y="4519"/>
                    <a:pt x="0" y="10077"/>
                  </a:cubicBezTo>
                  <a:cubicBezTo>
                    <a:pt x="0" y="14157"/>
                    <a:pt x="2464" y="17826"/>
                    <a:pt x="6216" y="19387"/>
                  </a:cubicBezTo>
                  <a:cubicBezTo>
                    <a:pt x="7470" y="19905"/>
                    <a:pt x="8785" y="20158"/>
                    <a:pt x="10087" y="20158"/>
                  </a:cubicBezTo>
                  <a:cubicBezTo>
                    <a:pt x="12707" y="20158"/>
                    <a:pt x="15275" y="19135"/>
                    <a:pt x="17196" y="17196"/>
                  </a:cubicBezTo>
                  <a:cubicBezTo>
                    <a:pt x="20098" y="14321"/>
                    <a:pt x="20947" y="9995"/>
                    <a:pt x="19386" y="6216"/>
                  </a:cubicBezTo>
                  <a:cubicBezTo>
                    <a:pt x="17825" y="2465"/>
                    <a:pt x="14156" y="1"/>
                    <a:pt x="10076"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37;p37"/>
            <p:cNvSpPr/>
            <p:nvPr/>
          </p:nvSpPr>
          <p:spPr>
            <a:xfrm>
              <a:off x="4849147" y="3519563"/>
              <a:ext cx="196352" cy="168198"/>
            </a:xfrm>
            <a:custGeom>
              <a:avLst/>
              <a:gdLst/>
              <a:ahLst/>
              <a:cxnLst/>
              <a:rect l="l" t="t" r="r" b="b"/>
              <a:pathLst>
                <a:path w="10050" h="8609" extrusionOk="0">
                  <a:moveTo>
                    <a:pt x="4299" y="0"/>
                  </a:moveTo>
                  <a:cubicBezTo>
                    <a:pt x="1917" y="0"/>
                    <a:pt x="0" y="1917"/>
                    <a:pt x="0" y="4299"/>
                  </a:cubicBezTo>
                  <a:cubicBezTo>
                    <a:pt x="0" y="6892"/>
                    <a:pt x="2118" y="8608"/>
                    <a:pt x="4327" y="8608"/>
                  </a:cubicBezTo>
                  <a:cubicBezTo>
                    <a:pt x="5384" y="8608"/>
                    <a:pt x="6462" y="8216"/>
                    <a:pt x="7339" y="7338"/>
                  </a:cubicBezTo>
                  <a:cubicBezTo>
                    <a:pt x="10049" y="4628"/>
                    <a:pt x="8133" y="0"/>
                    <a:pt x="42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944208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1043492" y="2358423"/>
            <a:ext cx="6777317" cy="3508977"/>
          </a:xfrm>
        </p:spPr>
        <p:txBody>
          <a:bodyPr>
            <a:normAutofit/>
          </a:bodyPr>
          <a:lstStyle/>
          <a:p>
            <a:pPr algn="just"/>
            <a:r>
              <a:rPr lang="en-IN" sz="2000" dirty="0" smtClean="0"/>
              <a:t>Finding disease in infants is difficult task for doctors in that we are focusing on physically challenged child</a:t>
            </a:r>
          </a:p>
          <a:p>
            <a:pPr algn="just"/>
            <a:r>
              <a:rPr lang="en-IN" sz="2000" dirty="0" smtClean="0"/>
              <a:t>We are creating system that identifies the disease by make use of the foot pressure of the child </a:t>
            </a:r>
          </a:p>
          <a:p>
            <a:pPr algn="just"/>
            <a:r>
              <a:rPr lang="en-IN" sz="2000" dirty="0" smtClean="0"/>
              <a:t>Doctors can able to see the pressure values graph and according to that they can analyse and suggest the treatment</a:t>
            </a:r>
          </a:p>
          <a:p>
            <a:endParaRPr lang="en-IN" sz="1400" dirty="0"/>
          </a:p>
          <a:p>
            <a:endParaRPr lang="en-IN" sz="1400" dirty="0" smtClean="0"/>
          </a:p>
          <a:p>
            <a:pPr marL="68580" indent="0">
              <a:buNone/>
            </a:pPr>
            <a:endParaRPr lang="en-IN" sz="1400" dirty="0" smtClean="0"/>
          </a:p>
        </p:txBody>
      </p:sp>
    </p:spTree>
    <p:extLst>
      <p:ext uri="{BB962C8B-B14F-4D97-AF65-F5344CB8AC3E}">
        <p14:creationId xmlns:p14="http://schemas.microsoft.com/office/powerpoint/2010/main" val="1986885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	</a:t>
            </a:r>
            <a:endParaRPr lang="en-IN" dirty="0"/>
          </a:p>
        </p:txBody>
      </p:sp>
      <p:sp>
        <p:nvSpPr>
          <p:cNvPr id="3" name="Content Placeholder 2"/>
          <p:cNvSpPr>
            <a:spLocks noGrp="1"/>
          </p:cNvSpPr>
          <p:nvPr>
            <p:ph idx="1"/>
          </p:nvPr>
        </p:nvSpPr>
        <p:spPr/>
        <p:txBody>
          <a:bodyPr/>
          <a:lstStyle/>
          <a:p>
            <a:pPr marL="0" indent="0" algn="just">
              <a:buNone/>
            </a:pPr>
            <a:r>
              <a:rPr lang="en-US" dirty="0"/>
              <a:t>HAEGL automatic posture and movement tracking of infants for physically disabled people</a:t>
            </a:r>
          </a:p>
        </p:txBody>
      </p:sp>
    </p:spTree>
    <p:extLst>
      <p:ext uri="{BB962C8B-B14F-4D97-AF65-F5344CB8AC3E}">
        <p14:creationId xmlns:p14="http://schemas.microsoft.com/office/powerpoint/2010/main" val="2435229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lstStyle/>
          <a:p>
            <a:r>
              <a:rPr lang="en-US" dirty="0"/>
              <a:t>Objectives</a:t>
            </a:r>
            <a:endParaRPr lang="en-IN" dirty="0"/>
          </a:p>
        </p:txBody>
      </p:sp>
      <p:sp>
        <p:nvSpPr>
          <p:cNvPr id="3" name="Content Placeholder 2"/>
          <p:cNvSpPr>
            <a:spLocks noGrp="1"/>
          </p:cNvSpPr>
          <p:nvPr>
            <p:ph idx="1"/>
          </p:nvPr>
        </p:nvSpPr>
        <p:spPr>
          <a:xfrm>
            <a:off x="1043492" y="1752600"/>
            <a:ext cx="6777317" cy="3508977"/>
          </a:xfrm>
        </p:spPr>
        <p:txBody>
          <a:bodyPr>
            <a:normAutofit fontScale="92500" lnSpcReduction="10000"/>
          </a:bodyPr>
          <a:lstStyle/>
          <a:p>
            <a:r>
              <a:rPr lang="en-IN" dirty="0"/>
              <a:t>To design and develop Foot Track Device for children with Cerebral Palsy which is capable of mapping at each level of foot through which we can locate whether the problem is in fore foot</a:t>
            </a:r>
          </a:p>
          <a:p>
            <a:r>
              <a:rPr lang="en-IN" dirty="0" smtClean="0"/>
              <a:t>Mid </a:t>
            </a:r>
            <a:r>
              <a:rPr lang="en-IN" dirty="0"/>
              <a:t>foot, hind foot, medial foot and lateral foot.</a:t>
            </a:r>
          </a:p>
          <a:p>
            <a:r>
              <a:rPr lang="en-IN" dirty="0"/>
              <a:t> Design and develop an application which is capable of storing the Institution </a:t>
            </a:r>
            <a:r>
              <a:rPr lang="en-IN" dirty="0" smtClean="0"/>
              <a:t>Doctors and </a:t>
            </a:r>
            <a:r>
              <a:rPr lang="en-IN" dirty="0"/>
              <a:t>Patient Details</a:t>
            </a:r>
          </a:p>
          <a:p>
            <a:pPr algn="just"/>
            <a:endParaRPr lang="en-US" dirty="0"/>
          </a:p>
          <a:p>
            <a:endParaRPr lang="en-IN" dirty="0"/>
          </a:p>
        </p:txBody>
      </p:sp>
      <p:grpSp>
        <p:nvGrpSpPr>
          <p:cNvPr id="4" name="Google Shape;10615;p77"/>
          <p:cNvGrpSpPr/>
          <p:nvPr/>
        </p:nvGrpSpPr>
        <p:grpSpPr>
          <a:xfrm>
            <a:off x="1524000" y="5867400"/>
            <a:ext cx="6772827" cy="348002"/>
            <a:chOff x="2925871" y="2837181"/>
            <a:chExt cx="2132746" cy="348002"/>
          </a:xfrm>
        </p:grpSpPr>
        <p:grpSp>
          <p:nvGrpSpPr>
            <p:cNvPr id="5" name="Google Shape;10616;p77"/>
            <p:cNvGrpSpPr/>
            <p:nvPr/>
          </p:nvGrpSpPr>
          <p:grpSpPr>
            <a:xfrm>
              <a:off x="2925871" y="2837181"/>
              <a:ext cx="2132746" cy="348002"/>
              <a:chOff x="2925871" y="2837181"/>
              <a:chExt cx="2132746" cy="348002"/>
            </a:xfrm>
          </p:grpSpPr>
          <p:sp>
            <p:nvSpPr>
              <p:cNvPr id="11" name="Google Shape;10617;p77"/>
              <p:cNvSpPr/>
              <p:nvPr/>
            </p:nvSpPr>
            <p:spPr>
              <a:xfrm>
                <a:off x="2986196" y="2942669"/>
                <a:ext cx="175871" cy="137053"/>
              </a:xfrm>
              <a:custGeom>
                <a:avLst/>
                <a:gdLst/>
                <a:ahLst/>
                <a:cxnLst/>
                <a:rect l="l" t="t" r="r" b="b"/>
                <a:pathLst>
                  <a:path w="6959" h="5423" extrusionOk="0">
                    <a:moveTo>
                      <a:pt x="0" y="0"/>
                    </a:moveTo>
                    <a:lnTo>
                      <a:pt x="0" y="5422"/>
                    </a:lnTo>
                    <a:lnTo>
                      <a:pt x="6959" y="5422"/>
                    </a:lnTo>
                    <a:lnTo>
                      <a:pt x="6959" y="0"/>
                    </a:lnTo>
                    <a:close/>
                  </a:path>
                </a:pathLst>
              </a:custGeom>
              <a:solidFill>
                <a:srgbClr val="92A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618;p77"/>
              <p:cNvSpPr/>
              <p:nvPr/>
            </p:nvSpPr>
            <p:spPr>
              <a:xfrm>
                <a:off x="4537776" y="3000366"/>
                <a:ext cx="520841" cy="21633"/>
              </a:xfrm>
              <a:custGeom>
                <a:avLst/>
                <a:gdLst/>
                <a:ahLst/>
                <a:cxnLst/>
                <a:rect l="l" t="t" r="r" b="b"/>
                <a:pathLst>
                  <a:path w="20609" h="856" extrusionOk="0">
                    <a:moveTo>
                      <a:pt x="0" y="0"/>
                    </a:moveTo>
                    <a:lnTo>
                      <a:pt x="0" y="856"/>
                    </a:lnTo>
                    <a:lnTo>
                      <a:pt x="20608" y="856"/>
                    </a:lnTo>
                    <a:lnTo>
                      <a:pt x="1954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619;p77"/>
              <p:cNvSpPr/>
              <p:nvPr/>
            </p:nvSpPr>
            <p:spPr>
              <a:xfrm>
                <a:off x="4476490" y="2956998"/>
                <a:ext cx="148046" cy="108242"/>
              </a:xfrm>
              <a:custGeom>
                <a:avLst/>
                <a:gdLst/>
                <a:ahLst/>
                <a:cxnLst/>
                <a:rect l="l" t="t" r="r" b="b"/>
                <a:pathLst>
                  <a:path w="5858" h="4283" extrusionOk="0">
                    <a:moveTo>
                      <a:pt x="0" y="0"/>
                    </a:moveTo>
                    <a:lnTo>
                      <a:pt x="0" y="4283"/>
                    </a:lnTo>
                    <a:lnTo>
                      <a:pt x="4142" y="4283"/>
                    </a:lnTo>
                    <a:cubicBezTo>
                      <a:pt x="5090" y="4283"/>
                      <a:pt x="5858" y="3515"/>
                      <a:pt x="5858" y="2572"/>
                    </a:cubicBezTo>
                    <a:lnTo>
                      <a:pt x="5858" y="1716"/>
                    </a:lnTo>
                    <a:cubicBezTo>
                      <a:pt x="5858" y="768"/>
                      <a:pt x="5090" y="0"/>
                      <a:pt x="4142" y="0"/>
                    </a:cubicBezTo>
                    <a:close/>
                  </a:path>
                </a:pathLst>
              </a:custGeom>
              <a:solidFill>
                <a:srgbClr val="92A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620;p77"/>
              <p:cNvSpPr/>
              <p:nvPr/>
            </p:nvSpPr>
            <p:spPr>
              <a:xfrm>
                <a:off x="3210237" y="2901626"/>
                <a:ext cx="1252505" cy="219113"/>
              </a:xfrm>
              <a:custGeom>
                <a:avLst/>
                <a:gdLst/>
                <a:ahLst/>
                <a:cxnLst/>
                <a:rect l="l" t="t" r="r" b="b"/>
                <a:pathLst>
                  <a:path w="49560" h="8670" extrusionOk="0">
                    <a:moveTo>
                      <a:pt x="1" y="1"/>
                    </a:moveTo>
                    <a:lnTo>
                      <a:pt x="1" y="8670"/>
                    </a:lnTo>
                    <a:lnTo>
                      <a:pt x="47843" y="8670"/>
                    </a:lnTo>
                    <a:cubicBezTo>
                      <a:pt x="48791" y="8670"/>
                      <a:pt x="49559" y="7902"/>
                      <a:pt x="49559" y="6959"/>
                    </a:cubicBezTo>
                    <a:lnTo>
                      <a:pt x="49559" y="1711"/>
                    </a:lnTo>
                    <a:cubicBezTo>
                      <a:pt x="49559" y="763"/>
                      <a:pt x="48791" y="1"/>
                      <a:pt x="4784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621;p77"/>
              <p:cNvSpPr/>
              <p:nvPr/>
            </p:nvSpPr>
            <p:spPr>
              <a:xfrm>
                <a:off x="3161764" y="2837181"/>
                <a:ext cx="60351" cy="348002"/>
              </a:xfrm>
              <a:custGeom>
                <a:avLst/>
                <a:gdLst/>
                <a:ahLst/>
                <a:cxnLst/>
                <a:rect l="l" t="t" r="r" b="b"/>
                <a:pathLst>
                  <a:path w="2388" h="13770" extrusionOk="0">
                    <a:moveTo>
                      <a:pt x="1194" y="0"/>
                    </a:moveTo>
                    <a:cubicBezTo>
                      <a:pt x="535" y="0"/>
                      <a:pt x="1" y="534"/>
                      <a:pt x="1" y="1194"/>
                    </a:cubicBezTo>
                    <a:lnTo>
                      <a:pt x="1" y="12577"/>
                    </a:lnTo>
                    <a:cubicBezTo>
                      <a:pt x="1" y="13231"/>
                      <a:pt x="535" y="13770"/>
                      <a:pt x="1194" y="13770"/>
                    </a:cubicBezTo>
                    <a:cubicBezTo>
                      <a:pt x="1854" y="13770"/>
                      <a:pt x="2388" y="13231"/>
                      <a:pt x="2388" y="12577"/>
                    </a:cubicBezTo>
                    <a:lnTo>
                      <a:pt x="2388" y="1194"/>
                    </a:lnTo>
                    <a:cubicBezTo>
                      <a:pt x="2388" y="534"/>
                      <a:pt x="1854" y="0"/>
                      <a:pt x="119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622;p77"/>
              <p:cNvSpPr/>
              <p:nvPr/>
            </p:nvSpPr>
            <p:spPr>
              <a:xfrm>
                <a:off x="2925871" y="2837181"/>
                <a:ext cx="60351" cy="348002"/>
              </a:xfrm>
              <a:custGeom>
                <a:avLst/>
                <a:gdLst/>
                <a:ahLst/>
                <a:cxnLst/>
                <a:rect l="l" t="t" r="r" b="b"/>
                <a:pathLst>
                  <a:path w="2388" h="13770" extrusionOk="0">
                    <a:moveTo>
                      <a:pt x="1194" y="0"/>
                    </a:moveTo>
                    <a:cubicBezTo>
                      <a:pt x="535" y="0"/>
                      <a:pt x="1" y="534"/>
                      <a:pt x="1" y="1194"/>
                    </a:cubicBezTo>
                    <a:lnTo>
                      <a:pt x="1" y="12577"/>
                    </a:lnTo>
                    <a:cubicBezTo>
                      <a:pt x="1" y="13231"/>
                      <a:pt x="535" y="13770"/>
                      <a:pt x="1194" y="13770"/>
                    </a:cubicBezTo>
                    <a:cubicBezTo>
                      <a:pt x="1853" y="13770"/>
                      <a:pt x="2387" y="13231"/>
                      <a:pt x="2387" y="12577"/>
                    </a:cubicBezTo>
                    <a:lnTo>
                      <a:pt x="2387" y="1194"/>
                    </a:lnTo>
                    <a:cubicBezTo>
                      <a:pt x="2387" y="534"/>
                      <a:pt x="1853" y="0"/>
                      <a:pt x="119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623;p77"/>
              <p:cNvSpPr/>
              <p:nvPr/>
            </p:nvSpPr>
            <p:spPr>
              <a:xfrm>
                <a:off x="4462717" y="2931650"/>
                <a:ext cx="27572" cy="159065"/>
              </a:xfrm>
              <a:custGeom>
                <a:avLst/>
                <a:gdLst/>
                <a:ahLst/>
                <a:cxnLst/>
                <a:rect l="l" t="t" r="r" b="b"/>
                <a:pathLst>
                  <a:path w="1091" h="6294" extrusionOk="0">
                    <a:moveTo>
                      <a:pt x="545" y="0"/>
                    </a:moveTo>
                    <a:cubicBezTo>
                      <a:pt x="246" y="0"/>
                      <a:pt x="0" y="240"/>
                      <a:pt x="0" y="545"/>
                    </a:cubicBezTo>
                    <a:lnTo>
                      <a:pt x="0" y="5749"/>
                    </a:lnTo>
                    <a:cubicBezTo>
                      <a:pt x="0" y="6049"/>
                      <a:pt x="246" y="6294"/>
                      <a:pt x="545" y="6294"/>
                    </a:cubicBezTo>
                    <a:cubicBezTo>
                      <a:pt x="845" y="6294"/>
                      <a:pt x="1090" y="6049"/>
                      <a:pt x="1090" y="5749"/>
                    </a:cubicBezTo>
                    <a:lnTo>
                      <a:pt x="1090" y="545"/>
                    </a:lnTo>
                    <a:cubicBezTo>
                      <a:pt x="1090" y="240"/>
                      <a:pt x="845" y="0"/>
                      <a:pt x="54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0624;p77"/>
            <p:cNvSpPr/>
            <p:nvPr/>
          </p:nvSpPr>
          <p:spPr>
            <a:xfrm>
              <a:off x="3222275" y="2920500"/>
              <a:ext cx="1214896" cy="181229"/>
            </a:xfrm>
            <a:custGeom>
              <a:avLst/>
              <a:gdLst/>
              <a:ahLst/>
              <a:cxnLst/>
              <a:rect l="l" t="t" r="r" b="b"/>
              <a:pathLst>
                <a:path w="49532" h="7171" extrusionOk="0">
                  <a:moveTo>
                    <a:pt x="0" y="0"/>
                  </a:moveTo>
                  <a:lnTo>
                    <a:pt x="0" y="7171"/>
                  </a:lnTo>
                  <a:lnTo>
                    <a:pt x="48567" y="7171"/>
                  </a:lnTo>
                  <a:cubicBezTo>
                    <a:pt x="49101" y="7171"/>
                    <a:pt x="49531" y="6740"/>
                    <a:pt x="49531" y="6206"/>
                  </a:cubicBezTo>
                  <a:lnTo>
                    <a:pt x="49531" y="964"/>
                  </a:lnTo>
                  <a:cubicBezTo>
                    <a:pt x="49531" y="430"/>
                    <a:pt x="49101" y="0"/>
                    <a:pt x="48567"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625;p77"/>
            <p:cNvSpPr/>
            <p:nvPr/>
          </p:nvSpPr>
          <p:spPr>
            <a:xfrm>
              <a:off x="3222275" y="2920500"/>
              <a:ext cx="968006" cy="181381"/>
            </a:xfrm>
            <a:custGeom>
              <a:avLst/>
              <a:gdLst/>
              <a:ahLst/>
              <a:cxnLst/>
              <a:rect l="l" t="t" r="r" b="b"/>
              <a:pathLst>
                <a:path w="39762" h="7177" extrusionOk="0">
                  <a:moveTo>
                    <a:pt x="0" y="0"/>
                  </a:moveTo>
                  <a:lnTo>
                    <a:pt x="0" y="7176"/>
                  </a:lnTo>
                  <a:lnTo>
                    <a:pt x="39761" y="7176"/>
                  </a:lnTo>
                  <a:lnTo>
                    <a:pt x="39761" y="0"/>
                  </a:ln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626;p77"/>
            <p:cNvSpPr/>
            <p:nvPr/>
          </p:nvSpPr>
          <p:spPr>
            <a:xfrm>
              <a:off x="3222275" y="2920500"/>
              <a:ext cx="724118" cy="181381"/>
            </a:xfrm>
            <a:custGeom>
              <a:avLst/>
              <a:gdLst/>
              <a:ahLst/>
              <a:cxnLst/>
              <a:rect l="l" t="t" r="r" b="b"/>
              <a:pathLst>
                <a:path w="30112" h="7177" extrusionOk="0">
                  <a:moveTo>
                    <a:pt x="0" y="0"/>
                  </a:moveTo>
                  <a:lnTo>
                    <a:pt x="0" y="7176"/>
                  </a:lnTo>
                  <a:lnTo>
                    <a:pt x="30111" y="7176"/>
                  </a:lnTo>
                  <a:lnTo>
                    <a:pt x="30111"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627;p77"/>
            <p:cNvSpPr/>
            <p:nvPr/>
          </p:nvSpPr>
          <p:spPr>
            <a:xfrm>
              <a:off x="3222274" y="2920500"/>
              <a:ext cx="480243" cy="181381"/>
            </a:xfrm>
            <a:custGeom>
              <a:avLst/>
              <a:gdLst/>
              <a:ahLst/>
              <a:cxnLst/>
              <a:rect l="l" t="t" r="r" b="b"/>
              <a:pathLst>
                <a:path w="20462" h="7177" extrusionOk="0">
                  <a:moveTo>
                    <a:pt x="0" y="0"/>
                  </a:moveTo>
                  <a:lnTo>
                    <a:pt x="0" y="7176"/>
                  </a:lnTo>
                  <a:lnTo>
                    <a:pt x="20461" y="7176"/>
                  </a:lnTo>
                  <a:lnTo>
                    <a:pt x="20461"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628;p77"/>
            <p:cNvSpPr/>
            <p:nvPr/>
          </p:nvSpPr>
          <p:spPr>
            <a:xfrm>
              <a:off x="3222276" y="2920500"/>
              <a:ext cx="233593" cy="181381"/>
            </a:xfrm>
            <a:custGeom>
              <a:avLst/>
              <a:gdLst/>
              <a:ahLst/>
              <a:cxnLst/>
              <a:rect l="l" t="t" r="r" b="b"/>
              <a:pathLst>
                <a:path w="10703" h="7177" extrusionOk="0">
                  <a:moveTo>
                    <a:pt x="0" y="0"/>
                  </a:moveTo>
                  <a:lnTo>
                    <a:pt x="0" y="7176"/>
                  </a:lnTo>
                  <a:lnTo>
                    <a:pt x="10702" y="7176"/>
                  </a:lnTo>
                  <a:lnTo>
                    <a:pt x="1070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171194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24744" cy="1143000"/>
          </a:xfrm>
        </p:spPr>
        <p:txBody>
          <a:bodyPr/>
          <a:lstStyle/>
          <a:p>
            <a:r>
              <a:rPr lang="en-IN" dirty="0" smtClean="0">
                <a:effectLst>
                  <a:outerShdw blurRad="38100" dist="38100" dir="2700000" algn="tl">
                    <a:srgbClr val="000000">
                      <a:alpha val="43137"/>
                    </a:srgbClr>
                  </a:outerShdw>
                </a:effectLst>
              </a:rPr>
              <a:t>System Design</a:t>
            </a:r>
            <a:endParaRPr lang="en-IN" dirty="0">
              <a:effectLst>
                <a:outerShdw blurRad="38100" dist="38100" dir="2700000" algn="tl">
                  <a:srgbClr val="000000">
                    <a:alpha val="43137"/>
                  </a:srgbClr>
                </a:outerShdw>
              </a:effectLst>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81200"/>
            <a:ext cx="810491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AutoShape 2" descr="PLANTAR PRESSURE ANALYSIS OF FOOT: LOGIC OF SELECTION | Semantic Schola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3352800"/>
            <a:ext cx="1295400" cy="2372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7081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838200"/>
            <a:ext cx="7024744" cy="1143000"/>
          </a:xfrm>
        </p:spPr>
        <p:txBody>
          <a:bodyPr/>
          <a:lstStyle/>
          <a:p>
            <a:r>
              <a:rPr lang="en-IN" dirty="0" smtClean="0">
                <a:effectLst>
                  <a:outerShdw blurRad="38100" dist="38100" dir="2700000" algn="tl">
                    <a:srgbClr val="000000">
                      <a:alpha val="43137"/>
                    </a:srgbClr>
                  </a:outerShdw>
                </a:effectLst>
              </a:rPr>
              <a:t>High </a:t>
            </a:r>
            <a:r>
              <a:rPr lang="en-IN" dirty="0">
                <a:effectLst>
                  <a:outerShdw blurRad="38100" dist="38100" dir="2700000" algn="tl">
                    <a:srgbClr val="000000">
                      <a:alpha val="43137"/>
                    </a:srgbClr>
                  </a:outerShdw>
                </a:effectLst>
              </a:rPr>
              <a:t>level design</a:t>
            </a:r>
          </a:p>
        </p:txBody>
      </p:sp>
      <p:pic>
        <p:nvPicPr>
          <p:cNvPr id="4" name="image2.png"/>
          <p:cNvPicPr/>
          <p:nvPr/>
        </p:nvPicPr>
        <p:blipFill>
          <a:blip r:embed="rId2"/>
          <a:srcRect/>
          <a:stretch>
            <a:fillRect/>
          </a:stretch>
        </p:blipFill>
        <p:spPr>
          <a:xfrm>
            <a:off x="899455" y="2590800"/>
            <a:ext cx="7482545" cy="2901395"/>
          </a:xfrm>
          <a:prstGeom prst="rect">
            <a:avLst/>
          </a:prstGeom>
          <a:ln/>
        </p:spPr>
      </p:pic>
    </p:spTree>
    <p:extLst>
      <p:ext uri="{BB962C8B-B14F-4D97-AF65-F5344CB8AC3E}">
        <p14:creationId xmlns:p14="http://schemas.microsoft.com/office/powerpoint/2010/main" val="25830292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381000"/>
            <a:ext cx="7024744" cy="1143000"/>
          </a:xfrm>
        </p:spPr>
        <p:txBody>
          <a:bodyPr/>
          <a:lstStyle/>
          <a:p>
            <a:r>
              <a:rPr lang="en-IN" dirty="0" smtClean="0">
                <a:effectLst>
                  <a:outerShdw blurRad="38100" dist="38100" dir="2700000" algn="tl">
                    <a:srgbClr val="000000">
                      <a:alpha val="43137"/>
                    </a:srgbClr>
                  </a:outerShdw>
                </a:effectLst>
              </a:rPr>
              <a:t>Low Level Design</a:t>
            </a:r>
            <a:endParaRPr lang="en-IN"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544" y="2133600"/>
            <a:ext cx="8166256"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425" y="1752600"/>
            <a:ext cx="7677150"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00407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Requirement analysis</a:t>
            </a:r>
            <a:endParaRPr lang="en-IN" dirty="0"/>
          </a:p>
        </p:txBody>
      </p:sp>
      <p:sp>
        <p:nvSpPr>
          <p:cNvPr id="3" name="Content Placeholder 2"/>
          <p:cNvSpPr>
            <a:spLocks noGrp="1"/>
          </p:cNvSpPr>
          <p:nvPr>
            <p:ph idx="1"/>
          </p:nvPr>
        </p:nvSpPr>
        <p:spPr/>
        <p:txBody>
          <a:bodyPr/>
          <a:lstStyle/>
          <a:p>
            <a:r>
              <a:rPr lang="en-IN" dirty="0" err="1" smtClean="0"/>
              <a:t>Django</a:t>
            </a:r>
            <a:r>
              <a:rPr lang="en-IN" dirty="0" smtClean="0"/>
              <a:t> framework for front end design</a:t>
            </a:r>
          </a:p>
          <a:p>
            <a:r>
              <a:rPr lang="en-IN" dirty="0" smtClean="0"/>
              <a:t>Pressure Mat</a:t>
            </a:r>
          </a:p>
          <a:p>
            <a:r>
              <a:rPr lang="en-IN" dirty="0" err="1" smtClean="0"/>
              <a:t>Arduino</a:t>
            </a:r>
            <a:r>
              <a:rPr lang="en-IN" dirty="0" smtClean="0"/>
              <a:t> for interfacing with pressure mat</a:t>
            </a:r>
          </a:p>
          <a:p>
            <a:r>
              <a:rPr lang="en-IN" dirty="0" smtClean="0"/>
              <a:t>Open </a:t>
            </a:r>
            <a:r>
              <a:rPr lang="en-IN" dirty="0" err="1" smtClean="0"/>
              <a:t>Cv</a:t>
            </a:r>
            <a:r>
              <a:rPr lang="en-IN" dirty="0" smtClean="0"/>
              <a:t> library for processing the images</a:t>
            </a:r>
          </a:p>
          <a:p>
            <a:r>
              <a:rPr lang="en-IN" dirty="0" err="1" smtClean="0"/>
              <a:t>Numpy</a:t>
            </a:r>
            <a:r>
              <a:rPr lang="en-IN" dirty="0" smtClean="0"/>
              <a:t> for processing the pressure values</a:t>
            </a:r>
          </a:p>
          <a:p>
            <a:r>
              <a:rPr lang="en-IN" dirty="0" err="1" smtClean="0"/>
              <a:t>Respberry</a:t>
            </a:r>
            <a:r>
              <a:rPr lang="en-IN" dirty="0" smtClean="0"/>
              <a:t>-pi to run </a:t>
            </a:r>
            <a:r>
              <a:rPr lang="en-IN" dirty="0" err="1"/>
              <a:t>D</a:t>
            </a:r>
            <a:r>
              <a:rPr lang="en-IN" dirty="0" err="1" smtClean="0"/>
              <a:t>jango</a:t>
            </a:r>
            <a:r>
              <a:rPr lang="en-IN" dirty="0" smtClean="0"/>
              <a:t> </a:t>
            </a:r>
            <a:r>
              <a:rPr lang="en-IN" dirty="0" smtClean="0"/>
              <a:t>server</a:t>
            </a:r>
          </a:p>
          <a:p>
            <a:r>
              <a:rPr lang="en-IN" dirty="0" smtClean="0"/>
              <a:t>MYSQL </a:t>
            </a:r>
            <a:r>
              <a:rPr lang="en-IN" smtClean="0"/>
              <a:t>for database</a:t>
            </a:r>
            <a:endParaRPr lang="en-IN" dirty="0" smtClean="0"/>
          </a:p>
          <a:p>
            <a:endParaRPr lang="en-IN" dirty="0" smtClean="0"/>
          </a:p>
          <a:p>
            <a:endParaRPr lang="en-IN" dirty="0"/>
          </a:p>
        </p:txBody>
      </p:sp>
    </p:spTree>
    <p:extLst>
      <p:ext uri="{BB962C8B-B14F-4D97-AF65-F5344CB8AC3E}">
        <p14:creationId xmlns:p14="http://schemas.microsoft.com/office/powerpoint/2010/main" val="16123870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459</TotalTime>
  <Words>595</Words>
  <Application>Microsoft Office PowerPoint</Application>
  <PresentationFormat>On-screen Show (4:3)</PresentationFormat>
  <Paragraphs>50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Austin</vt:lpstr>
      <vt:lpstr>Medical Advisory System</vt:lpstr>
      <vt:lpstr>Structure of Presentation</vt:lpstr>
      <vt:lpstr>Introduction</vt:lpstr>
      <vt:lpstr>Problem Statement </vt:lpstr>
      <vt:lpstr>Objectives</vt:lpstr>
      <vt:lpstr>System Design</vt:lpstr>
      <vt:lpstr>High level design</vt:lpstr>
      <vt:lpstr>Low Level Design</vt:lpstr>
      <vt:lpstr>Requirement analysis</vt:lpstr>
      <vt:lpstr>Conclusion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Advisory System</dc:title>
  <dc:creator>Raj</dc:creator>
  <cp:lastModifiedBy>Hp</cp:lastModifiedBy>
  <cp:revision>25</cp:revision>
  <dcterms:created xsi:type="dcterms:W3CDTF">2006-08-16T00:00:00Z</dcterms:created>
  <dcterms:modified xsi:type="dcterms:W3CDTF">2020-12-08T10:25:57Z</dcterms:modified>
</cp:coreProperties>
</file>