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9" r:id="rId2"/>
    <p:sldId id="256" r:id="rId3"/>
    <p:sldId id="258" r:id="rId4"/>
    <p:sldId id="257" r:id="rId5"/>
  </p:sldIdLst>
  <p:sldSz cx="5184775" cy="10655300"/>
  <p:notesSz cx="6858000" cy="9144000"/>
  <p:defaultTextStyle>
    <a:defPPr>
      <a:defRPr lang="zh-TW"/>
    </a:defPPr>
    <a:lvl1pPr marL="0" algn="l" defTabSz="760266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1pPr>
    <a:lvl2pPr marL="380134" algn="l" defTabSz="760266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2pPr>
    <a:lvl3pPr marL="760266" algn="l" defTabSz="760266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3pPr>
    <a:lvl4pPr marL="1140397" algn="l" defTabSz="760266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4pPr>
    <a:lvl5pPr marL="1520531" algn="l" defTabSz="760266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5pPr>
    <a:lvl6pPr marL="1900664" algn="l" defTabSz="760266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6pPr>
    <a:lvl7pPr marL="2280797" algn="l" defTabSz="760266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7pPr>
    <a:lvl8pPr marL="2660931" algn="l" defTabSz="760266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8pPr>
    <a:lvl9pPr marL="3041062" algn="l" defTabSz="760266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9"/>
    <p:restoredTop sz="94558"/>
  </p:normalViewPr>
  <p:slideViewPr>
    <p:cSldViewPr snapToGrid="0" snapToObjects="1">
      <p:cViewPr>
        <p:scale>
          <a:sx n="79" d="100"/>
          <a:sy n="79" d="100"/>
        </p:scale>
        <p:origin x="3304" y="74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40EFF-0910-C94A-8F35-024AB6E90CFD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678113" y="1143000"/>
            <a:ext cx="1501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6D5E0-8303-EF41-8171-EC65FA7B07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621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0266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1pPr>
    <a:lvl2pPr marL="380134" algn="l" defTabSz="760266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2pPr>
    <a:lvl3pPr marL="760266" algn="l" defTabSz="760266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3pPr>
    <a:lvl4pPr marL="1140397" algn="l" defTabSz="760266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4pPr>
    <a:lvl5pPr marL="1520531" algn="l" defTabSz="760266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5pPr>
    <a:lvl6pPr marL="1900664" algn="l" defTabSz="760266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6pPr>
    <a:lvl7pPr marL="2280797" algn="l" defTabSz="760266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7pPr>
    <a:lvl8pPr marL="2660931" algn="l" defTabSz="760266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8pPr>
    <a:lvl9pPr marL="3041062" algn="l" defTabSz="760266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6D5E0-8303-EF41-8171-EC65FA7B07F4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509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6D5E0-8303-EF41-8171-EC65FA7B07F4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855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6D5E0-8303-EF41-8171-EC65FA7B07F4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782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6D5E0-8303-EF41-8171-EC65FA7B07F4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583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858" y="1743820"/>
            <a:ext cx="4407059" cy="3709623"/>
          </a:xfrm>
        </p:spPr>
        <p:txBody>
          <a:bodyPr anchor="b"/>
          <a:lstStyle>
            <a:lvl1pPr algn="ctr">
              <a:defRPr sz="340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97" y="5596500"/>
            <a:ext cx="3888581" cy="2572564"/>
          </a:xfrm>
        </p:spPr>
        <p:txBody>
          <a:bodyPr/>
          <a:lstStyle>
            <a:lvl1pPr marL="0" indent="0" algn="ctr">
              <a:buNone/>
              <a:defRPr sz="1361"/>
            </a:lvl1pPr>
            <a:lvl2pPr marL="259232" indent="0" algn="ctr">
              <a:buNone/>
              <a:defRPr sz="1134"/>
            </a:lvl2pPr>
            <a:lvl3pPr marL="518465" indent="0" algn="ctr">
              <a:buNone/>
              <a:defRPr sz="1021"/>
            </a:lvl3pPr>
            <a:lvl4pPr marL="777697" indent="0" algn="ctr">
              <a:buNone/>
              <a:defRPr sz="907"/>
            </a:lvl4pPr>
            <a:lvl5pPr marL="1036930" indent="0" algn="ctr">
              <a:buNone/>
              <a:defRPr sz="907"/>
            </a:lvl5pPr>
            <a:lvl6pPr marL="1296162" indent="0" algn="ctr">
              <a:buNone/>
              <a:defRPr sz="907"/>
            </a:lvl6pPr>
            <a:lvl7pPr marL="1555394" indent="0" algn="ctr">
              <a:buNone/>
              <a:defRPr sz="907"/>
            </a:lvl7pPr>
            <a:lvl8pPr marL="1814627" indent="0" algn="ctr">
              <a:buNone/>
              <a:defRPr sz="907"/>
            </a:lvl8pPr>
            <a:lvl9pPr marL="2073859" indent="0" algn="ctr">
              <a:buNone/>
              <a:defRPr sz="907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444A-4516-184B-9F15-DBAF0C63628B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2A8-ABB4-B142-A26C-7D410F27EC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406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444A-4516-184B-9F15-DBAF0C63628B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2A8-ABB4-B142-A26C-7D410F27EC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985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0355" y="567296"/>
            <a:ext cx="1117967" cy="902987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453" y="567296"/>
            <a:ext cx="3289092" cy="902987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444A-4516-184B-9F15-DBAF0C63628B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2A8-ABB4-B142-A26C-7D410F27EC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74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444A-4516-184B-9F15-DBAF0C63628B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2A8-ABB4-B142-A26C-7D410F27EC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479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753" y="2656429"/>
            <a:ext cx="4471868" cy="4432308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753" y="7130668"/>
            <a:ext cx="4471868" cy="2330846"/>
          </a:xfrm>
        </p:spPr>
        <p:txBody>
          <a:bodyPr/>
          <a:lstStyle>
            <a:lvl1pPr marL="0" indent="0">
              <a:buNone/>
              <a:defRPr sz="1361">
                <a:solidFill>
                  <a:schemeClr val="tx1"/>
                </a:solidFill>
              </a:defRPr>
            </a:lvl1pPr>
            <a:lvl2pPr marL="25923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18465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3pPr>
            <a:lvl4pPr marL="77769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93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6162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5394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462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3859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444A-4516-184B-9F15-DBAF0C63628B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2A8-ABB4-B142-A26C-7D410F27EC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389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453" y="2836480"/>
            <a:ext cx="2203529" cy="6760690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4793" y="2836480"/>
            <a:ext cx="2203529" cy="6760690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444A-4516-184B-9F15-DBAF0C63628B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2A8-ABB4-B142-A26C-7D410F27EC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38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29" y="567298"/>
            <a:ext cx="4471868" cy="20595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29" y="2612029"/>
            <a:ext cx="2193403" cy="1280115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232" indent="0">
              <a:buNone/>
              <a:defRPr sz="1134" b="1"/>
            </a:lvl2pPr>
            <a:lvl3pPr marL="518465" indent="0">
              <a:buNone/>
              <a:defRPr sz="1021" b="1"/>
            </a:lvl3pPr>
            <a:lvl4pPr marL="777697" indent="0">
              <a:buNone/>
              <a:defRPr sz="907" b="1"/>
            </a:lvl4pPr>
            <a:lvl5pPr marL="1036930" indent="0">
              <a:buNone/>
              <a:defRPr sz="907" b="1"/>
            </a:lvl5pPr>
            <a:lvl6pPr marL="1296162" indent="0">
              <a:buNone/>
              <a:defRPr sz="907" b="1"/>
            </a:lvl6pPr>
            <a:lvl7pPr marL="1555394" indent="0">
              <a:buNone/>
              <a:defRPr sz="907" b="1"/>
            </a:lvl7pPr>
            <a:lvl8pPr marL="1814627" indent="0">
              <a:buNone/>
              <a:defRPr sz="907" b="1"/>
            </a:lvl8pPr>
            <a:lvl9pPr marL="2073859" indent="0">
              <a:buNone/>
              <a:defRPr sz="907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129" y="3892144"/>
            <a:ext cx="2193403" cy="572475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24792" y="2612029"/>
            <a:ext cx="2204205" cy="1280115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232" indent="0">
              <a:buNone/>
              <a:defRPr sz="1134" b="1"/>
            </a:lvl2pPr>
            <a:lvl3pPr marL="518465" indent="0">
              <a:buNone/>
              <a:defRPr sz="1021" b="1"/>
            </a:lvl3pPr>
            <a:lvl4pPr marL="777697" indent="0">
              <a:buNone/>
              <a:defRPr sz="907" b="1"/>
            </a:lvl4pPr>
            <a:lvl5pPr marL="1036930" indent="0">
              <a:buNone/>
              <a:defRPr sz="907" b="1"/>
            </a:lvl5pPr>
            <a:lvl6pPr marL="1296162" indent="0">
              <a:buNone/>
              <a:defRPr sz="907" b="1"/>
            </a:lvl6pPr>
            <a:lvl7pPr marL="1555394" indent="0">
              <a:buNone/>
              <a:defRPr sz="907" b="1"/>
            </a:lvl7pPr>
            <a:lvl8pPr marL="1814627" indent="0">
              <a:buNone/>
              <a:defRPr sz="907" b="1"/>
            </a:lvl8pPr>
            <a:lvl9pPr marL="2073859" indent="0">
              <a:buNone/>
              <a:defRPr sz="907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24792" y="3892144"/>
            <a:ext cx="2204205" cy="572475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444A-4516-184B-9F15-DBAF0C63628B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2A8-ABB4-B142-A26C-7D410F27EC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638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444A-4516-184B-9F15-DBAF0C63628B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2A8-ABB4-B142-A26C-7D410F27EC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080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444A-4516-184B-9F15-DBAF0C63628B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2A8-ABB4-B142-A26C-7D410F27EC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74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29" y="710353"/>
            <a:ext cx="1672225" cy="2486237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205" y="1534168"/>
            <a:ext cx="2624792" cy="7572169"/>
          </a:xfrm>
        </p:spPr>
        <p:txBody>
          <a:bodyPr/>
          <a:lstStyle>
            <a:lvl1pPr>
              <a:defRPr sz="1814"/>
            </a:lvl1pPr>
            <a:lvl2pPr>
              <a:defRPr sz="1588"/>
            </a:lvl2pPr>
            <a:lvl3pPr>
              <a:defRPr sz="1361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129" y="3196590"/>
            <a:ext cx="1672225" cy="5922078"/>
          </a:xfrm>
        </p:spPr>
        <p:txBody>
          <a:bodyPr/>
          <a:lstStyle>
            <a:lvl1pPr marL="0" indent="0">
              <a:buNone/>
              <a:defRPr sz="907"/>
            </a:lvl1pPr>
            <a:lvl2pPr marL="259232" indent="0">
              <a:buNone/>
              <a:defRPr sz="794"/>
            </a:lvl2pPr>
            <a:lvl3pPr marL="518465" indent="0">
              <a:buNone/>
              <a:defRPr sz="680"/>
            </a:lvl3pPr>
            <a:lvl4pPr marL="777697" indent="0">
              <a:buNone/>
              <a:defRPr sz="567"/>
            </a:lvl4pPr>
            <a:lvl5pPr marL="1036930" indent="0">
              <a:buNone/>
              <a:defRPr sz="567"/>
            </a:lvl5pPr>
            <a:lvl6pPr marL="1296162" indent="0">
              <a:buNone/>
              <a:defRPr sz="567"/>
            </a:lvl6pPr>
            <a:lvl7pPr marL="1555394" indent="0">
              <a:buNone/>
              <a:defRPr sz="567"/>
            </a:lvl7pPr>
            <a:lvl8pPr marL="1814627" indent="0">
              <a:buNone/>
              <a:defRPr sz="567"/>
            </a:lvl8pPr>
            <a:lvl9pPr marL="2073859" indent="0">
              <a:buNone/>
              <a:defRPr sz="567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444A-4516-184B-9F15-DBAF0C63628B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2A8-ABB4-B142-A26C-7D410F27EC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72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29" y="710353"/>
            <a:ext cx="1672225" cy="2486237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04205" y="1534168"/>
            <a:ext cx="2624792" cy="7572169"/>
          </a:xfrm>
        </p:spPr>
        <p:txBody>
          <a:bodyPr anchor="t"/>
          <a:lstStyle>
            <a:lvl1pPr marL="0" indent="0">
              <a:buNone/>
              <a:defRPr sz="1814"/>
            </a:lvl1pPr>
            <a:lvl2pPr marL="259232" indent="0">
              <a:buNone/>
              <a:defRPr sz="1588"/>
            </a:lvl2pPr>
            <a:lvl3pPr marL="518465" indent="0">
              <a:buNone/>
              <a:defRPr sz="1361"/>
            </a:lvl3pPr>
            <a:lvl4pPr marL="777697" indent="0">
              <a:buNone/>
              <a:defRPr sz="1134"/>
            </a:lvl4pPr>
            <a:lvl5pPr marL="1036930" indent="0">
              <a:buNone/>
              <a:defRPr sz="1134"/>
            </a:lvl5pPr>
            <a:lvl6pPr marL="1296162" indent="0">
              <a:buNone/>
              <a:defRPr sz="1134"/>
            </a:lvl6pPr>
            <a:lvl7pPr marL="1555394" indent="0">
              <a:buNone/>
              <a:defRPr sz="1134"/>
            </a:lvl7pPr>
            <a:lvl8pPr marL="1814627" indent="0">
              <a:buNone/>
              <a:defRPr sz="1134"/>
            </a:lvl8pPr>
            <a:lvl9pPr marL="2073859" indent="0">
              <a:buNone/>
              <a:defRPr sz="113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129" y="3196590"/>
            <a:ext cx="1672225" cy="5922078"/>
          </a:xfrm>
        </p:spPr>
        <p:txBody>
          <a:bodyPr/>
          <a:lstStyle>
            <a:lvl1pPr marL="0" indent="0">
              <a:buNone/>
              <a:defRPr sz="907"/>
            </a:lvl1pPr>
            <a:lvl2pPr marL="259232" indent="0">
              <a:buNone/>
              <a:defRPr sz="794"/>
            </a:lvl2pPr>
            <a:lvl3pPr marL="518465" indent="0">
              <a:buNone/>
              <a:defRPr sz="680"/>
            </a:lvl3pPr>
            <a:lvl4pPr marL="777697" indent="0">
              <a:buNone/>
              <a:defRPr sz="567"/>
            </a:lvl4pPr>
            <a:lvl5pPr marL="1036930" indent="0">
              <a:buNone/>
              <a:defRPr sz="567"/>
            </a:lvl5pPr>
            <a:lvl6pPr marL="1296162" indent="0">
              <a:buNone/>
              <a:defRPr sz="567"/>
            </a:lvl6pPr>
            <a:lvl7pPr marL="1555394" indent="0">
              <a:buNone/>
              <a:defRPr sz="567"/>
            </a:lvl7pPr>
            <a:lvl8pPr marL="1814627" indent="0">
              <a:buNone/>
              <a:defRPr sz="567"/>
            </a:lvl8pPr>
            <a:lvl9pPr marL="2073859" indent="0">
              <a:buNone/>
              <a:defRPr sz="567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444A-4516-184B-9F15-DBAF0C63628B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2A8-ABB4-B142-A26C-7D410F27EC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06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454" y="567298"/>
            <a:ext cx="4471868" cy="205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454" y="2836480"/>
            <a:ext cx="4471868" cy="676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6453" y="9875887"/>
            <a:ext cx="1166574" cy="56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F444A-4516-184B-9F15-DBAF0C63628B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7457" y="9875887"/>
            <a:ext cx="1749862" cy="56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1748" y="9875887"/>
            <a:ext cx="1166574" cy="56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932A8-ABB4-B142-A26C-7D410F27EC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16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8465" rtl="0" eaLnBrk="1" latinLnBrk="0" hangingPunct="1">
        <a:lnSpc>
          <a:spcPct val="90000"/>
        </a:lnSpc>
        <a:spcBef>
          <a:spcPct val="0"/>
        </a:spcBef>
        <a:buNone/>
        <a:defRPr sz="24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616" indent="-129616" algn="l" defTabSz="518465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388849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48081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907313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4pPr>
      <a:lvl5pPr marL="1166546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5pPr>
      <a:lvl6pPr marL="1425778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6pPr>
      <a:lvl7pPr marL="1685011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7pPr>
      <a:lvl8pPr marL="1944243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8pPr>
      <a:lvl9pPr marL="2203475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1pPr>
      <a:lvl2pPr marL="259232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2pPr>
      <a:lvl3pPr marL="518465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3pPr>
      <a:lvl4pPr marL="777697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4pPr>
      <a:lvl5pPr marL="1036930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5pPr>
      <a:lvl6pPr marL="1296162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6pPr>
      <a:lvl7pPr marL="1555394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7pPr>
      <a:lvl8pPr marL="1814627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8pPr>
      <a:lvl9pPr marL="2073859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A2369E-EA5E-1341-B207-159239FF9F19}"/>
              </a:ext>
            </a:extLst>
          </p:cNvPr>
          <p:cNvSpPr/>
          <p:nvPr/>
        </p:nvSpPr>
        <p:spPr>
          <a:xfrm>
            <a:off x="-1" y="10046415"/>
            <a:ext cx="5184775" cy="608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132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353A7A-94FC-1842-A566-F9EC300946ED}"/>
              </a:ext>
            </a:extLst>
          </p:cNvPr>
          <p:cNvSpPr txBox="1"/>
          <p:nvPr/>
        </p:nvSpPr>
        <p:spPr>
          <a:xfrm>
            <a:off x="972814" y="10199611"/>
            <a:ext cx="1229545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zh-TW" sz="1512" dirty="0">
                <a:solidFill>
                  <a:schemeClr val="accent1">
                    <a:lumMod val="50000"/>
                  </a:schemeClr>
                </a:solidFill>
              </a:rPr>
              <a:t>Paediatric</a:t>
            </a:r>
            <a:endParaRPr kumimoji="1" lang="zh-TW" altLang="en-US" sz="1512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F027AA-7696-C248-A035-7EE0C4DE007F}"/>
              </a:ext>
            </a:extLst>
          </p:cNvPr>
          <p:cNvSpPr txBox="1"/>
          <p:nvPr/>
        </p:nvSpPr>
        <p:spPr>
          <a:xfrm>
            <a:off x="2982418" y="10199611"/>
            <a:ext cx="1229545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zh-TW" sz="1512" dirty="0">
                <a:solidFill>
                  <a:schemeClr val="accent1">
                    <a:lumMod val="75000"/>
                  </a:schemeClr>
                </a:solidFill>
              </a:rPr>
              <a:t>Adult</a:t>
            </a:r>
            <a:endParaRPr kumimoji="1" lang="zh-TW" altLang="en-US" sz="1512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354966-5880-D84E-91B7-7946C5F818C9}"/>
              </a:ext>
            </a:extLst>
          </p:cNvPr>
          <p:cNvSpPr/>
          <p:nvPr/>
        </p:nvSpPr>
        <p:spPr>
          <a:xfrm>
            <a:off x="902556" y="10046414"/>
            <a:ext cx="1370060" cy="663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132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164B0E3-89EB-BC40-847A-5A955D7C2E1D}"/>
              </a:ext>
            </a:extLst>
          </p:cNvPr>
          <p:cNvSpPr/>
          <p:nvPr/>
        </p:nvSpPr>
        <p:spPr>
          <a:xfrm>
            <a:off x="0" y="7877193"/>
            <a:ext cx="5184775" cy="723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F0CAA5-133E-B14D-9325-4D71F987A85E}"/>
              </a:ext>
            </a:extLst>
          </p:cNvPr>
          <p:cNvSpPr/>
          <p:nvPr/>
        </p:nvSpPr>
        <p:spPr>
          <a:xfrm>
            <a:off x="-6" y="3684335"/>
            <a:ext cx="5184775" cy="7230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CE8BF2-B918-064D-99A4-1D998F5F89CC}"/>
              </a:ext>
            </a:extLst>
          </p:cNvPr>
          <p:cNvSpPr/>
          <p:nvPr/>
        </p:nvSpPr>
        <p:spPr>
          <a:xfrm>
            <a:off x="-6" y="2961261"/>
            <a:ext cx="5184775" cy="723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0CE400-61D9-2E48-AD2B-E876CF7C0061}"/>
              </a:ext>
            </a:extLst>
          </p:cNvPr>
          <p:cNvSpPr/>
          <p:nvPr/>
        </p:nvSpPr>
        <p:spPr>
          <a:xfrm>
            <a:off x="-5" y="2238187"/>
            <a:ext cx="5184775" cy="7230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9181FF-C788-1148-9C54-295FB1C6C883}"/>
              </a:ext>
            </a:extLst>
          </p:cNvPr>
          <p:cNvSpPr/>
          <p:nvPr/>
        </p:nvSpPr>
        <p:spPr>
          <a:xfrm>
            <a:off x="-5" y="1515113"/>
            <a:ext cx="5184775" cy="723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1BC937-484F-FE40-A1F0-6F818B28C2B7}"/>
              </a:ext>
            </a:extLst>
          </p:cNvPr>
          <p:cNvSpPr/>
          <p:nvPr/>
        </p:nvSpPr>
        <p:spPr>
          <a:xfrm>
            <a:off x="-4" y="792039"/>
            <a:ext cx="5184775" cy="7230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42F7C8-8297-E441-89FD-FCBAB77CBC29}"/>
              </a:ext>
            </a:extLst>
          </p:cNvPr>
          <p:cNvSpPr/>
          <p:nvPr/>
        </p:nvSpPr>
        <p:spPr>
          <a:xfrm>
            <a:off x="-4" y="0"/>
            <a:ext cx="5184775" cy="608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altLang="zh-TW" sz="2000" b="1" dirty="0">
                <a:solidFill>
                  <a:schemeClr val="accent1">
                    <a:lumMod val="50000"/>
                  </a:schemeClr>
                </a:solidFill>
              </a:rPr>
              <a:t>Heading</a:t>
            </a:r>
            <a:endParaRPr kumimoji="1" lang="zh-TW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半框架 16">
            <a:extLst>
              <a:ext uri="{FF2B5EF4-FFF2-40B4-BE49-F238E27FC236}">
                <a16:creationId xmlns:a16="http://schemas.microsoft.com/office/drawing/2014/main" id="{5B192159-8CA4-8148-94DE-E1C96ECF7935}"/>
              </a:ext>
            </a:extLst>
          </p:cNvPr>
          <p:cNvSpPr/>
          <p:nvPr/>
        </p:nvSpPr>
        <p:spPr>
          <a:xfrm rot="18900000">
            <a:off x="178179" y="218679"/>
            <a:ext cx="171527" cy="171528"/>
          </a:xfrm>
          <a:prstGeom prst="halfFrame">
            <a:avLst>
              <a:gd name="adj1" fmla="val 16657"/>
              <a:gd name="adj2" fmla="val 1749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50A524-2680-BC48-A01F-346E92A37E46}"/>
              </a:ext>
            </a:extLst>
          </p:cNvPr>
          <p:cNvSpPr/>
          <p:nvPr/>
        </p:nvSpPr>
        <p:spPr>
          <a:xfrm>
            <a:off x="0" y="4404093"/>
            <a:ext cx="5184775" cy="3469784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  <a:effectLst>
            <a:innerShdw blurRad="1016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dirty="0"/>
              <a:t>Content goes here.</a:t>
            </a:r>
            <a:endParaRPr kumimoji="1" lang="zh-TW" altLang="en-US" sz="1800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B88FD681-AA92-B941-B345-ECAD4112F5F2}"/>
              </a:ext>
            </a:extLst>
          </p:cNvPr>
          <p:cNvSpPr>
            <a:spLocks noChangeAspect="1"/>
          </p:cNvSpPr>
          <p:nvPr/>
        </p:nvSpPr>
        <p:spPr>
          <a:xfrm>
            <a:off x="4171809" y="9050633"/>
            <a:ext cx="850750" cy="85075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8B73C3C-7B53-6340-B283-BF506F462AB6}"/>
              </a:ext>
            </a:extLst>
          </p:cNvPr>
          <p:cNvSpPr>
            <a:spLocks noChangeAspect="1"/>
          </p:cNvSpPr>
          <p:nvPr/>
        </p:nvSpPr>
        <p:spPr>
          <a:xfrm>
            <a:off x="4171809" y="8977411"/>
            <a:ext cx="850750" cy="850750"/>
          </a:xfrm>
          <a:prstGeom prst="ellipse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B088F235-E6BC-2E44-9D45-1EF2776E8377}"/>
              </a:ext>
            </a:extLst>
          </p:cNvPr>
          <p:cNvSpPr>
            <a:spLocks noChangeAspect="1"/>
          </p:cNvSpPr>
          <p:nvPr/>
        </p:nvSpPr>
        <p:spPr>
          <a:xfrm>
            <a:off x="4171809" y="8884127"/>
            <a:ext cx="850750" cy="850750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CB1D614-9824-1045-A9A1-9ADE0B20545B}"/>
              </a:ext>
            </a:extLst>
          </p:cNvPr>
          <p:cNvSpPr>
            <a:spLocks noChangeAspect="1"/>
          </p:cNvSpPr>
          <p:nvPr/>
        </p:nvSpPr>
        <p:spPr>
          <a:xfrm>
            <a:off x="4171809" y="8753463"/>
            <a:ext cx="850750" cy="8507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1200" dirty="0">
                <a:solidFill>
                  <a:schemeClr val="accent1">
                    <a:lumMod val="50000"/>
                  </a:schemeClr>
                </a:solidFill>
              </a:rPr>
              <a:t>Last page</a:t>
            </a:r>
            <a:endParaRPr kumimoji="1"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EDF3179D-D8A5-4142-8DF3-17A46B8DAFF8}"/>
              </a:ext>
            </a:extLst>
          </p:cNvPr>
          <p:cNvSpPr/>
          <p:nvPr/>
        </p:nvSpPr>
        <p:spPr>
          <a:xfrm>
            <a:off x="3596959" y="920795"/>
            <a:ext cx="1425600" cy="1425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accent1">
                    <a:lumMod val="50000"/>
                  </a:schemeClr>
                </a:solidFill>
              </a:rPr>
              <a:t>09:00</a:t>
            </a:r>
          </a:p>
          <a:p>
            <a:pPr algn="ctr"/>
            <a:r>
              <a:rPr kumimoji="1" lang="en-GB" altLang="zh-TW" sz="1200" dirty="0">
                <a:solidFill>
                  <a:schemeClr val="accent1">
                    <a:lumMod val="50000"/>
                  </a:schemeClr>
                </a:solidFill>
              </a:rPr>
              <a:t>until next dose</a:t>
            </a:r>
            <a:endParaRPr kumimoji="1"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F0E47D-50D9-9944-B950-56F1A764E904}"/>
              </a:ext>
            </a:extLst>
          </p:cNvPr>
          <p:cNvSpPr/>
          <p:nvPr/>
        </p:nvSpPr>
        <p:spPr>
          <a:xfrm>
            <a:off x="0" y="0"/>
            <a:ext cx="5184775" cy="106553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F27669-C43F-8240-8292-114E693C92A6}"/>
              </a:ext>
            </a:extLst>
          </p:cNvPr>
          <p:cNvSpPr/>
          <p:nvPr/>
        </p:nvSpPr>
        <p:spPr>
          <a:xfrm>
            <a:off x="-7" y="0"/>
            <a:ext cx="3596959" cy="10655300"/>
          </a:xfrm>
          <a:prstGeom prst="rect">
            <a:avLst/>
          </a:prstGeom>
          <a:ln>
            <a:noFill/>
          </a:ln>
          <a:effectLst>
            <a:outerShdw blurRad="203200" dist="1016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B707F9-8AB6-A64A-B210-4227E3D84674}"/>
              </a:ext>
            </a:extLst>
          </p:cNvPr>
          <p:cNvSpPr/>
          <p:nvPr/>
        </p:nvSpPr>
        <p:spPr>
          <a:xfrm>
            <a:off x="-7" y="818045"/>
            <a:ext cx="3596959" cy="5438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kumimoji="1" lang="en-GB" altLang="zh-TW" sz="1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1. Heading</a:t>
            </a:r>
            <a:endParaRPr kumimoji="1" lang="zh-TW" altLang="en-US" sz="18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1B64BE-A3E8-E14E-8030-02C9091B296A}"/>
              </a:ext>
            </a:extLst>
          </p:cNvPr>
          <p:cNvSpPr/>
          <p:nvPr/>
        </p:nvSpPr>
        <p:spPr>
          <a:xfrm>
            <a:off x="0" y="0"/>
            <a:ext cx="3596959" cy="8180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kumimoji="1" lang="en-GB" altLang="zh-TW" sz="2400" b="1" dirty="0"/>
              <a:t>Crisis Manual</a:t>
            </a:r>
            <a:endParaRPr kumimoji="1" lang="zh-TW" altLang="en-US" sz="24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C31B7BF-DCBB-1443-8ED3-4B055D6A9FE3}"/>
              </a:ext>
            </a:extLst>
          </p:cNvPr>
          <p:cNvSpPr/>
          <p:nvPr/>
        </p:nvSpPr>
        <p:spPr>
          <a:xfrm>
            <a:off x="-14" y="1364154"/>
            <a:ext cx="3596959" cy="5438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kumimoji="1" lang="en-GB" altLang="zh-TW" sz="1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2. Lorem ipsum </a:t>
            </a:r>
            <a:r>
              <a:rPr kumimoji="1" lang="en-GB" altLang="zh-TW" sz="18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dolor</a:t>
            </a:r>
            <a:r>
              <a:rPr kumimoji="1" lang="en-GB" altLang="zh-TW" sz="1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</a:t>
            </a:r>
            <a:endParaRPr kumimoji="1" lang="zh-TW" altLang="en-US" sz="18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30DC7F-956C-7D44-8CCD-D1F3A1EF61B9}"/>
              </a:ext>
            </a:extLst>
          </p:cNvPr>
          <p:cNvSpPr/>
          <p:nvPr/>
        </p:nvSpPr>
        <p:spPr>
          <a:xfrm>
            <a:off x="-21" y="1365812"/>
            <a:ext cx="3596959" cy="5438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kumimoji="1" lang="en-GB" altLang="zh-TW" sz="1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2. Heading</a:t>
            </a:r>
            <a:endParaRPr kumimoji="1" lang="zh-TW" altLang="en-US" sz="18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E719D59-2302-324B-9CF7-BFA67D6DE0B8}"/>
              </a:ext>
            </a:extLst>
          </p:cNvPr>
          <p:cNvCxnSpPr/>
          <p:nvPr/>
        </p:nvCxnSpPr>
        <p:spPr>
          <a:xfrm>
            <a:off x="83086" y="1361917"/>
            <a:ext cx="3418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88FEA9A-8B30-4048-963C-58C62D73033D}"/>
              </a:ext>
            </a:extLst>
          </p:cNvPr>
          <p:cNvSpPr/>
          <p:nvPr/>
        </p:nvSpPr>
        <p:spPr>
          <a:xfrm>
            <a:off x="-21" y="1905789"/>
            <a:ext cx="3596959" cy="5438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kumimoji="1" lang="en-GB" altLang="zh-TW" sz="1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3. Heading</a:t>
            </a:r>
            <a:endParaRPr kumimoji="1" lang="zh-TW" altLang="en-US" sz="18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FFC5B6A-3C47-2642-B53E-55A2A281949B}"/>
              </a:ext>
            </a:extLst>
          </p:cNvPr>
          <p:cNvCxnSpPr/>
          <p:nvPr/>
        </p:nvCxnSpPr>
        <p:spPr>
          <a:xfrm>
            <a:off x="83086" y="1901894"/>
            <a:ext cx="3418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44455C8-2DB9-4744-B5DE-87DFB6220304}"/>
              </a:ext>
            </a:extLst>
          </p:cNvPr>
          <p:cNvSpPr/>
          <p:nvPr/>
        </p:nvSpPr>
        <p:spPr>
          <a:xfrm>
            <a:off x="-21" y="2445766"/>
            <a:ext cx="3596959" cy="5438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kumimoji="1" lang="en-GB" altLang="zh-TW" sz="1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4. Heading</a:t>
            </a:r>
            <a:endParaRPr kumimoji="1" lang="zh-TW" altLang="en-US" sz="18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C96BED6F-AD77-8549-BE9E-5FFA07ADFAC0}"/>
              </a:ext>
            </a:extLst>
          </p:cNvPr>
          <p:cNvCxnSpPr/>
          <p:nvPr/>
        </p:nvCxnSpPr>
        <p:spPr>
          <a:xfrm>
            <a:off x="83086" y="2441871"/>
            <a:ext cx="3418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473FB7D-0066-B042-BC7B-F3EA86744829}"/>
              </a:ext>
            </a:extLst>
          </p:cNvPr>
          <p:cNvSpPr/>
          <p:nvPr/>
        </p:nvSpPr>
        <p:spPr>
          <a:xfrm>
            <a:off x="-21" y="2985743"/>
            <a:ext cx="3596959" cy="5438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kumimoji="1" lang="en-GB" altLang="zh-TW" sz="1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5. Heading</a:t>
            </a:r>
            <a:endParaRPr kumimoji="1" lang="zh-TW" altLang="en-US" sz="18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F74A0D8E-5593-C047-B6E0-CF47C2330DA9}"/>
              </a:ext>
            </a:extLst>
          </p:cNvPr>
          <p:cNvCxnSpPr/>
          <p:nvPr/>
        </p:nvCxnSpPr>
        <p:spPr>
          <a:xfrm>
            <a:off x="83086" y="2981848"/>
            <a:ext cx="3418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9600F99-6CDE-AC46-BFDB-7968ABEFCD9B}"/>
              </a:ext>
            </a:extLst>
          </p:cNvPr>
          <p:cNvSpPr/>
          <p:nvPr/>
        </p:nvSpPr>
        <p:spPr>
          <a:xfrm>
            <a:off x="-21" y="3525720"/>
            <a:ext cx="3596959" cy="5438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kumimoji="1" lang="en-GB" altLang="zh-TW" sz="1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6. Heading</a:t>
            </a:r>
            <a:endParaRPr kumimoji="1" lang="zh-TW" altLang="en-US" sz="18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F1C0EA98-B97F-B74E-856D-BEE8E9A89D09}"/>
              </a:ext>
            </a:extLst>
          </p:cNvPr>
          <p:cNvCxnSpPr/>
          <p:nvPr/>
        </p:nvCxnSpPr>
        <p:spPr>
          <a:xfrm>
            <a:off x="83086" y="3521825"/>
            <a:ext cx="3418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1F493A8-3EDC-1B46-BA0E-CFA86857B19E}"/>
              </a:ext>
            </a:extLst>
          </p:cNvPr>
          <p:cNvSpPr/>
          <p:nvPr/>
        </p:nvSpPr>
        <p:spPr>
          <a:xfrm>
            <a:off x="-21" y="4065697"/>
            <a:ext cx="3596959" cy="5438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kumimoji="1" lang="en-GB" altLang="zh-TW" sz="1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7. Heading</a:t>
            </a:r>
            <a:endParaRPr kumimoji="1" lang="zh-TW" altLang="en-US" sz="18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332C84C3-62D9-3D4D-8DDD-78E9EDFD0709}"/>
              </a:ext>
            </a:extLst>
          </p:cNvPr>
          <p:cNvCxnSpPr/>
          <p:nvPr/>
        </p:nvCxnSpPr>
        <p:spPr>
          <a:xfrm>
            <a:off x="83086" y="4061802"/>
            <a:ext cx="3418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D504CED-0148-8543-9019-ACE205F41FAE}"/>
              </a:ext>
            </a:extLst>
          </p:cNvPr>
          <p:cNvSpPr/>
          <p:nvPr/>
        </p:nvSpPr>
        <p:spPr>
          <a:xfrm>
            <a:off x="-21" y="4605674"/>
            <a:ext cx="3596959" cy="5438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kumimoji="1" lang="en-GB" altLang="zh-TW" sz="1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8. Heading</a:t>
            </a:r>
            <a:endParaRPr kumimoji="1" lang="zh-TW" altLang="en-US" sz="18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8460009-C1FA-744E-9D9C-8DE7EA060049}"/>
              </a:ext>
            </a:extLst>
          </p:cNvPr>
          <p:cNvCxnSpPr/>
          <p:nvPr/>
        </p:nvCxnSpPr>
        <p:spPr>
          <a:xfrm>
            <a:off x="83086" y="4601779"/>
            <a:ext cx="3418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1683DC13-E079-2940-A1E0-977403418A01}"/>
              </a:ext>
            </a:extLst>
          </p:cNvPr>
          <p:cNvSpPr/>
          <p:nvPr/>
        </p:nvSpPr>
        <p:spPr>
          <a:xfrm>
            <a:off x="-21" y="5145651"/>
            <a:ext cx="3596959" cy="5438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kumimoji="1" lang="en-GB" altLang="zh-TW" sz="1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9. Heading</a:t>
            </a:r>
            <a:endParaRPr kumimoji="1" lang="zh-TW" altLang="en-US" sz="18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69263EDE-5927-EE48-96C1-C7FAABB5D4A1}"/>
              </a:ext>
            </a:extLst>
          </p:cNvPr>
          <p:cNvCxnSpPr/>
          <p:nvPr/>
        </p:nvCxnSpPr>
        <p:spPr>
          <a:xfrm>
            <a:off x="83086" y="5141756"/>
            <a:ext cx="3418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41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A2369E-EA5E-1341-B207-159239FF9F19}"/>
              </a:ext>
            </a:extLst>
          </p:cNvPr>
          <p:cNvSpPr/>
          <p:nvPr/>
        </p:nvSpPr>
        <p:spPr>
          <a:xfrm>
            <a:off x="-1" y="10046415"/>
            <a:ext cx="5184775" cy="608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132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353A7A-94FC-1842-A566-F9EC300946ED}"/>
              </a:ext>
            </a:extLst>
          </p:cNvPr>
          <p:cNvSpPr txBox="1"/>
          <p:nvPr/>
        </p:nvSpPr>
        <p:spPr>
          <a:xfrm>
            <a:off x="972814" y="10199611"/>
            <a:ext cx="1229545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zh-TW" sz="1512" dirty="0">
                <a:solidFill>
                  <a:schemeClr val="accent1">
                    <a:lumMod val="50000"/>
                  </a:schemeClr>
                </a:solidFill>
              </a:rPr>
              <a:t>Paediatric</a:t>
            </a:r>
            <a:endParaRPr kumimoji="1" lang="zh-TW" altLang="en-US" sz="1512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F027AA-7696-C248-A035-7EE0C4DE007F}"/>
              </a:ext>
            </a:extLst>
          </p:cNvPr>
          <p:cNvSpPr txBox="1"/>
          <p:nvPr/>
        </p:nvSpPr>
        <p:spPr>
          <a:xfrm>
            <a:off x="2982418" y="10199611"/>
            <a:ext cx="1229545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zh-TW" sz="1512" dirty="0">
                <a:solidFill>
                  <a:schemeClr val="accent1">
                    <a:lumMod val="75000"/>
                  </a:schemeClr>
                </a:solidFill>
              </a:rPr>
              <a:t>Adult</a:t>
            </a:r>
            <a:endParaRPr kumimoji="1" lang="zh-TW" altLang="en-US" sz="1512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354966-5880-D84E-91B7-7946C5F818C9}"/>
              </a:ext>
            </a:extLst>
          </p:cNvPr>
          <p:cNvSpPr/>
          <p:nvPr/>
        </p:nvSpPr>
        <p:spPr>
          <a:xfrm>
            <a:off x="902556" y="10046414"/>
            <a:ext cx="1370060" cy="663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132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164B0E3-89EB-BC40-847A-5A955D7C2E1D}"/>
              </a:ext>
            </a:extLst>
          </p:cNvPr>
          <p:cNvSpPr/>
          <p:nvPr/>
        </p:nvSpPr>
        <p:spPr>
          <a:xfrm>
            <a:off x="0" y="7877193"/>
            <a:ext cx="5184775" cy="723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F0CAA5-133E-B14D-9325-4D71F987A85E}"/>
              </a:ext>
            </a:extLst>
          </p:cNvPr>
          <p:cNvSpPr/>
          <p:nvPr/>
        </p:nvSpPr>
        <p:spPr>
          <a:xfrm>
            <a:off x="-6" y="3684335"/>
            <a:ext cx="5184775" cy="7230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CE8BF2-B918-064D-99A4-1D998F5F89CC}"/>
              </a:ext>
            </a:extLst>
          </p:cNvPr>
          <p:cNvSpPr/>
          <p:nvPr/>
        </p:nvSpPr>
        <p:spPr>
          <a:xfrm>
            <a:off x="-6" y="2961261"/>
            <a:ext cx="5184775" cy="723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0CE400-61D9-2E48-AD2B-E876CF7C0061}"/>
              </a:ext>
            </a:extLst>
          </p:cNvPr>
          <p:cNvSpPr/>
          <p:nvPr/>
        </p:nvSpPr>
        <p:spPr>
          <a:xfrm>
            <a:off x="-5" y="2238187"/>
            <a:ext cx="5184775" cy="7230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9181FF-C788-1148-9C54-295FB1C6C883}"/>
              </a:ext>
            </a:extLst>
          </p:cNvPr>
          <p:cNvSpPr/>
          <p:nvPr/>
        </p:nvSpPr>
        <p:spPr>
          <a:xfrm>
            <a:off x="-5" y="1515113"/>
            <a:ext cx="5184775" cy="723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1BC937-484F-FE40-A1F0-6F818B28C2B7}"/>
              </a:ext>
            </a:extLst>
          </p:cNvPr>
          <p:cNvSpPr/>
          <p:nvPr/>
        </p:nvSpPr>
        <p:spPr>
          <a:xfrm>
            <a:off x="-4" y="792039"/>
            <a:ext cx="5184775" cy="7230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42F7C8-8297-E441-89FD-FCBAB77CBC29}"/>
              </a:ext>
            </a:extLst>
          </p:cNvPr>
          <p:cNvSpPr/>
          <p:nvPr/>
        </p:nvSpPr>
        <p:spPr>
          <a:xfrm>
            <a:off x="-4" y="0"/>
            <a:ext cx="5184775" cy="608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altLang="zh-TW" sz="2000" b="1" dirty="0">
                <a:solidFill>
                  <a:schemeClr val="accent1">
                    <a:lumMod val="50000"/>
                  </a:schemeClr>
                </a:solidFill>
              </a:rPr>
              <a:t>Heading</a:t>
            </a:r>
            <a:endParaRPr kumimoji="1" lang="zh-TW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半框架 16">
            <a:extLst>
              <a:ext uri="{FF2B5EF4-FFF2-40B4-BE49-F238E27FC236}">
                <a16:creationId xmlns:a16="http://schemas.microsoft.com/office/drawing/2014/main" id="{5B192159-8CA4-8148-94DE-E1C96ECF7935}"/>
              </a:ext>
            </a:extLst>
          </p:cNvPr>
          <p:cNvSpPr/>
          <p:nvPr/>
        </p:nvSpPr>
        <p:spPr>
          <a:xfrm rot="18900000">
            <a:off x="178179" y="218679"/>
            <a:ext cx="171527" cy="171528"/>
          </a:xfrm>
          <a:prstGeom prst="halfFrame">
            <a:avLst>
              <a:gd name="adj1" fmla="val 16657"/>
              <a:gd name="adj2" fmla="val 1749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50A524-2680-BC48-A01F-346E92A37E46}"/>
              </a:ext>
            </a:extLst>
          </p:cNvPr>
          <p:cNvSpPr/>
          <p:nvPr/>
        </p:nvSpPr>
        <p:spPr>
          <a:xfrm>
            <a:off x="0" y="4404093"/>
            <a:ext cx="5184775" cy="3469784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  <a:effectLst>
            <a:innerShdw blurRad="1016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dirty="0"/>
              <a:t>Content goes here.</a:t>
            </a:r>
            <a:endParaRPr kumimoji="1" lang="zh-TW" altLang="en-US" sz="1800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B88FD681-AA92-B941-B345-ECAD4112F5F2}"/>
              </a:ext>
            </a:extLst>
          </p:cNvPr>
          <p:cNvSpPr>
            <a:spLocks noChangeAspect="1"/>
          </p:cNvSpPr>
          <p:nvPr/>
        </p:nvSpPr>
        <p:spPr>
          <a:xfrm>
            <a:off x="4171809" y="9050633"/>
            <a:ext cx="850750" cy="85075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8B73C3C-7B53-6340-B283-BF506F462AB6}"/>
              </a:ext>
            </a:extLst>
          </p:cNvPr>
          <p:cNvSpPr>
            <a:spLocks noChangeAspect="1"/>
          </p:cNvSpPr>
          <p:nvPr/>
        </p:nvSpPr>
        <p:spPr>
          <a:xfrm>
            <a:off x="4171809" y="8977411"/>
            <a:ext cx="850750" cy="850750"/>
          </a:xfrm>
          <a:prstGeom prst="ellipse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B088F235-E6BC-2E44-9D45-1EF2776E8377}"/>
              </a:ext>
            </a:extLst>
          </p:cNvPr>
          <p:cNvSpPr>
            <a:spLocks noChangeAspect="1"/>
          </p:cNvSpPr>
          <p:nvPr/>
        </p:nvSpPr>
        <p:spPr>
          <a:xfrm>
            <a:off x="4171809" y="8884127"/>
            <a:ext cx="850750" cy="850750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>
            <a:hlinkClick r:id="rId3" action="ppaction://hlinksldjump"/>
            <a:extLst>
              <a:ext uri="{FF2B5EF4-FFF2-40B4-BE49-F238E27FC236}">
                <a16:creationId xmlns:a16="http://schemas.microsoft.com/office/drawing/2014/main" id="{8CB1D614-9824-1045-A9A1-9ADE0B20545B}"/>
              </a:ext>
            </a:extLst>
          </p:cNvPr>
          <p:cNvSpPr>
            <a:spLocks noChangeAspect="1"/>
          </p:cNvSpPr>
          <p:nvPr/>
        </p:nvSpPr>
        <p:spPr>
          <a:xfrm>
            <a:off x="4171809" y="8753463"/>
            <a:ext cx="850750" cy="8507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1200" dirty="0">
                <a:solidFill>
                  <a:schemeClr val="accent1">
                    <a:lumMod val="50000"/>
                  </a:schemeClr>
                </a:solidFill>
              </a:rPr>
              <a:t>Prev. pages</a:t>
            </a:r>
            <a:endParaRPr kumimoji="1"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橢圓 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DF3179D-D8A5-4142-8DF3-17A46B8DAFF8}"/>
              </a:ext>
            </a:extLst>
          </p:cNvPr>
          <p:cNvSpPr/>
          <p:nvPr/>
        </p:nvSpPr>
        <p:spPr>
          <a:xfrm>
            <a:off x="3596959" y="920795"/>
            <a:ext cx="1425600" cy="1425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accent1">
                    <a:lumMod val="50000"/>
                  </a:schemeClr>
                </a:solidFill>
              </a:rPr>
              <a:t>09:00</a:t>
            </a:r>
          </a:p>
          <a:p>
            <a:pPr algn="ctr"/>
            <a:r>
              <a:rPr kumimoji="1" lang="en-GB" altLang="zh-TW" sz="1200" dirty="0">
                <a:solidFill>
                  <a:schemeClr val="accent1">
                    <a:lumMod val="50000"/>
                  </a:schemeClr>
                </a:solidFill>
              </a:rPr>
              <a:t>until next dose</a:t>
            </a:r>
            <a:endParaRPr kumimoji="1"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8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A2369E-EA5E-1341-B207-159239FF9F19}"/>
              </a:ext>
            </a:extLst>
          </p:cNvPr>
          <p:cNvSpPr/>
          <p:nvPr/>
        </p:nvSpPr>
        <p:spPr>
          <a:xfrm>
            <a:off x="-1" y="10046415"/>
            <a:ext cx="5184775" cy="608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132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353A7A-94FC-1842-A566-F9EC300946ED}"/>
              </a:ext>
            </a:extLst>
          </p:cNvPr>
          <p:cNvSpPr txBox="1"/>
          <p:nvPr/>
        </p:nvSpPr>
        <p:spPr>
          <a:xfrm>
            <a:off x="972814" y="10199611"/>
            <a:ext cx="1229545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zh-TW" sz="1512" dirty="0">
                <a:solidFill>
                  <a:schemeClr val="accent1">
                    <a:lumMod val="50000"/>
                  </a:schemeClr>
                </a:solidFill>
              </a:rPr>
              <a:t>Paediatric</a:t>
            </a:r>
            <a:endParaRPr kumimoji="1" lang="zh-TW" altLang="en-US" sz="1512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F027AA-7696-C248-A035-7EE0C4DE007F}"/>
              </a:ext>
            </a:extLst>
          </p:cNvPr>
          <p:cNvSpPr txBox="1"/>
          <p:nvPr/>
        </p:nvSpPr>
        <p:spPr>
          <a:xfrm>
            <a:off x="2982418" y="10199611"/>
            <a:ext cx="1229545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zh-TW" sz="1512" dirty="0">
                <a:solidFill>
                  <a:schemeClr val="accent1">
                    <a:lumMod val="75000"/>
                  </a:schemeClr>
                </a:solidFill>
              </a:rPr>
              <a:t>Adult</a:t>
            </a:r>
            <a:endParaRPr kumimoji="1" lang="zh-TW" altLang="en-US" sz="1512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354966-5880-D84E-91B7-7946C5F818C9}"/>
              </a:ext>
            </a:extLst>
          </p:cNvPr>
          <p:cNvSpPr/>
          <p:nvPr/>
        </p:nvSpPr>
        <p:spPr>
          <a:xfrm>
            <a:off x="902556" y="10046414"/>
            <a:ext cx="1370060" cy="663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132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164B0E3-89EB-BC40-847A-5A955D7C2E1D}"/>
              </a:ext>
            </a:extLst>
          </p:cNvPr>
          <p:cNvSpPr/>
          <p:nvPr/>
        </p:nvSpPr>
        <p:spPr>
          <a:xfrm>
            <a:off x="0" y="7877193"/>
            <a:ext cx="5184775" cy="723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F0CAA5-133E-B14D-9325-4D71F987A85E}"/>
              </a:ext>
            </a:extLst>
          </p:cNvPr>
          <p:cNvSpPr/>
          <p:nvPr/>
        </p:nvSpPr>
        <p:spPr>
          <a:xfrm>
            <a:off x="-6" y="3684335"/>
            <a:ext cx="5184775" cy="7230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CE8BF2-B918-064D-99A4-1D998F5F89CC}"/>
              </a:ext>
            </a:extLst>
          </p:cNvPr>
          <p:cNvSpPr/>
          <p:nvPr/>
        </p:nvSpPr>
        <p:spPr>
          <a:xfrm>
            <a:off x="-6" y="2961261"/>
            <a:ext cx="5184775" cy="723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0CE400-61D9-2E48-AD2B-E876CF7C0061}"/>
              </a:ext>
            </a:extLst>
          </p:cNvPr>
          <p:cNvSpPr/>
          <p:nvPr/>
        </p:nvSpPr>
        <p:spPr>
          <a:xfrm>
            <a:off x="-5" y="2238187"/>
            <a:ext cx="5184775" cy="7230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9181FF-C788-1148-9C54-295FB1C6C883}"/>
              </a:ext>
            </a:extLst>
          </p:cNvPr>
          <p:cNvSpPr/>
          <p:nvPr/>
        </p:nvSpPr>
        <p:spPr>
          <a:xfrm>
            <a:off x="-5" y="1515113"/>
            <a:ext cx="5184775" cy="723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1BC937-484F-FE40-A1F0-6F818B28C2B7}"/>
              </a:ext>
            </a:extLst>
          </p:cNvPr>
          <p:cNvSpPr/>
          <p:nvPr/>
        </p:nvSpPr>
        <p:spPr>
          <a:xfrm>
            <a:off x="-4" y="792039"/>
            <a:ext cx="5184775" cy="7230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42F7C8-8297-E441-89FD-FCBAB77CBC29}"/>
              </a:ext>
            </a:extLst>
          </p:cNvPr>
          <p:cNvSpPr/>
          <p:nvPr/>
        </p:nvSpPr>
        <p:spPr>
          <a:xfrm>
            <a:off x="-4" y="0"/>
            <a:ext cx="5184775" cy="608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altLang="zh-TW" sz="2000" b="1" dirty="0">
                <a:solidFill>
                  <a:schemeClr val="accent1">
                    <a:lumMod val="50000"/>
                  </a:schemeClr>
                </a:solidFill>
              </a:rPr>
              <a:t>Heading</a:t>
            </a:r>
            <a:endParaRPr kumimoji="1" lang="zh-TW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半框架 16">
            <a:extLst>
              <a:ext uri="{FF2B5EF4-FFF2-40B4-BE49-F238E27FC236}">
                <a16:creationId xmlns:a16="http://schemas.microsoft.com/office/drawing/2014/main" id="{5B192159-8CA4-8148-94DE-E1C96ECF7935}"/>
              </a:ext>
            </a:extLst>
          </p:cNvPr>
          <p:cNvSpPr/>
          <p:nvPr/>
        </p:nvSpPr>
        <p:spPr>
          <a:xfrm rot="18900000">
            <a:off x="178179" y="218679"/>
            <a:ext cx="171527" cy="171528"/>
          </a:xfrm>
          <a:prstGeom prst="halfFrame">
            <a:avLst>
              <a:gd name="adj1" fmla="val 16657"/>
              <a:gd name="adj2" fmla="val 1749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50A524-2680-BC48-A01F-346E92A37E46}"/>
              </a:ext>
            </a:extLst>
          </p:cNvPr>
          <p:cNvSpPr/>
          <p:nvPr/>
        </p:nvSpPr>
        <p:spPr>
          <a:xfrm>
            <a:off x="0" y="4404093"/>
            <a:ext cx="5184775" cy="3469784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  <a:effectLst>
            <a:innerShdw blurRad="1016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dirty="0"/>
              <a:t>Content goes here.</a:t>
            </a:r>
            <a:endParaRPr kumimoji="1" lang="zh-TW" altLang="en-US" sz="1800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B88FD681-AA92-B941-B345-ECAD4112F5F2}"/>
              </a:ext>
            </a:extLst>
          </p:cNvPr>
          <p:cNvSpPr>
            <a:spLocks noChangeAspect="1"/>
          </p:cNvSpPr>
          <p:nvPr/>
        </p:nvSpPr>
        <p:spPr>
          <a:xfrm>
            <a:off x="4171809" y="9050633"/>
            <a:ext cx="850750" cy="85075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8B73C3C-7B53-6340-B283-BF506F462AB6}"/>
              </a:ext>
            </a:extLst>
          </p:cNvPr>
          <p:cNvSpPr>
            <a:spLocks noChangeAspect="1"/>
          </p:cNvSpPr>
          <p:nvPr/>
        </p:nvSpPr>
        <p:spPr>
          <a:xfrm>
            <a:off x="4171809" y="8977411"/>
            <a:ext cx="850750" cy="850750"/>
          </a:xfrm>
          <a:prstGeom prst="ellipse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B088F235-E6BC-2E44-9D45-1EF2776E8377}"/>
              </a:ext>
            </a:extLst>
          </p:cNvPr>
          <p:cNvSpPr>
            <a:spLocks noChangeAspect="1"/>
          </p:cNvSpPr>
          <p:nvPr/>
        </p:nvSpPr>
        <p:spPr>
          <a:xfrm>
            <a:off x="4171809" y="8884127"/>
            <a:ext cx="850750" cy="850750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CB1D614-9824-1045-A9A1-9ADE0B20545B}"/>
              </a:ext>
            </a:extLst>
          </p:cNvPr>
          <p:cNvSpPr>
            <a:spLocks noChangeAspect="1"/>
          </p:cNvSpPr>
          <p:nvPr/>
        </p:nvSpPr>
        <p:spPr>
          <a:xfrm>
            <a:off x="4171809" y="8753463"/>
            <a:ext cx="850750" cy="8507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1200" dirty="0">
                <a:solidFill>
                  <a:schemeClr val="accent1">
                    <a:lumMod val="50000"/>
                  </a:schemeClr>
                </a:solidFill>
              </a:rPr>
              <a:t>Last page</a:t>
            </a:r>
            <a:endParaRPr kumimoji="1"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D500DA-04DB-9642-B0F5-F78E97617625}"/>
              </a:ext>
            </a:extLst>
          </p:cNvPr>
          <p:cNvSpPr/>
          <p:nvPr/>
        </p:nvSpPr>
        <p:spPr>
          <a:xfrm>
            <a:off x="0" y="0"/>
            <a:ext cx="5184775" cy="106553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圓角化單一角落矩形 1">
            <a:extLst>
              <a:ext uri="{FF2B5EF4-FFF2-40B4-BE49-F238E27FC236}">
                <a16:creationId xmlns:a16="http://schemas.microsoft.com/office/drawing/2014/main" id="{A11BD8FA-21F1-B847-8D5A-86B92174FCF8}"/>
              </a:ext>
            </a:extLst>
          </p:cNvPr>
          <p:cNvSpPr/>
          <p:nvPr/>
        </p:nvSpPr>
        <p:spPr>
          <a:xfrm>
            <a:off x="142654" y="920423"/>
            <a:ext cx="4879905" cy="8907738"/>
          </a:xfrm>
          <a:prstGeom prst="round1Rect">
            <a:avLst>
              <a:gd name="adj" fmla="val 1391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24D3CBF-8CE4-9F4C-8A1A-A3E3A4B8F5AD}"/>
              </a:ext>
            </a:extLst>
          </p:cNvPr>
          <p:cNvSpPr/>
          <p:nvPr/>
        </p:nvSpPr>
        <p:spPr>
          <a:xfrm>
            <a:off x="142655" y="914092"/>
            <a:ext cx="4409468" cy="72307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80000">
                <a:schemeClr val="accent1">
                  <a:lumMod val="7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D4116B-977A-EA4B-B570-4B38287516A5}"/>
              </a:ext>
            </a:extLst>
          </p:cNvPr>
          <p:cNvSpPr/>
          <p:nvPr/>
        </p:nvSpPr>
        <p:spPr>
          <a:xfrm>
            <a:off x="142654" y="1637165"/>
            <a:ext cx="4879905" cy="8190995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  <a:effectLst>
            <a:innerShdw blurRad="1016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dirty="0"/>
              <a:t>Content goes here.</a:t>
            </a:r>
            <a:endParaRPr kumimoji="1" lang="zh-TW" altLang="en-US" sz="1800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EDF3179D-D8A5-4142-8DF3-17A46B8DAFF8}"/>
              </a:ext>
            </a:extLst>
          </p:cNvPr>
          <p:cNvSpPr/>
          <p:nvPr/>
        </p:nvSpPr>
        <p:spPr>
          <a:xfrm>
            <a:off x="3594294" y="920794"/>
            <a:ext cx="1428266" cy="14282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accent1">
                    <a:lumMod val="50000"/>
                  </a:schemeClr>
                </a:solidFill>
              </a:rPr>
              <a:t>09:00</a:t>
            </a:r>
          </a:p>
          <a:p>
            <a:pPr algn="ctr"/>
            <a:r>
              <a:rPr kumimoji="1" lang="en-GB" altLang="zh-TW" sz="1200" dirty="0">
                <a:solidFill>
                  <a:schemeClr val="accent1">
                    <a:lumMod val="50000"/>
                  </a:schemeClr>
                </a:solidFill>
              </a:rPr>
              <a:t>until next dose</a:t>
            </a:r>
            <a:endParaRPr kumimoji="1"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A2369E-EA5E-1341-B207-159239FF9F19}"/>
              </a:ext>
            </a:extLst>
          </p:cNvPr>
          <p:cNvSpPr/>
          <p:nvPr/>
        </p:nvSpPr>
        <p:spPr>
          <a:xfrm>
            <a:off x="-1" y="10046415"/>
            <a:ext cx="5184775" cy="608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132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353A7A-94FC-1842-A566-F9EC300946ED}"/>
              </a:ext>
            </a:extLst>
          </p:cNvPr>
          <p:cNvSpPr txBox="1"/>
          <p:nvPr/>
        </p:nvSpPr>
        <p:spPr>
          <a:xfrm>
            <a:off x="972814" y="10199611"/>
            <a:ext cx="1229545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zh-TW" sz="1512" dirty="0">
                <a:solidFill>
                  <a:schemeClr val="accent1">
                    <a:lumMod val="50000"/>
                  </a:schemeClr>
                </a:solidFill>
              </a:rPr>
              <a:t>Paediatric</a:t>
            </a:r>
            <a:endParaRPr kumimoji="1" lang="zh-TW" altLang="en-US" sz="1512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F027AA-7696-C248-A035-7EE0C4DE007F}"/>
              </a:ext>
            </a:extLst>
          </p:cNvPr>
          <p:cNvSpPr txBox="1"/>
          <p:nvPr/>
        </p:nvSpPr>
        <p:spPr>
          <a:xfrm>
            <a:off x="2982418" y="10199611"/>
            <a:ext cx="1229545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zh-TW" sz="1512" dirty="0">
                <a:solidFill>
                  <a:schemeClr val="accent1">
                    <a:lumMod val="75000"/>
                  </a:schemeClr>
                </a:solidFill>
              </a:rPr>
              <a:t>Adult</a:t>
            </a:r>
            <a:endParaRPr kumimoji="1" lang="zh-TW" altLang="en-US" sz="1512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354966-5880-D84E-91B7-7946C5F818C9}"/>
              </a:ext>
            </a:extLst>
          </p:cNvPr>
          <p:cNvSpPr/>
          <p:nvPr/>
        </p:nvSpPr>
        <p:spPr>
          <a:xfrm>
            <a:off x="902556" y="10046414"/>
            <a:ext cx="1370060" cy="663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132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164B0E3-89EB-BC40-847A-5A955D7C2E1D}"/>
              </a:ext>
            </a:extLst>
          </p:cNvPr>
          <p:cNvSpPr/>
          <p:nvPr/>
        </p:nvSpPr>
        <p:spPr>
          <a:xfrm>
            <a:off x="0" y="7877193"/>
            <a:ext cx="5184775" cy="723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F0CAA5-133E-B14D-9325-4D71F987A85E}"/>
              </a:ext>
            </a:extLst>
          </p:cNvPr>
          <p:cNvSpPr/>
          <p:nvPr/>
        </p:nvSpPr>
        <p:spPr>
          <a:xfrm>
            <a:off x="-6" y="3684335"/>
            <a:ext cx="5184775" cy="7230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CE8BF2-B918-064D-99A4-1D998F5F89CC}"/>
              </a:ext>
            </a:extLst>
          </p:cNvPr>
          <p:cNvSpPr/>
          <p:nvPr/>
        </p:nvSpPr>
        <p:spPr>
          <a:xfrm>
            <a:off x="-6" y="2961261"/>
            <a:ext cx="5184775" cy="723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0CE400-61D9-2E48-AD2B-E876CF7C0061}"/>
              </a:ext>
            </a:extLst>
          </p:cNvPr>
          <p:cNvSpPr/>
          <p:nvPr/>
        </p:nvSpPr>
        <p:spPr>
          <a:xfrm>
            <a:off x="-5" y="2238187"/>
            <a:ext cx="5184775" cy="7230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9181FF-C788-1148-9C54-295FB1C6C883}"/>
              </a:ext>
            </a:extLst>
          </p:cNvPr>
          <p:cNvSpPr/>
          <p:nvPr/>
        </p:nvSpPr>
        <p:spPr>
          <a:xfrm>
            <a:off x="-5" y="1515113"/>
            <a:ext cx="5184775" cy="723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1BC937-484F-FE40-A1F0-6F818B28C2B7}"/>
              </a:ext>
            </a:extLst>
          </p:cNvPr>
          <p:cNvSpPr/>
          <p:nvPr/>
        </p:nvSpPr>
        <p:spPr>
          <a:xfrm>
            <a:off x="-4" y="792039"/>
            <a:ext cx="5184775" cy="7230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b="1" dirty="0">
                <a:latin typeface="+mj-lt"/>
              </a:rPr>
              <a:t>Sub-header</a:t>
            </a:r>
            <a:endParaRPr kumimoji="1" lang="zh-TW" altLang="en-US" sz="1800" b="1" dirty="0">
              <a:latin typeface="+mj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42F7C8-8297-E441-89FD-FCBAB77CBC29}"/>
              </a:ext>
            </a:extLst>
          </p:cNvPr>
          <p:cNvSpPr/>
          <p:nvPr/>
        </p:nvSpPr>
        <p:spPr>
          <a:xfrm>
            <a:off x="-4" y="0"/>
            <a:ext cx="5184775" cy="608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altLang="zh-TW" sz="2000" b="1" dirty="0">
                <a:solidFill>
                  <a:schemeClr val="accent1">
                    <a:lumMod val="50000"/>
                  </a:schemeClr>
                </a:solidFill>
              </a:rPr>
              <a:t>Heading</a:t>
            </a:r>
            <a:endParaRPr kumimoji="1" lang="zh-TW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10073535-2690-974C-8587-49AF51532477}"/>
              </a:ext>
            </a:extLst>
          </p:cNvPr>
          <p:cNvSpPr/>
          <p:nvPr/>
        </p:nvSpPr>
        <p:spPr>
          <a:xfrm>
            <a:off x="3596959" y="920795"/>
            <a:ext cx="1425600" cy="1425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accent1">
                    <a:lumMod val="50000"/>
                  </a:schemeClr>
                </a:solidFill>
              </a:rPr>
              <a:t>09:00</a:t>
            </a:r>
          </a:p>
          <a:p>
            <a:pPr algn="ctr"/>
            <a:r>
              <a:rPr kumimoji="1" lang="en-GB" altLang="zh-TW" sz="1200" dirty="0">
                <a:solidFill>
                  <a:schemeClr val="accent1">
                    <a:lumMod val="50000"/>
                  </a:schemeClr>
                </a:solidFill>
              </a:rPr>
              <a:t>until next dose</a:t>
            </a:r>
            <a:endParaRPr kumimoji="1"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半框架 16">
            <a:extLst>
              <a:ext uri="{FF2B5EF4-FFF2-40B4-BE49-F238E27FC236}">
                <a16:creationId xmlns:a16="http://schemas.microsoft.com/office/drawing/2014/main" id="{5B192159-8CA4-8148-94DE-E1C96ECF7935}"/>
              </a:ext>
            </a:extLst>
          </p:cNvPr>
          <p:cNvSpPr/>
          <p:nvPr/>
        </p:nvSpPr>
        <p:spPr>
          <a:xfrm rot="18900000">
            <a:off x="178179" y="218679"/>
            <a:ext cx="171527" cy="171528"/>
          </a:xfrm>
          <a:prstGeom prst="halfFrame">
            <a:avLst>
              <a:gd name="adj1" fmla="val 16657"/>
              <a:gd name="adj2" fmla="val 1749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50A524-2680-BC48-A01F-346E92A37E46}"/>
              </a:ext>
            </a:extLst>
          </p:cNvPr>
          <p:cNvSpPr/>
          <p:nvPr/>
        </p:nvSpPr>
        <p:spPr>
          <a:xfrm>
            <a:off x="0" y="4404093"/>
            <a:ext cx="5184775" cy="3469784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  <a:effectLst>
            <a:innerShdw blurRad="1016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GB" altLang="zh-TW" sz="1800" dirty="0"/>
              <a:t>Content goes here.</a:t>
            </a:r>
            <a:endParaRPr kumimoji="1" lang="zh-TW" altLang="en-US" sz="1800" dirty="0"/>
          </a:p>
        </p:txBody>
      </p:sp>
      <p:sp>
        <p:nvSpPr>
          <p:cNvPr id="2" name="矩形 1">
            <a:hlinkClick r:id="rId3" action="ppaction://hlinksldjump"/>
            <a:extLst>
              <a:ext uri="{FF2B5EF4-FFF2-40B4-BE49-F238E27FC236}">
                <a16:creationId xmlns:a16="http://schemas.microsoft.com/office/drawing/2014/main" id="{59CA6359-F482-F141-B09A-F37836F2B72C}"/>
              </a:ext>
            </a:extLst>
          </p:cNvPr>
          <p:cNvSpPr/>
          <p:nvPr/>
        </p:nvSpPr>
        <p:spPr>
          <a:xfrm>
            <a:off x="0" y="0"/>
            <a:ext cx="5184769" cy="106553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C32D441-F6DA-F045-B142-B3B1BE736146}"/>
              </a:ext>
            </a:extLst>
          </p:cNvPr>
          <p:cNvSpPr>
            <a:spLocks noChangeAspect="1"/>
          </p:cNvSpPr>
          <p:nvPr/>
        </p:nvSpPr>
        <p:spPr>
          <a:xfrm>
            <a:off x="4171809" y="9050633"/>
            <a:ext cx="850750" cy="8507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65B774F-9B06-404B-9DAA-D695A5D60896}"/>
              </a:ext>
            </a:extLst>
          </p:cNvPr>
          <p:cNvSpPr>
            <a:spLocks noChangeAspect="1"/>
          </p:cNvSpPr>
          <p:nvPr/>
        </p:nvSpPr>
        <p:spPr>
          <a:xfrm>
            <a:off x="4171809" y="8276670"/>
            <a:ext cx="850750" cy="8507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94477F8-024B-0942-B02B-FB78FD08C92D}"/>
              </a:ext>
            </a:extLst>
          </p:cNvPr>
          <p:cNvSpPr>
            <a:spLocks noChangeAspect="1"/>
          </p:cNvSpPr>
          <p:nvPr/>
        </p:nvSpPr>
        <p:spPr>
          <a:xfrm>
            <a:off x="4171809" y="7502707"/>
            <a:ext cx="850750" cy="8507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hlinkClick r:id="rId3" action="ppaction://hlinksldjump"/>
            <a:extLst>
              <a:ext uri="{FF2B5EF4-FFF2-40B4-BE49-F238E27FC236}">
                <a16:creationId xmlns:a16="http://schemas.microsoft.com/office/drawing/2014/main" id="{346B7C59-8F1F-CF46-A133-B1BD85BE182D}"/>
              </a:ext>
            </a:extLst>
          </p:cNvPr>
          <p:cNvSpPr>
            <a:spLocks noChangeAspect="1"/>
          </p:cNvSpPr>
          <p:nvPr/>
        </p:nvSpPr>
        <p:spPr>
          <a:xfrm>
            <a:off x="4166837" y="6728744"/>
            <a:ext cx="850750" cy="8507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1200" dirty="0">
                <a:solidFill>
                  <a:schemeClr val="accent1">
                    <a:lumMod val="50000"/>
                  </a:schemeClr>
                </a:solidFill>
              </a:rPr>
              <a:t>Last page</a:t>
            </a:r>
            <a:endParaRPr kumimoji="1"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8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秋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B7AA"/>
      </a:accent1>
      <a:accent2>
        <a:srgbClr val="FFDEA5"/>
      </a:accent2>
      <a:accent3>
        <a:srgbClr val="E08B70"/>
      </a:accent3>
      <a:accent4>
        <a:srgbClr val="FFC79C"/>
      </a:accent4>
      <a:accent5>
        <a:srgbClr val="D8BA60"/>
      </a:accent5>
      <a:accent6>
        <a:srgbClr val="B27C6E"/>
      </a:accent6>
      <a:hlink>
        <a:srgbClr val="CC9900"/>
      </a:hlink>
      <a:folHlink>
        <a:srgbClr val="666699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  <a:effectLst/>
      </a:spPr>
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kumimoji="1" sz="1800" b="1"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121</Words>
  <Application>Microsoft Macintosh PowerPoint</Application>
  <PresentationFormat>自訂</PresentationFormat>
  <Paragraphs>69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Corbel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TheNightOwl who loves Math</dc:creator>
  <cp:lastModifiedBy>TheNightOwl who loves Math</cp:lastModifiedBy>
  <cp:revision>12</cp:revision>
  <dcterms:created xsi:type="dcterms:W3CDTF">2018-11-01T11:56:22Z</dcterms:created>
  <dcterms:modified xsi:type="dcterms:W3CDTF">2018-11-01T13:35:32Z</dcterms:modified>
</cp:coreProperties>
</file>