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8" r:id="rId2"/>
    <p:sldId id="263" r:id="rId3"/>
    <p:sldId id="270" r:id="rId4"/>
    <p:sldId id="267" r:id="rId5"/>
    <p:sldId id="260" r:id="rId6"/>
    <p:sldId id="265" r:id="rId7"/>
    <p:sldId id="262" r:id="rId8"/>
    <p:sldId id="266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97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35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8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1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6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6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5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8/28/2021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8/28/2021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1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84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6BB4A288-31AD-48C2-B51A-26D773DE2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ilhouette of trees near body of water during sunset">
            <a:extLst>
              <a:ext uri="{FF2B5EF4-FFF2-40B4-BE49-F238E27FC236}">
                <a16:creationId xmlns:a16="http://schemas.microsoft.com/office/drawing/2014/main" id="{763F1C5B-A3F2-4D91-89B1-9A613D9DC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07" b="4293"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0BCDCE40-7180-40F9-9F28-98D863095C21}"/>
              </a:ext>
            </a:extLst>
          </p:cNvPr>
          <p:cNvSpPr txBox="1">
            <a:spLocks/>
          </p:cNvSpPr>
          <p:nvPr/>
        </p:nvSpPr>
        <p:spPr>
          <a:xfrm>
            <a:off x="2747493" y="6040437"/>
            <a:ext cx="6697013" cy="509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A Progressive app for Item Sharing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679DE8C-6781-4902-85EE-2DABEF4A4C14}"/>
              </a:ext>
            </a:extLst>
          </p:cNvPr>
          <p:cNvSpPr txBox="1">
            <a:spLocks/>
          </p:cNvSpPr>
          <p:nvPr/>
        </p:nvSpPr>
        <p:spPr>
          <a:xfrm>
            <a:off x="4058817" y="1091682"/>
            <a:ext cx="6995388" cy="3428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Introducing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13800" dirty="0">
                <a:solidFill>
                  <a:schemeClr val="bg1"/>
                </a:solidFill>
                <a:latin typeface="Biome" panose="020B0503030204020804" pitchFamily="34" charset="0"/>
                <a:cs typeface="Biome" panose="020B0503030204020804" pitchFamily="34" charset="0"/>
              </a:rPr>
              <a:t>Hermes</a:t>
            </a:r>
            <a:endParaRPr lang="en-US" sz="2800" dirty="0">
              <a:solidFill>
                <a:schemeClr val="bg1"/>
              </a:solidFill>
              <a:latin typeface="Biome" panose="020B0503030204020804" pitchFamily="34" charset="0"/>
              <a:cs typeface="Biome" panose="020B0503030204020804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C46F76DA-6419-4D80-882F-6D0862CE380A}"/>
              </a:ext>
            </a:extLst>
          </p:cNvPr>
          <p:cNvSpPr txBox="1">
            <a:spLocks/>
          </p:cNvSpPr>
          <p:nvPr/>
        </p:nvSpPr>
        <p:spPr>
          <a:xfrm>
            <a:off x="8287681" y="4659873"/>
            <a:ext cx="2752543" cy="5096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400" kern="1200" cap="all" spc="6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By team sigma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2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C53527CE-0857-4148-A439-03E1284D2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A528-5C67-4D62-B180-C629008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518" y="1056967"/>
            <a:ext cx="9905999" cy="8787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Thank You</a:t>
            </a:r>
          </a:p>
        </p:txBody>
      </p:sp>
      <p:pic>
        <p:nvPicPr>
          <p:cNvPr id="73" name="Graphic 72" descr="Handshake">
            <a:extLst>
              <a:ext uri="{FF2B5EF4-FFF2-40B4-BE49-F238E27FC236}">
                <a16:creationId xmlns:a16="http://schemas.microsoft.com/office/drawing/2014/main" id="{A3119965-D1E1-4316-8AEE-A46085ACB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9717" y="2113935"/>
            <a:ext cx="4172566" cy="41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6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now, outdoor, light, night&#10;&#10;Description automatically generated">
            <a:extLst>
              <a:ext uri="{FF2B5EF4-FFF2-40B4-BE49-F238E27FC236}">
                <a16:creationId xmlns:a16="http://schemas.microsoft.com/office/drawing/2014/main" id="{4F7D108A-DAC5-4A29-8532-1E301E3A36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308" b="2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5C5CF-1FF3-4351-B23E-82CC7AE3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SG">
                <a:solidFill>
                  <a:srgbClr val="FFFFFF"/>
                </a:solidFill>
              </a:rPr>
              <a:t>Intro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4C6C-997F-4F15-AE39-1F61A444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ADBDB8"/>
              </a:buClr>
            </a:pPr>
            <a:r>
              <a:rPr lang="en-SG" dirty="0"/>
              <a:t>We are Lee Jia </a:t>
            </a:r>
            <a:r>
              <a:rPr lang="en-SG" dirty="0" err="1"/>
              <a:t>Jie</a:t>
            </a:r>
            <a:r>
              <a:rPr lang="en-SG" dirty="0"/>
              <a:t>, Prannaya Gupta and Tan Kai </a:t>
            </a:r>
            <a:r>
              <a:rPr lang="en-SG" dirty="0" err="1"/>
              <a:t>Xun</a:t>
            </a:r>
            <a:r>
              <a:rPr lang="en-SG" dirty="0"/>
              <a:t> Dave, and we are Team Sigma.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87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607760-DE54-4780-83E5-6466570A6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244" r="2" b="11084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5C5CF-1FF3-4351-B23E-82CC7AE3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SG">
                <a:solidFill>
                  <a:srgbClr val="FFFFFF"/>
                </a:solidFill>
              </a:rPr>
              <a:t>The Problem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4C6C-997F-4F15-AE39-1F61A444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ADBDB8"/>
              </a:buClr>
            </a:pPr>
            <a:r>
              <a:rPr lang="en-SG"/>
              <a:t>Currently, there is a lot of waste in this world. People</a:t>
            </a:r>
            <a:r>
              <a:rPr lang="en-SG" b="1"/>
              <a:t> throw away things which they do not need</a:t>
            </a:r>
            <a:r>
              <a:rPr lang="en-SG"/>
              <a:t> whereas others buy new versions of that </a:t>
            </a:r>
            <a:r>
              <a:rPr lang="en-SG" b="1"/>
              <a:t>very same product</a:t>
            </a:r>
            <a:r>
              <a:rPr lang="en-SG"/>
              <a:t>.</a:t>
            </a:r>
            <a:endParaRPr lang="en-US"/>
          </a:p>
          <a:p>
            <a:pPr>
              <a:buClr>
                <a:srgbClr val="ADBDB8"/>
              </a:buClr>
            </a:pPr>
            <a:endParaRPr lang="en-SG"/>
          </a:p>
          <a:p>
            <a:pPr>
              <a:buClr>
                <a:srgbClr val="ADBDB8"/>
              </a:buClr>
            </a:pPr>
            <a:r>
              <a:rPr lang="en-SG"/>
              <a:t>This leads to</a:t>
            </a:r>
            <a:r>
              <a:rPr lang="en-SG" b="1"/>
              <a:t> large amounts of CO2</a:t>
            </a:r>
            <a:r>
              <a:rPr lang="en-SG"/>
              <a:t> being released into the atmosphere, through the </a:t>
            </a:r>
            <a:r>
              <a:rPr lang="en-SG" b="1"/>
              <a:t>manufacturing of the new product </a:t>
            </a:r>
            <a:r>
              <a:rPr lang="en-SG"/>
              <a:t>and the </a:t>
            </a:r>
            <a:r>
              <a:rPr lang="en-SG" b="1"/>
              <a:t>burning of the old one.</a:t>
            </a:r>
          </a:p>
        </p:txBody>
      </p:sp>
    </p:spTree>
    <p:extLst>
      <p:ext uri="{BB962C8B-B14F-4D97-AF65-F5344CB8AC3E}">
        <p14:creationId xmlns:p14="http://schemas.microsoft.com/office/powerpoint/2010/main" val="36230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birds eye view of green trees">
            <a:extLst>
              <a:ext uri="{FF2B5EF4-FFF2-40B4-BE49-F238E27FC236}">
                <a16:creationId xmlns:a16="http://schemas.microsoft.com/office/drawing/2014/main" id="{3649B952-EA91-4DAC-865A-6742BDD72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 r="-1" b="6961"/>
          <a:stretch/>
        </p:blipFill>
        <p:spPr bwMode="auto">
          <a:xfrm>
            <a:off x="-1" y="1"/>
            <a:ext cx="5295331" cy="68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85C5CF-1FF3-4351-B23E-82CC7AE3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SG">
                <a:solidFill>
                  <a:srgbClr val="FFFFFF"/>
                </a:solidFill>
              </a:rPr>
              <a:t>Impacts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4C6C-997F-4F15-AE39-1F61A444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ADBDB8"/>
              </a:buClr>
            </a:pPr>
            <a:r>
              <a:rPr lang="en-SG" dirty="0"/>
              <a:t>By solving this problem, we believe that we will be able to</a:t>
            </a:r>
            <a:r>
              <a:rPr lang="en-SG" b="1" dirty="0"/>
              <a:t> curb the issue of climate change</a:t>
            </a:r>
            <a:r>
              <a:rPr lang="en-SG" dirty="0"/>
              <a:t> more directly and </a:t>
            </a:r>
            <a:r>
              <a:rPr lang="en-SG" b="1" dirty="0"/>
              <a:t>reduce Carbon emissions</a:t>
            </a:r>
            <a:r>
              <a:rPr lang="en-SG" dirty="0"/>
              <a:t>.</a:t>
            </a:r>
          </a:p>
          <a:p>
            <a:pPr>
              <a:buClr>
                <a:srgbClr val="ADBDB8"/>
              </a:buClr>
            </a:pPr>
            <a:r>
              <a:rPr lang="en-SG" dirty="0"/>
              <a:t>In addition, people may be able to get </a:t>
            </a:r>
            <a:r>
              <a:rPr lang="en-SG" b="1" dirty="0"/>
              <a:t>more free things </a:t>
            </a:r>
            <a:r>
              <a:rPr lang="en-SG" dirty="0"/>
              <a:t>that would have been otherwise thrown away,</a:t>
            </a:r>
            <a:r>
              <a:rPr lang="en-SG" b="1" dirty="0"/>
              <a:t> leading to better economical value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199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8" name="Rectangle 217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6" name="Picture 165" descr="Computer script on a screen">
            <a:extLst>
              <a:ext uri="{FF2B5EF4-FFF2-40B4-BE49-F238E27FC236}">
                <a16:creationId xmlns:a16="http://schemas.microsoft.com/office/drawing/2014/main" id="{2A9D997B-FE89-40E7-A565-BE1A2A00E2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4084" r="44509" b="-1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1E71C3-1A9C-495A-878A-EA796ECB7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SG">
                <a:solidFill>
                  <a:srgbClr val="FFFFFF"/>
                </a:solidFill>
              </a:rPr>
              <a:t>Our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045B-E0FF-4E05-882F-9592422FA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en-SG" b="1" dirty="0"/>
              <a:t>Full-Stack Deep Learning</a:t>
            </a:r>
            <a:r>
              <a:rPr lang="en-SG" dirty="0"/>
              <a:t> Model</a:t>
            </a:r>
          </a:p>
          <a:p>
            <a:r>
              <a:rPr lang="en-SG" dirty="0"/>
              <a:t>MEVN Stack: </a:t>
            </a:r>
            <a:r>
              <a:rPr lang="en-SG" b="1" dirty="0"/>
              <a:t>Vue.js</a:t>
            </a:r>
            <a:r>
              <a:rPr lang="en-SG" dirty="0"/>
              <a:t> with </a:t>
            </a:r>
            <a:r>
              <a:rPr lang="en-SG" b="1" dirty="0"/>
              <a:t>Express/Node </a:t>
            </a:r>
            <a:r>
              <a:rPr lang="en-SG" dirty="0"/>
              <a:t>and </a:t>
            </a:r>
            <a:r>
              <a:rPr lang="en-SG" b="1" dirty="0"/>
              <a:t>MongoDB</a:t>
            </a:r>
          </a:p>
          <a:p>
            <a:r>
              <a:rPr lang="en-SG" b="1" dirty="0"/>
              <a:t>TensorFlow</a:t>
            </a:r>
            <a:r>
              <a:rPr lang="en-SG" dirty="0"/>
              <a:t> Model in Python ported to JS</a:t>
            </a:r>
          </a:p>
        </p:txBody>
      </p:sp>
      <p:pic>
        <p:nvPicPr>
          <p:cNvPr id="219" name="Picture 218" descr="A picture containing text, envelope, stationary, businesscard&#10;&#10;Description automatically generated">
            <a:extLst>
              <a:ext uri="{FF2B5EF4-FFF2-40B4-BE49-F238E27FC236}">
                <a16:creationId xmlns:a16="http://schemas.microsoft.com/office/drawing/2014/main" id="{4AB89A84-4F75-4F8F-AB72-48E5FE7B4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299" y="5166743"/>
            <a:ext cx="899052" cy="1024561"/>
          </a:xfrm>
          <a:prstGeom prst="rect">
            <a:avLst/>
          </a:prstGeom>
        </p:spPr>
      </p:pic>
      <p:pic>
        <p:nvPicPr>
          <p:cNvPr id="221" name="Picture 220" descr="A picture containing icon&#10;&#10;Description automatically generated">
            <a:extLst>
              <a:ext uri="{FF2B5EF4-FFF2-40B4-BE49-F238E27FC236}">
                <a16:creationId xmlns:a16="http://schemas.microsoft.com/office/drawing/2014/main" id="{97209626-8FFE-4D91-8211-EC23ADE73D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748" y="5175528"/>
            <a:ext cx="1170923" cy="1015776"/>
          </a:xfrm>
          <a:prstGeom prst="rect">
            <a:avLst/>
          </a:prstGeom>
        </p:spPr>
      </p:pic>
      <p:pic>
        <p:nvPicPr>
          <p:cNvPr id="222" name="Picture 2">
            <a:extLst>
              <a:ext uri="{FF2B5EF4-FFF2-40B4-BE49-F238E27FC236}">
                <a16:creationId xmlns:a16="http://schemas.microsoft.com/office/drawing/2014/main" id="{00116DC4-FFD9-49FC-9A49-68E7A3E93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5886" y="5166742"/>
            <a:ext cx="957964" cy="102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Graphic 222">
            <a:extLst>
              <a:ext uri="{FF2B5EF4-FFF2-40B4-BE49-F238E27FC236}">
                <a16:creationId xmlns:a16="http://schemas.microsoft.com/office/drawing/2014/main" id="{84AEC56D-C244-4C64-B353-5294F18E41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2684" y="4942588"/>
            <a:ext cx="1472867" cy="147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1,376 Hermes God Stock Photos, Pictures &amp;amp; Royalty-Free Images - iStock">
            <a:extLst>
              <a:ext uri="{FF2B5EF4-FFF2-40B4-BE49-F238E27FC236}">
                <a16:creationId xmlns:a16="http://schemas.microsoft.com/office/drawing/2014/main" id="{37BD7AE0-4BC8-45CD-9280-2A9D70F2D8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328"/>
          <a:stretch/>
        </p:blipFill>
        <p:spPr bwMode="auto">
          <a:xfrm>
            <a:off x="-1" y="1"/>
            <a:ext cx="5295331" cy="68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510C3B-8B98-46CF-87FB-2EFA46C4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SG">
                <a:solidFill>
                  <a:srgbClr val="FFFFFF"/>
                </a:solidFill>
              </a:rPr>
              <a:t>Why Hermes?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877A-47D3-41CE-A7C9-8F710AE1D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Hermes was the Greek God of </a:t>
            </a:r>
            <a:r>
              <a:rPr lang="en-SG" b="1" dirty="0"/>
              <a:t>Trade</a:t>
            </a:r>
            <a:r>
              <a:rPr lang="en-SG" dirty="0"/>
              <a:t>, </a:t>
            </a:r>
            <a:r>
              <a:rPr lang="en-SG" b="1" dirty="0"/>
              <a:t>Communication</a:t>
            </a:r>
            <a:r>
              <a:rPr lang="en-SG" dirty="0"/>
              <a:t> and </a:t>
            </a:r>
            <a:r>
              <a:rPr lang="en-SG" b="1" dirty="0"/>
              <a:t>Profit</a:t>
            </a:r>
          </a:p>
          <a:p>
            <a:r>
              <a:rPr lang="en-SG" dirty="0"/>
              <a:t>Acts as a </a:t>
            </a:r>
            <a:r>
              <a:rPr lang="en-SG" i="1" dirty="0"/>
              <a:t>“messenger”</a:t>
            </a:r>
            <a:r>
              <a:rPr lang="en-SG" dirty="0"/>
              <a:t>: provides listings </a:t>
            </a:r>
            <a:r>
              <a:rPr lang="en-SG"/>
              <a:t>and facilitating in the trading </a:t>
            </a:r>
            <a:r>
              <a:rPr lang="en-SG" dirty="0"/>
              <a:t>of different products</a:t>
            </a:r>
          </a:p>
        </p:txBody>
      </p:sp>
    </p:spTree>
    <p:extLst>
      <p:ext uri="{BB962C8B-B14F-4D97-AF65-F5344CB8AC3E}">
        <p14:creationId xmlns:p14="http://schemas.microsoft.com/office/powerpoint/2010/main" val="342926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5C017D3-551B-48D8-A77B-179AF6C98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328"/>
          <a:stretch/>
        </p:blipFill>
        <p:spPr bwMode="auto">
          <a:xfrm>
            <a:off x="-1" y="1"/>
            <a:ext cx="5295331" cy="68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617C97-0BD8-415B-B4F2-43CC0699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SG" dirty="0">
                <a:solidFill>
                  <a:srgbClr val="FFFFFF"/>
                </a:solidFill>
              </a:rPr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6B2D-DDED-4C87-83C1-FD01BEA72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SG" dirty="0"/>
              <a:t>Hermes is a </a:t>
            </a:r>
            <a:r>
              <a:rPr lang="en-SG" b="1"/>
              <a:t>Web Application </a:t>
            </a:r>
            <a:r>
              <a:rPr lang="en-SG" dirty="0"/>
              <a:t>that allows people to connect over </a:t>
            </a:r>
            <a:r>
              <a:rPr lang="en-SG" b="1"/>
              <a:t>sharing items</a:t>
            </a:r>
            <a:r>
              <a:rPr lang="en-SG" dirty="0"/>
              <a:t>.</a:t>
            </a:r>
          </a:p>
          <a:p>
            <a:r>
              <a:rPr lang="en-SG" dirty="0"/>
              <a:t>Listings of multiple “wastes” – Stationery, Electronics, Food, Furniture or Tools</a:t>
            </a:r>
          </a:p>
          <a:p>
            <a:r>
              <a:rPr lang="en-SG" b="1"/>
              <a:t>Contact Info given</a:t>
            </a:r>
            <a:r>
              <a:rPr lang="en-SG" dirty="0"/>
              <a:t> so that people can contact them regarding the items.</a:t>
            </a:r>
          </a:p>
          <a:p>
            <a:r>
              <a:rPr lang="en-SG">
                <a:ea typeface="+mn-lt"/>
                <a:cs typeface="+mn-lt"/>
              </a:rPr>
              <a:t>Users can get </a:t>
            </a:r>
            <a:r>
              <a:rPr lang="en-SG" b="1">
                <a:ea typeface="+mn-lt"/>
                <a:cs typeface="+mn-lt"/>
              </a:rPr>
              <a:t>free stuff</a:t>
            </a:r>
            <a:r>
              <a:rPr lang="en-SG">
                <a:ea typeface="+mn-lt"/>
                <a:cs typeface="+mn-lt"/>
              </a:rPr>
              <a:t> using the app which others would throw away anyway, hence giving a</a:t>
            </a:r>
            <a:r>
              <a:rPr lang="en-SG" b="1">
                <a:ea typeface="+mn-lt"/>
                <a:cs typeface="+mn-lt"/>
              </a:rPr>
              <a:t> 'win-win'</a:t>
            </a:r>
            <a:r>
              <a:rPr lang="en-SG">
                <a:ea typeface="+mn-lt"/>
                <a:cs typeface="+mn-lt"/>
              </a:rPr>
              <a:t> situation for everyone.</a:t>
            </a:r>
            <a:endParaRPr lang="en-US">
              <a:ea typeface="+mn-lt"/>
              <a:cs typeface="+mn-lt"/>
            </a:endParaRPr>
          </a:p>
          <a:p>
            <a:pPr>
              <a:buClr>
                <a:srgbClr val="ADBDB8"/>
              </a:buClr>
            </a:pP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5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photography of railroad during nighttime">
            <a:extLst>
              <a:ext uri="{FF2B5EF4-FFF2-40B4-BE49-F238E27FC236}">
                <a16:creationId xmlns:a16="http://schemas.microsoft.com/office/drawing/2014/main" id="{1775E6B3-C631-4E72-A899-089344CBEC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4" r="27539" b="-1"/>
          <a:stretch/>
        </p:blipFill>
        <p:spPr bwMode="auto">
          <a:xfrm>
            <a:off x="-1" y="1"/>
            <a:ext cx="5295331" cy="687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3A528-5C67-4D62-B180-C629008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SG">
                <a:solidFill>
                  <a:srgbClr val="FFFFFF"/>
                </a:solidFill>
              </a:rPr>
              <a:t>What sets this aside?</a:t>
            </a:r>
            <a:endParaRPr lang="en-SG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52E3-D3C1-4476-ACAD-7C62F095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76300"/>
            <a:ext cx="5219700" cy="5105400"/>
          </a:xfrm>
        </p:spPr>
        <p:txBody>
          <a:bodyPr>
            <a:normAutofit/>
          </a:bodyPr>
          <a:lstStyle/>
          <a:p>
            <a:r>
              <a:rPr lang="en-SG"/>
              <a:t>Our Application integrates </a:t>
            </a:r>
            <a:r>
              <a:rPr lang="en-SG" b="1"/>
              <a:t>Deep Learning</a:t>
            </a:r>
            <a:r>
              <a:rPr lang="en-SG"/>
              <a:t> into an otherwise </a:t>
            </a:r>
            <a:r>
              <a:rPr lang="en-SG" b="1"/>
              <a:t>Management</a:t>
            </a:r>
            <a:r>
              <a:rPr lang="en-SG"/>
              <a:t>-based system</a:t>
            </a:r>
          </a:p>
          <a:p>
            <a:r>
              <a:rPr lang="en-SG"/>
              <a:t>A mixture of </a:t>
            </a:r>
            <a:r>
              <a:rPr lang="en-SG" b="1"/>
              <a:t>Software Development</a:t>
            </a:r>
            <a:r>
              <a:rPr lang="en-SG"/>
              <a:t> and </a:t>
            </a:r>
            <a:r>
              <a:rPr lang="en-SG" b="1"/>
              <a:t>AI</a:t>
            </a:r>
          </a:p>
          <a:p>
            <a:r>
              <a:rPr lang="en-SG" b="1"/>
              <a:t>Convolutional Neural Network</a:t>
            </a:r>
            <a:r>
              <a:rPr lang="en-SG"/>
              <a:t> that recommends categories</a:t>
            </a:r>
          </a:p>
          <a:p>
            <a:r>
              <a:rPr lang="en-SG" b="1"/>
              <a:t>Seamless use</a:t>
            </a:r>
            <a:r>
              <a:rPr lang="en-SG"/>
              <a:t> for new users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372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1AC88F6-55CB-496B-8AD8-9ABD2E6E3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F53D3C3-F24F-4317-98B6-A05ECD304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" y="1713"/>
            <a:ext cx="5289354" cy="68661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sky, outdoor&#10;&#10;Description automatically generated">
            <a:extLst>
              <a:ext uri="{FF2B5EF4-FFF2-40B4-BE49-F238E27FC236}">
                <a16:creationId xmlns:a16="http://schemas.microsoft.com/office/drawing/2014/main" id="{FA33E20C-CBFD-4AEC-863E-96B68E859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20276" r="28510"/>
          <a:stretch/>
        </p:blipFill>
        <p:spPr>
          <a:xfrm>
            <a:off x="-1" y="1"/>
            <a:ext cx="5295331" cy="68758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3A528-5C67-4D62-B180-C629008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4" y="1395699"/>
            <a:ext cx="4223965" cy="4111831"/>
          </a:xfrm>
        </p:spPr>
        <p:txBody>
          <a:bodyPr>
            <a:normAutofit/>
          </a:bodyPr>
          <a:lstStyle/>
          <a:p>
            <a:pPr algn="ctr"/>
            <a:r>
              <a:rPr lang="en-SG">
                <a:solidFill>
                  <a:srgbClr val="FFFFFF"/>
                </a:solidFill>
              </a:rPr>
              <a:t>Summing Up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252E3-D3C1-4476-ACAD-7C62F0953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939053"/>
            <a:ext cx="5542427" cy="5105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SG"/>
              <a:t>The problem which we identified is that people </a:t>
            </a:r>
            <a:r>
              <a:rPr lang="en-SG" b="1"/>
              <a:t>often waste or throw away products </a:t>
            </a:r>
            <a:r>
              <a:rPr lang="en-SG"/>
              <a:t>which are</a:t>
            </a:r>
            <a:r>
              <a:rPr lang="en-SG" b="1"/>
              <a:t> perfectly working</a:t>
            </a:r>
            <a:r>
              <a:rPr lang="en-SG"/>
              <a:t> which </a:t>
            </a:r>
            <a:r>
              <a:rPr lang="en-SG" b="1"/>
              <a:t>wastes a lot of carbon</a:t>
            </a:r>
            <a:r>
              <a:rPr lang="en-SG"/>
              <a:t> in both the manufacturing and destruction processes.</a:t>
            </a:r>
          </a:p>
          <a:p>
            <a:pPr>
              <a:lnSpc>
                <a:spcPct val="140000"/>
              </a:lnSpc>
              <a:buClr>
                <a:srgbClr val="ADBDB8"/>
              </a:buClr>
            </a:pPr>
            <a:endParaRPr lang="en-SG"/>
          </a:p>
          <a:p>
            <a:pPr>
              <a:lnSpc>
                <a:spcPct val="140000"/>
              </a:lnSpc>
              <a:buClr>
                <a:srgbClr val="ADBDB8"/>
              </a:buClr>
            </a:pPr>
            <a:r>
              <a:rPr lang="en-SG"/>
              <a:t>The solution we produced is to </a:t>
            </a:r>
            <a:r>
              <a:rPr lang="en-SG" b="1"/>
              <a:t>create a web app </a:t>
            </a:r>
            <a:r>
              <a:rPr lang="en-SG"/>
              <a:t>where people can</a:t>
            </a:r>
            <a:r>
              <a:rPr lang="en-SG" b="1"/>
              <a:t> list their unwanted items</a:t>
            </a:r>
            <a:r>
              <a:rPr lang="en-SG"/>
              <a:t>, and other people who want said</a:t>
            </a:r>
            <a:r>
              <a:rPr lang="en-SG" b="1"/>
              <a:t> items for free can come and collect it</a:t>
            </a:r>
            <a:r>
              <a:rPr lang="en-SG"/>
              <a:t>, preventing it from being wasted.</a:t>
            </a:r>
          </a:p>
        </p:txBody>
      </p:sp>
    </p:spTree>
    <p:extLst>
      <p:ext uri="{BB962C8B-B14F-4D97-AF65-F5344CB8AC3E}">
        <p14:creationId xmlns:p14="http://schemas.microsoft.com/office/powerpoint/2010/main" val="64399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hemia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0F3F2"/>
      </a:lt2>
      <a:accent1>
        <a:srgbClr val="C44C87"/>
      </a:accent1>
      <a:accent2>
        <a:srgbClr val="B23AA7"/>
      </a:accent2>
      <a:accent3>
        <a:srgbClr val="9D4CC4"/>
      </a:accent3>
      <a:accent4>
        <a:srgbClr val="5E40B5"/>
      </a:accent4>
      <a:accent5>
        <a:srgbClr val="4C5FC4"/>
      </a:accent5>
      <a:accent6>
        <a:srgbClr val="3A7FB2"/>
      </a:accent6>
      <a:hlink>
        <a:srgbClr val="403FBF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292</TotalTime>
  <Words>383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Biome</vt:lpstr>
      <vt:lpstr>Modern Love</vt:lpstr>
      <vt:lpstr>BohemianVTI</vt:lpstr>
      <vt:lpstr>PowerPoint Presentation</vt:lpstr>
      <vt:lpstr>Intro</vt:lpstr>
      <vt:lpstr>The Problem</vt:lpstr>
      <vt:lpstr>Impacts</vt:lpstr>
      <vt:lpstr>Our Application</vt:lpstr>
      <vt:lpstr>Why Hermes?</vt:lpstr>
      <vt:lpstr>How does it work?</vt:lpstr>
      <vt:lpstr>What sets this aside?</vt:lpstr>
      <vt:lpstr>Summing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Prannaya</dc:creator>
  <cp:lastModifiedBy>Prannaya</cp:lastModifiedBy>
  <cp:revision>3</cp:revision>
  <dcterms:created xsi:type="dcterms:W3CDTF">2021-08-28T01:08:02Z</dcterms:created>
  <dcterms:modified xsi:type="dcterms:W3CDTF">2021-08-28T15:41:37Z</dcterms:modified>
</cp:coreProperties>
</file>