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4" r:id="rId4"/>
    <p:sldId id="268" r:id="rId5"/>
  </p:sldIdLst>
  <p:sldSz cx="9144000" cy="6858000" type="screen4x3"/>
  <p:notesSz cx="6794500" cy="9906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ld Bergh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5904" autoAdjust="0"/>
    <p:restoredTop sz="76992" autoAdjust="0"/>
  </p:normalViewPr>
  <p:slideViewPr>
    <p:cSldViewPr>
      <p:cViewPr varScale="1">
        <p:scale>
          <a:sx n="99" d="100"/>
          <a:sy n="99" d="100"/>
        </p:scale>
        <p:origin x="-19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690" y="-120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4283" cy="495300"/>
          </a:xfrm>
          <a:prstGeom prst="rect">
            <a:avLst/>
          </a:prstGeom>
        </p:spPr>
        <p:txBody>
          <a:bodyPr vert="horz" lIns="91413" tIns="45705" rIns="91413" bIns="45705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8648" y="0"/>
            <a:ext cx="2944283" cy="495300"/>
          </a:xfrm>
          <a:prstGeom prst="rect">
            <a:avLst/>
          </a:prstGeom>
        </p:spPr>
        <p:txBody>
          <a:bodyPr vert="horz" lIns="91413" tIns="45705" rIns="91413" bIns="45705" rtlCol="0"/>
          <a:lstStyle>
            <a:lvl1pPr algn="r">
              <a:defRPr sz="1200"/>
            </a:lvl1pPr>
          </a:lstStyle>
          <a:p>
            <a:fld id="{7A521C38-11CA-433F-AF7E-401CAF1F9F42}" type="datetimeFigureOut">
              <a:rPr lang="nb-NO" smtClean="0"/>
              <a:pPr/>
              <a:t>03.10.2013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5" rIns="91413" bIns="45705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13" tIns="45705" rIns="91413" bIns="45705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3" y="9408981"/>
            <a:ext cx="2944283" cy="495300"/>
          </a:xfrm>
          <a:prstGeom prst="rect">
            <a:avLst/>
          </a:prstGeom>
        </p:spPr>
        <p:txBody>
          <a:bodyPr vert="horz" lIns="91413" tIns="45705" rIns="91413" bIns="45705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8648" y="9408981"/>
            <a:ext cx="2944283" cy="495300"/>
          </a:xfrm>
          <a:prstGeom prst="rect">
            <a:avLst/>
          </a:prstGeom>
        </p:spPr>
        <p:txBody>
          <a:bodyPr vert="horz" lIns="91413" tIns="45705" rIns="91413" bIns="45705" rtlCol="0" anchor="b"/>
          <a:lstStyle>
            <a:lvl1pPr algn="r">
              <a:defRPr sz="1200"/>
            </a:lvl1pPr>
          </a:lstStyle>
          <a:p>
            <a:fld id="{21E73C07-7EA4-4484-942F-132E2FDF460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19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73C07-7EA4-4484-942F-132E2FDF4602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56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nb-NO" sz="16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73C07-7EA4-4484-942F-132E2FDF4602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670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12974" y="272480"/>
            <a:ext cx="4953000" cy="371475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6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73C07-7EA4-4484-942F-132E2FDF4602}" type="slidenum">
              <a:rPr lang="nb-NO" smtClean="0"/>
              <a:pPr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422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12974" y="272480"/>
            <a:ext cx="4953000" cy="371475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>
          <a:xfrm>
            <a:off x="336910" y="4196916"/>
            <a:ext cx="6120680" cy="5328592"/>
          </a:xfrm>
        </p:spPr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GB" sz="1600" baseline="0" noProof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73C07-7EA4-4484-942F-132E2FDF4602}" type="slidenum">
              <a:rPr lang="nb-NO" smtClean="0"/>
              <a:pPr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287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ruter_blaa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77600" y="2420888"/>
            <a:ext cx="7848000" cy="1181993"/>
          </a:xfrm>
        </p:spPr>
        <p:txBody>
          <a:bodyPr anchor="t" anchorCtr="0"/>
          <a:lstStyle>
            <a:lvl1pPr algn="l"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95600" y="3886200"/>
            <a:ext cx="7848872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2AC4A-E430-4863-A29D-5BD480D58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2AC4A-E430-4863-A29D-5BD480D5802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bunn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92240"/>
            <a:ext cx="9144000" cy="36576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200000" y="6492875"/>
            <a:ext cx="900100" cy="365125"/>
          </a:xfrm>
          <a:prstGeom prst="rect">
            <a:avLst/>
          </a:prstGeom>
        </p:spPr>
        <p:txBody>
          <a:bodyPr anchor="ctr"/>
          <a:lstStyle>
            <a:lvl1pPr>
              <a:defRPr sz="1000" baseline="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 algn="r"/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2880000" y="6492875"/>
            <a:ext cx="417646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aseline="0">
                <a:solidFill>
                  <a:srgbClr val="B0D3EC"/>
                </a:solidFill>
                <a:latin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352420" y="6492875"/>
            <a:ext cx="540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aseline="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fld id="{1C12AC4A-E430-4863-A29D-5BD480D5802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ruter_blaa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3568" y="1412776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7200000" y="6492875"/>
            <a:ext cx="900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aseline="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2880000" y="6492875"/>
            <a:ext cx="4176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aseline="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352000" y="6492875"/>
            <a:ext cx="540000" cy="365125"/>
          </a:xfrm>
          <a:prstGeom prst="rect">
            <a:avLst/>
          </a:prstGeom>
        </p:spPr>
        <p:txBody>
          <a:bodyPr anchor="ctr"/>
          <a:lstStyle>
            <a:lvl1pPr>
              <a:defRPr sz="1000" baseline="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 algn="r"/>
            <a:fld id="{1C12AC4A-E430-4863-A29D-5BD480D5802A}" type="slidenum">
              <a:rPr lang="nb-NO" smtClean="0"/>
              <a:pPr algn="r"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7200000" y="6492875"/>
            <a:ext cx="900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aseline="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2880000" y="6492875"/>
            <a:ext cx="4176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aseline="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8352000" y="6492875"/>
            <a:ext cx="540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aseline="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fld id="{1C12AC4A-E430-4863-A29D-5BD480D5802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7200000" y="6492875"/>
            <a:ext cx="900000" cy="365125"/>
          </a:xfrm>
          <a:prstGeom prst="rect">
            <a:avLst/>
          </a:prstGeom>
        </p:spPr>
        <p:txBody>
          <a:bodyPr anchor="ctr"/>
          <a:lstStyle>
            <a:lvl1pPr algn="r">
              <a:defRPr lang="nb-NO" sz="1000" kern="1200" dirty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2880000" y="6492875"/>
            <a:ext cx="4176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8352000" y="6492875"/>
            <a:ext cx="540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12AC4A-E430-4863-A29D-5BD480D5802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7200000" y="6492875"/>
            <a:ext cx="900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2880000" y="6492875"/>
            <a:ext cx="4176000" cy="365125"/>
          </a:xfrm>
          <a:prstGeom prst="rect">
            <a:avLst/>
          </a:prstGeom>
        </p:spPr>
        <p:txBody>
          <a:bodyPr anchor="ctr"/>
          <a:lstStyle>
            <a:lvl1pPr algn="r">
              <a:defRPr lang="nb-NO" sz="1000" kern="1200" dirty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352000" y="6492875"/>
            <a:ext cx="540000" cy="365125"/>
          </a:xfrm>
          <a:prstGeom prst="rect">
            <a:avLst/>
          </a:prstGeom>
        </p:spPr>
        <p:txBody>
          <a:bodyPr anchor="ctr"/>
          <a:lstStyle>
            <a:lvl1pPr>
              <a:defRPr lang="nb-NO" sz="1000" kern="120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fld id="{1C12AC4A-E430-4863-A29D-5BD480D5802A}" type="slidenum">
              <a:rPr lang="nb-NO" smtClean="0"/>
              <a:pPr algn="r"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7200000" y="6492875"/>
            <a:ext cx="900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2880000" y="6492875"/>
            <a:ext cx="4176000" cy="365125"/>
          </a:xfrm>
          <a:prstGeom prst="rect">
            <a:avLst/>
          </a:prstGeom>
        </p:spPr>
        <p:txBody>
          <a:bodyPr anchor="ctr"/>
          <a:lstStyle>
            <a:lvl1pPr algn="r">
              <a:defRPr lang="nb-NO" sz="1000" kern="1200" dirty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352000" y="6492875"/>
            <a:ext cx="540000" cy="365125"/>
          </a:xfrm>
          <a:prstGeom prst="rect">
            <a:avLst/>
          </a:prstGeom>
        </p:spPr>
        <p:txBody>
          <a:bodyPr anchor="ctr"/>
          <a:lstStyle>
            <a:lvl1pPr>
              <a:defRPr lang="nb-NO" sz="1000" kern="120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fld id="{1C12AC4A-E430-4863-A29D-5BD480D5802A}" type="slidenum">
              <a:rPr lang="nb-NO" smtClean="0"/>
              <a:pPr algn="r"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7200000" y="6492875"/>
            <a:ext cx="900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2880000" y="6492875"/>
            <a:ext cx="4176000" cy="365125"/>
          </a:xfrm>
          <a:prstGeom prst="rect">
            <a:avLst/>
          </a:prstGeom>
        </p:spPr>
        <p:txBody>
          <a:bodyPr anchor="ctr"/>
          <a:lstStyle>
            <a:lvl1pPr algn="r">
              <a:defRPr lang="nb-NO" sz="1000" kern="1200" dirty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352000" y="6492875"/>
            <a:ext cx="540000" cy="365125"/>
          </a:xfrm>
          <a:prstGeom prst="rect">
            <a:avLst/>
          </a:prstGeom>
        </p:spPr>
        <p:txBody>
          <a:bodyPr anchor="ctr"/>
          <a:lstStyle>
            <a:lvl1pPr>
              <a:defRPr lang="nb-NO" sz="1000" kern="120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fld id="{1C12AC4A-E430-4863-A29D-5BD480D5802A}" type="slidenum">
              <a:rPr lang="nb-NO" smtClean="0"/>
              <a:pPr algn="r"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7" name="Bilde 6" descr="bunn_pp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492240"/>
            <a:ext cx="9144000" cy="3657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rgbClr val="003C6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rgbClr val="003C6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rgbClr val="003C6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rgbClr val="003C6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rgbClr val="003C69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rgbClr val="003C6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PowerPoint domination</a:t>
            </a:r>
          </a:p>
          <a:p>
            <a:pPr lvl="1"/>
            <a:r>
              <a:rPr lang="en-GB" sz="2200" dirty="0" smtClean="0"/>
              <a:t>Presentation</a:t>
            </a:r>
          </a:p>
          <a:p>
            <a:pPr lvl="1"/>
            <a:r>
              <a:rPr lang="en-GB" sz="2200" dirty="0" smtClean="0"/>
              <a:t>Planning</a:t>
            </a:r>
          </a:p>
          <a:p>
            <a:pPr lvl="1"/>
            <a:r>
              <a:rPr lang="en-GB" sz="2200" dirty="0" smtClean="0"/>
              <a:t>Information dissemination</a:t>
            </a:r>
          </a:p>
          <a:p>
            <a:r>
              <a:rPr lang="en-GB" sz="2400" dirty="0" smtClean="0"/>
              <a:t>Mobile devices taking over</a:t>
            </a:r>
          </a:p>
          <a:p>
            <a:pPr lvl="1"/>
            <a:r>
              <a:rPr lang="en-GB" sz="2200" dirty="0" smtClean="0"/>
              <a:t>More smartphones than </a:t>
            </a:r>
            <a:r>
              <a:rPr lang="en-GB" sz="2200" dirty="0" err="1" smtClean="0"/>
              <a:t>featurephones</a:t>
            </a:r>
            <a:r>
              <a:rPr lang="en-GB" sz="2200" dirty="0" smtClean="0"/>
              <a:t> sold</a:t>
            </a:r>
          </a:p>
          <a:p>
            <a:pPr lvl="1"/>
            <a:r>
              <a:rPr lang="en-GB" sz="2200" dirty="0" smtClean="0"/>
              <a:t>More mobile phones than watches/toilets/people (soon)</a:t>
            </a:r>
          </a:p>
          <a:p>
            <a:pPr lvl="1"/>
            <a:r>
              <a:rPr lang="en-GB" sz="2200" dirty="0" smtClean="0"/>
              <a:t>Getting used to mobile information</a:t>
            </a:r>
          </a:p>
          <a:p>
            <a:r>
              <a:rPr lang="en-GB" sz="2400" dirty="0" smtClean="0"/>
              <a:t>More use of Learning Management Systems</a:t>
            </a:r>
          </a:p>
          <a:p>
            <a:pPr lvl="1"/>
            <a:r>
              <a:rPr lang="en-GB" sz="2200" dirty="0" smtClean="0"/>
              <a:t>Dissemination of teaching materials</a:t>
            </a:r>
          </a:p>
          <a:p>
            <a:pPr lvl="1"/>
            <a:r>
              <a:rPr lang="en-GB" sz="2200" dirty="0" smtClean="0"/>
              <a:t>Track who completed what</a:t>
            </a:r>
            <a:endParaRPr lang="en-GB" sz="2200" dirty="0"/>
          </a:p>
          <a:p>
            <a:pPr lvl="1"/>
            <a:r>
              <a:rPr lang="en-GB" sz="2200" dirty="0" smtClean="0"/>
              <a:t>Communication</a:t>
            </a:r>
          </a:p>
        </p:txBody>
      </p:sp>
      <p:cxnSp>
        <p:nvCxnSpPr>
          <p:cNvPr id="5" name="Rett linje 4"/>
          <p:cNvCxnSpPr/>
          <p:nvPr/>
        </p:nvCxnSpPr>
        <p:spPr>
          <a:xfrm>
            <a:off x="2519772" y="1520788"/>
            <a:ext cx="15481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6"/>
          <p:cNvSpPr/>
          <p:nvPr/>
        </p:nvSpPr>
        <p:spPr>
          <a:xfrm>
            <a:off x="4033098" y="126876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3C69"/>
                </a:solidFill>
                <a:latin typeface="Arial" pitchFamily="34" charset="0"/>
                <a:cs typeface="Arial" pitchFamily="34" charset="0"/>
              </a:rPr>
              <a:t>total</a:t>
            </a:r>
            <a:r>
              <a:rPr lang="en-GB" dirty="0"/>
              <a:t> </a:t>
            </a:r>
            <a:r>
              <a:rPr lang="en-GB" sz="2400" dirty="0">
                <a:solidFill>
                  <a:srgbClr val="003C69"/>
                </a:solidFill>
                <a:latin typeface="Arial" pitchFamily="34" charset="0"/>
                <a:cs typeface="Arial" pitchFamily="34" charset="0"/>
              </a:rPr>
              <a:t>domination</a:t>
            </a:r>
            <a:endParaRPr lang="nb-NO" sz="2400" dirty="0">
              <a:solidFill>
                <a:srgbClr val="003C6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02"/>
            <a:ext cx="4608512" cy="644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6652"/>
            <a:ext cx="4320480" cy="32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84190"/>
            <a:ext cx="45720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irkelformet pil 4"/>
          <p:cNvSpPr/>
          <p:nvPr/>
        </p:nvSpPr>
        <p:spPr>
          <a:xfrm rot="1374297">
            <a:off x="3006282" y="1542178"/>
            <a:ext cx="3340897" cy="319899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86031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868652" cy="505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2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7544" y="296652"/>
            <a:ext cx="8229600" cy="1143000"/>
          </a:xfrm>
        </p:spPr>
        <p:txBody>
          <a:bodyPr/>
          <a:lstStyle/>
          <a:p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flow</a:t>
            </a:r>
            <a:r>
              <a:rPr lang="nb-NO" dirty="0" smtClean="0"/>
              <a:t> to </a:t>
            </a:r>
            <a:r>
              <a:rPr lang="nb-NO" dirty="0" err="1" smtClean="0"/>
              <a:t>build</a:t>
            </a:r>
            <a:r>
              <a:rPr lang="nb-NO" dirty="0" smtClean="0"/>
              <a:t> and </a:t>
            </a:r>
            <a:r>
              <a:rPr lang="nb-NO" dirty="0" err="1" smtClean="0"/>
              <a:t>deploy</a:t>
            </a:r>
            <a:r>
              <a:rPr lang="nb-NO" dirty="0" smtClean="0"/>
              <a:t> an app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167768" y="3664369"/>
            <a:ext cx="1196161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 smtClean="0"/>
              <a:t>Create app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 smtClean="0"/>
              <a:t>Copy app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 smtClean="0"/>
              <a:t>Edit app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 smtClean="0"/>
              <a:t>Delete app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 smtClean="0"/>
              <a:t>Test app</a:t>
            </a:r>
            <a:endParaRPr lang="en-GB" sz="1600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1874991" y="3681482"/>
            <a:ext cx="2111475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Authenticate builders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Store templates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Store app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Compile app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Send to app “marke</a:t>
            </a:r>
            <a:r>
              <a:rPr lang="en-GB" sz="1600" dirty="0" smtClean="0"/>
              <a:t>t”</a:t>
            </a:r>
            <a:endParaRPr lang="en-GB" sz="16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91" y="2506632"/>
            <a:ext cx="998537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40" y="2506632"/>
            <a:ext cx="10033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kstSylinder 19"/>
          <p:cNvSpPr txBox="1"/>
          <p:nvPr/>
        </p:nvSpPr>
        <p:spPr>
          <a:xfrm>
            <a:off x="4503940" y="3703091"/>
            <a:ext cx="2628292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Authenticate end users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Backend for "market app"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Web based market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Alert users about </a:t>
            </a:r>
            <a:r>
              <a:rPr lang="en-GB" sz="1600" dirty="0" smtClean="0"/>
              <a:t>updates</a:t>
            </a:r>
            <a:endParaRPr lang="en-GB" sz="1600" dirty="0"/>
          </a:p>
        </p:txBody>
      </p:sp>
      <p:sp>
        <p:nvSpPr>
          <p:cNvPr id="23" name="TekstSylinder 22"/>
          <p:cNvSpPr txBox="1"/>
          <p:nvPr/>
        </p:nvSpPr>
        <p:spPr>
          <a:xfrm>
            <a:off x="7351546" y="3703091"/>
            <a:ext cx="1630575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Search for apps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/>
              <a:t>Browse </a:t>
            </a:r>
            <a:r>
              <a:rPr lang="en-GB" sz="1600" dirty="0" smtClean="0"/>
              <a:t>apps</a:t>
            </a:r>
          </a:p>
          <a:p>
            <a:pPr marL="180000" indent="-1800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600" dirty="0" smtClean="0"/>
              <a:t>Install apps</a:t>
            </a:r>
            <a:endParaRPr lang="en-GB" sz="1600" dirty="0"/>
          </a:p>
        </p:txBody>
      </p:sp>
      <p:cxnSp>
        <p:nvCxnSpPr>
          <p:cNvPr id="6" name="Rett pil 5"/>
          <p:cNvCxnSpPr>
            <a:stCxn id="1044" idx="3"/>
            <a:endCxn id="1035" idx="1"/>
          </p:cNvCxnSpPr>
          <p:nvPr/>
        </p:nvCxnSpPr>
        <p:spPr>
          <a:xfrm flipV="1">
            <a:off x="1267905" y="2959864"/>
            <a:ext cx="607086" cy="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8" y="2474479"/>
            <a:ext cx="110013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Rett pil 30"/>
          <p:cNvCxnSpPr>
            <a:stCxn id="1035" idx="3"/>
            <a:endCxn id="1038" idx="1"/>
          </p:cNvCxnSpPr>
          <p:nvPr/>
        </p:nvCxnSpPr>
        <p:spPr>
          <a:xfrm>
            <a:off x="2873528" y="2959864"/>
            <a:ext cx="16304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Rett pil 33"/>
          <p:cNvCxnSpPr>
            <a:stCxn id="1038" idx="3"/>
          </p:cNvCxnSpPr>
          <p:nvPr/>
        </p:nvCxnSpPr>
        <p:spPr>
          <a:xfrm>
            <a:off x="5507240" y="2959864"/>
            <a:ext cx="1844306" cy="3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Høyre klammeparentes 11"/>
          <p:cNvSpPr/>
          <p:nvPr/>
        </p:nvSpPr>
        <p:spPr>
          <a:xfrm rot="16200000">
            <a:off x="3489576" y="488266"/>
            <a:ext cx="400649" cy="34923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kstSylinder 12"/>
          <p:cNvSpPr txBox="1"/>
          <p:nvPr/>
        </p:nvSpPr>
        <p:spPr>
          <a:xfrm>
            <a:off x="2866598" y="166480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Administration</a:t>
            </a:r>
            <a:endParaRPr lang="nb-NO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95" y="2387166"/>
            <a:ext cx="91281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89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xxNyFFI2011">
      <a:dk1>
        <a:srgbClr val="003C69"/>
      </a:dk1>
      <a:lt1>
        <a:srgbClr val="FFFFFF"/>
      </a:lt1>
      <a:dk2>
        <a:srgbClr val="000000"/>
      </a:dk2>
      <a:lt2>
        <a:srgbClr val="FFFFFF"/>
      </a:lt2>
      <a:accent1>
        <a:srgbClr val="003C69"/>
      </a:accent1>
      <a:accent2>
        <a:srgbClr val="B0D3EC"/>
      </a:accent2>
      <a:accent3>
        <a:srgbClr val="AAB127"/>
      </a:accent3>
      <a:accent4>
        <a:srgbClr val="6C437B"/>
      </a:accent4>
      <a:accent5>
        <a:srgbClr val="F9F1BA"/>
      </a:accent5>
      <a:accent6>
        <a:srgbClr val="E4E9E2"/>
      </a:accent6>
      <a:hlink>
        <a:srgbClr val="0000FF"/>
      </a:hlink>
      <a:folHlink>
        <a:srgbClr val="800080"/>
      </a:folHlink>
    </a:clrScheme>
    <a:fontScheme name="FFI-skrifter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7412</TotalTime>
  <Words>107</Words>
  <Application>Microsoft Office PowerPoint</Application>
  <PresentationFormat>Skjermfremvisning (4:3)</PresentationFormat>
  <Paragraphs>38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5" baseType="lpstr">
      <vt:lpstr>Office-tema</vt:lpstr>
      <vt:lpstr>Background</vt:lpstr>
      <vt:lpstr>PowerPoint-presentasjon</vt:lpstr>
      <vt:lpstr>Demo</vt:lpstr>
      <vt:lpstr>Work flow to build and deploy an app</vt:lpstr>
    </vt:vector>
  </TitlesOfParts>
  <Company>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Heidi Foss</dc:creator>
  <cp:lastModifiedBy>Bergh, Arild</cp:lastModifiedBy>
  <cp:revision>331</cp:revision>
  <cp:lastPrinted>2013-05-07T10:43:25Z</cp:lastPrinted>
  <dcterms:created xsi:type="dcterms:W3CDTF">2011-05-20T09:28:33Z</dcterms:created>
  <dcterms:modified xsi:type="dcterms:W3CDTF">2013-10-03T07:54:48Z</dcterms:modified>
</cp:coreProperties>
</file>