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49CB0-93D1-4816-BF5D-7A27DB6BA316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6F3BE-BFA6-4AD4-B5C0-D9D0658B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6F3BE-BFA6-4AD4-B5C0-D9D0658B97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1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F185E-7054-4DD8-927C-8BCCC95A8495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8D393-F966-4978-86ED-BCA6FC1372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F185E-7054-4DD8-927C-8BCCC95A8495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8D393-F966-4978-86ED-BCA6FC137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F185E-7054-4DD8-927C-8BCCC95A8495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8D393-F966-4978-86ED-BCA6FC137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F185E-7054-4DD8-927C-8BCCC95A8495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8D393-F966-4978-86ED-BCA6FC137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F185E-7054-4DD8-927C-8BCCC95A8495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8D393-F966-4978-86ED-BCA6FC1372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F185E-7054-4DD8-927C-8BCCC95A8495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8D393-F966-4978-86ED-BCA6FC137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F185E-7054-4DD8-927C-8BCCC95A8495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8D393-F966-4978-86ED-BCA6FC137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F185E-7054-4DD8-927C-8BCCC95A8495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8D393-F966-4978-86ED-BCA6FC137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F185E-7054-4DD8-927C-8BCCC95A8495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8D393-F966-4978-86ED-BCA6FC1372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F185E-7054-4DD8-927C-8BCCC95A8495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8D393-F966-4978-86ED-BCA6FC1372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5F185E-7054-4DD8-927C-8BCCC95A8495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D8D393-F966-4978-86ED-BCA6FC1372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45F185E-7054-4DD8-927C-8BCCC95A8495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D8D393-F966-4978-86ED-BCA6FC13724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shaffer.github.io/oauth2-server-php-docs/" TargetMode="External"/><Relationship Id="rId2" Type="http://schemas.openxmlformats.org/officeDocument/2006/relationships/hyperlink" Target="https://github.com/bshaffer/oauth2-server-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6360" y="1728216"/>
            <a:ext cx="7406640" cy="1472184"/>
          </a:xfrm>
        </p:spPr>
        <p:txBody>
          <a:bodyPr/>
          <a:lstStyle/>
          <a:p>
            <a:r>
              <a:rPr lang="en-US" smtClean="0"/>
              <a:t>Oauth 2.0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990600"/>
          </a:xfrm>
        </p:spPr>
        <p:txBody>
          <a:bodyPr>
            <a:normAutofit/>
          </a:bodyPr>
          <a:lstStyle/>
          <a:p>
            <a:r>
              <a:rPr lang="en-US" sz="2400" smtClean="0"/>
              <a:t>Lampung, Indonesia</a:t>
            </a:r>
          </a:p>
          <a:p>
            <a:r>
              <a:rPr lang="en-US" sz="2400" smtClean="0"/>
              <a:t>@</a:t>
            </a:r>
            <a:r>
              <a:rPr lang="en-US" sz="1800" smtClean="0"/>
              <a:t>ahmadluky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486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Aplikasi Provider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Library : </a:t>
            </a:r>
            <a:r>
              <a:rPr lang="en-US" smtClean="0">
                <a:hlinkClick r:id="rId2"/>
              </a:rPr>
              <a:t>https://github.com/bshaffer/oauth2-server-php</a:t>
            </a:r>
            <a:endParaRPr lang="en-US" smtClean="0"/>
          </a:p>
          <a:p>
            <a:r>
              <a:rPr lang="en-US" smtClean="0"/>
              <a:t>Library Guide :</a:t>
            </a:r>
          </a:p>
          <a:p>
            <a:pPr marL="401638" indent="0">
              <a:buNone/>
            </a:pPr>
            <a:r>
              <a:rPr lang="en-US">
                <a:hlinkClick r:id="rId3"/>
              </a:rPr>
              <a:t>http://bshaffer.github.io/oauth2-server-php-docs</a:t>
            </a:r>
            <a:r>
              <a:rPr lang="en-US" smtClean="0">
                <a:hlinkClick r:id="rId3"/>
              </a:rPr>
              <a:t>/</a:t>
            </a:r>
            <a:endParaRPr lang="en-US"/>
          </a:p>
          <a:p>
            <a:pPr marL="458788" indent="-457200"/>
            <a:r>
              <a:rPr lang="en-US" smtClean="0"/>
              <a:t>CodeIgniter 2.x</a:t>
            </a:r>
          </a:p>
          <a:p>
            <a:pPr marL="401638" indent="0">
              <a:buNone/>
            </a:pP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Applikasi Client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Menggunakan Library pada applikasi provider</a:t>
            </a:r>
          </a:p>
          <a:p>
            <a:r>
              <a:rPr lang="en-US"/>
              <a:t>Menggunakan metode </a:t>
            </a:r>
            <a:r>
              <a:rPr lang="en-US" smtClean="0"/>
              <a:t>AuthorizationCode untuk mendapatkan akses token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Applikasi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72964"/>
            <a:ext cx="1828800" cy="1828800"/>
          </a:xfrm>
        </p:spPr>
      </p:pic>
      <p:sp>
        <p:nvSpPr>
          <p:cNvPr id="14" name="TextBox 13"/>
          <p:cNvSpPr txBox="1"/>
          <p:nvPr/>
        </p:nvSpPr>
        <p:spPr>
          <a:xfrm>
            <a:off x="2096279" y="3877964"/>
            <a:ext cx="799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Client</a:t>
            </a:r>
            <a:endParaRPr 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6934200" y="3877964"/>
            <a:ext cx="1089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Provider</a:t>
            </a:r>
            <a:endParaRPr lang="en-US" sz="2000" b="1"/>
          </a:p>
        </p:txBody>
      </p:sp>
      <p:sp>
        <p:nvSpPr>
          <p:cNvPr id="16" name="Left Arrow 15"/>
          <p:cNvSpPr/>
          <p:nvPr/>
        </p:nvSpPr>
        <p:spPr>
          <a:xfrm>
            <a:off x="3505200" y="2125364"/>
            <a:ext cx="2590800" cy="83820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657600" y="2897463"/>
            <a:ext cx="2590800" cy="828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98016" y="4424185"/>
            <a:ext cx="4483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r">
              <a:buNone/>
            </a:pPr>
            <a:r>
              <a:rPr lang="en-US" b="1" smtClean="0"/>
              <a:t>Contoh aplikasi provider </a:t>
            </a:r>
            <a:r>
              <a:rPr lang="en-US" smtClean="0"/>
              <a:t>:</a:t>
            </a:r>
          </a:p>
          <a:p>
            <a:pPr indent="0" algn="r">
              <a:buNone/>
            </a:pPr>
            <a:r>
              <a:rPr lang="en-US" smtClean="0"/>
              <a:t>https://github.com/settings/applications/new</a:t>
            </a:r>
          </a:p>
          <a:p>
            <a:pPr indent="0" algn="r">
              <a:buNone/>
            </a:pPr>
            <a:r>
              <a:rPr lang="en-US" smtClean="0"/>
              <a:t>http://oauth.itera.ac.id/provider (Next)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752600"/>
            <a:ext cx="2125364" cy="212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Istilah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smtClean="0"/>
              <a:t>Client Id </a:t>
            </a:r>
            <a:r>
              <a:rPr lang="en-US" sz="3000" err="1" smtClean="0"/>
              <a:t>dan</a:t>
            </a:r>
            <a:r>
              <a:rPr lang="en-US" sz="3000" smtClean="0"/>
              <a:t> Client Secret</a:t>
            </a:r>
          </a:p>
          <a:p>
            <a:r>
              <a:rPr lang="en-US" sz="3000" smtClean="0"/>
              <a:t>Redirect Uri</a:t>
            </a:r>
          </a:p>
          <a:p>
            <a:r>
              <a:rPr lang="en-US" sz="3000" smtClean="0"/>
              <a:t>Code</a:t>
            </a:r>
          </a:p>
          <a:p>
            <a:r>
              <a:rPr lang="en-US" sz="3000" smtClean="0"/>
              <a:t>Access Token</a:t>
            </a:r>
          </a:p>
          <a:p>
            <a:r>
              <a:rPr lang="en-US" sz="3000" smtClean="0"/>
              <a:t>Scope</a:t>
            </a:r>
          </a:p>
          <a:p>
            <a:r>
              <a:rPr lang="en-US" sz="3000" smtClean="0"/>
              <a:t>User Authentication</a:t>
            </a:r>
          </a:p>
          <a:p>
            <a:r>
              <a:rPr lang="en-US" sz="3000" smtClean="0"/>
              <a:t>Mendapatkan Access Token</a:t>
            </a:r>
          </a:p>
          <a:p>
            <a:r>
              <a:rPr lang="en-US" sz="3000" smtClean="0"/>
              <a:t>Menggunakan Resource User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9907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Client Id dan Client Secret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smtClean="0"/>
              <a:t>Untuk memanfaatkan resource dari aplikasi provider</a:t>
            </a:r>
          </a:p>
          <a:p>
            <a:r>
              <a:rPr lang="en-US" sz="3000" smtClean="0"/>
              <a:t>Client id dan client secret yang diberikan oleh aplikasi provider</a:t>
            </a:r>
          </a:p>
          <a:p>
            <a:pPr marL="0" indent="0">
              <a:buNone/>
            </a:pPr>
            <a:endParaRPr lang="en-US" sz="3000" smtClean="0"/>
          </a:p>
          <a:p>
            <a:endParaRPr lang="en-US" sz="3000"/>
          </a:p>
        </p:txBody>
      </p:sp>
      <p:sp>
        <p:nvSpPr>
          <p:cNvPr id="4" name="TextBox 3"/>
          <p:cNvSpPr txBox="1"/>
          <p:nvPr/>
        </p:nvSpPr>
        <p:spPr>
          <a:xfrm>
            <a:off x="1676400" y="39243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https://connect.detik.com/accounts/register?ui=desktop&amp;</a:t>
            </a:r>
            <a:r>
              <a:rPr lang="en-US" sz="3000" b="1" smtClean="0"/>
              <a:t>clientId=2</a:t>
            </a:r>
            <a:r>
              <a:rPr lang="en-US" sz="3000" smtClean="0"/>
              <a:t>&amp;redirectUrl=http%3A%2F%2Fwww.detik.com%2F</a:t>
            </a:r>
          </a:p>
        </p:txBody>
      </p:sp>
    </p:spTree>
    <p:extLst>
      <p:ext uri="{BB962C8B-B14F-4D97-AF65-F5344CB8AC3E}">
        <p14:creationId xmlns:p14="http://schemas.microsoft.com/office/powerpoint/2010/main" val="343292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Redirect Uri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/>
              <a:t>H</a:t>
            </a:r>
            <a:r>
              <a:rPr lang="en-US" sz="3000" smtClean="0"/>
              <a:t>alaman yang dipersiapkan khusus oleh aplikasi client untuk memproses callback yang diberikan aplikasi provider.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32004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https://connect.detik.com/oauth/authorize?ui=popup&amp;clientId=27&amp;</a:t>
            </a:r>
            <a:r>
              <a:rPr lang="en-US" sz="3000" b="1" smtClean="0"/>
              <a:t>redirectUrl=http%3A%2F%2Fsport.detik.com%2Fsepakbola</a:t>
            </a:r>
            <a:endParaRPr lang="en-US" sz="3000" b="1"/>
          </a:p>
        </p:txBody>
      </p:sp>
    </p:spTree>
    <p:extLst>
      <p:ext uri="{BB962C8B-B14F-4D97-AF65-F5344CB8AC3E}">
        <p14:creationId xmlns:p14="http://schemas.microsoft.com/office/powerpoint/2010/main" val="18896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/>
              <a:t>S</a:t>
            </a:r>
            <a:r>
              <a:rPr lang="en-US" sz="3000" smtClean="0"/>
              <a:t>ebuah string unik yang diberikan aplikasi provider kepada aplikasi client pada halaman callback yang sebelumnya sudah didefenisikan pada parameter redirect uri</a:t>
            </a:r>
          </a:p>
          <a:p>
            <a:r>
              <a:rPr lang="sv-SE" sz="3000"/>
              <a:t>D</a:t>
            </a:r>
            <a:r>
              <a:rPr lang="sv-SE" sz="3000" smtClean="0"/>
              <a:t>itukarkan kembali ke aplikasi provider untuk mendapatkan access token</a:t>
            </a:r>
            <a:endParaRPr lang="en-US" sz="3000"/>
          </a:p>
        </p:txBody>
      </p:sp>
      <p:sp>
        <p:nvSpPr>
          <p:cNvPr id="4" name="TextBox 3"/>
          <p:cNvSpPr txBox="1"/>
          <p:nvPr/>
        </p:nvSpPr>
        <p:spPr>
          <a:xfrm>
            <a:off x="1676400" y="4655403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/>
              <a:t>http://sport.detik.com/sepakbola?</a:t>
            </a:r>
            <a:r>
              <a:rPr lang="en-US" sz="3000" b="1" smtClean="0"/>
              <a:t>code=e822267298303b682c75d385582af702b480e6e7</a:t>
            </a:r>
            <a:endParaRPr lang="en-US" sz="3000" b="1"/>
          </a:p>
        </p:txBody>
      </p:sp>
    </p:spTree>
    <p:extLst>
      <p:ext uri="{BB962C8B-B14F-4D97-AF65-F5344CB8AC3E}">
        <p14:creationId xmlns:p14="http://schemas.microsoft.com/office/powerpoint/2010/main" val="7959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Access Token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/>
              <a:t>S</a:t>
            </a:r>
            <a:r>
              <a:rPr lang="en-US" sz="3000" smtClean="0"/>
              <a:t>ebuah string penanda izin otorisasi yang dibutuhkan aplikasi cilent untuk memanfaatkan sumberdaya seorang user yang ada di aplikasi provider.</a:t>
            </a:r>
          </a:p>
          <a:p>
            <a:r>
              <a:rPr lang="en-US" sz="3000" smtClean="0"/>
              <a:t>Contoh : nama user, foto, email dll.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6199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/>
              <a:t>O</a:t>
            </a:r>
            <a:r>
              <a:rPr lang="en-US" sz="3000" smtClean="0"/>
              <a:t>psi tambahan untuk mendapatkan informasi spesifik pada user yang umumnya secara default tidak langsung diberikan oleh aplikasi provider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6004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Alur </a:t>
            </a:r>
            <a:r>
              <a:rPr lang="en-US" smtClean="0"/>
              <a:t>Oauth2.0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0" y="1371600"/>
            <a:ext cx="7467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smtClean="0"/>
              <a:t>The client redirects the user to a </a:t>
            </a:r>
            <a:r>
              <a:rPr lang="en-US" sz="3000" b="1" smtClean="0"/>
              <a:t>login dialog at the provider</a:t>
            </a:r>
            <a:r>
              <a:rPr lang="en-US" sz="300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smtClean="0"/>
              <a:t>The </a:t>
            </a:r>
            <a:r>
              <a:rPr lang="en-US" sz="3000" b="1" smtClean="0"/>
              <a:t>user authorizes </a:t>
            </a:r>
            <a:r>
              <a:rPr lang="en-US" sz="3000" smtClean="0"/>
              <a:t>the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smtClean="0"/>
              <a:t>The </a:t>
            </a:r>
            <a:r>
              <a:rPr lang="en-US" sz="3000" b="1" smtClean="0"/>
              <a:t>provider redirects the user back </a:t>
            </a:r>
            <a:r>
              <a:rPr lang="en-US" sz="3000" smtClean="0"/>
              <a:t>to the client, additionally </a:t>
            </a:r>
            <a:r>
              <a:rPr lang="en-US" sz="3000" b="1" smtClean="0"/>
              <a:t>returning an access_token</a:t>
            </a:r>
            <a:r>
              <a:rPr lang="en-US" sz="300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smtClean="0"/>
              <a:t>The client </a:t>
            </a:r>
            <a:r>
              <a:rPr lang="en-US" sz="3000" b="1" smtClean="0"/>
              <a:t>validates the access token</a:t>
            </a:r>
            <a:r>
              <a:rPr lang="en-US" sz="300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smtClean="0"/>
              <a:t>The </a:t>
            </a:r>
            <a:r>
              <a:rPr lang="en-US" sz="3000" b="1" smtClean="0"/>
              <a:t>access token allows</a:t>
            </a:r>
            <a:r>
              <a:rPr lang="en-US" sz="3000" smtClean="0"/>
              <a:t> the client to access a protected resource at the provider.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5883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691</TotalTime>
  <Words>263</Words>
  <Application>Microsoft Office PowerPoint</Application>
  <PresentationFormat>On-screen Show (4:3)</PresentationFormat>
  <Paragraphs>49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Oauth 2.0</vt:lpstr>
      <vt:lpstr>Applikasi</vt:lpstr>
      <vt:lpstr>Istilah</vt:lpstr>
      <vt:lpstr>Client Id dan Client Secret</vt:lpstr>
      <vt:lpstr>Redirect Uri</vt:lpstr>
      <vt:lpstr>Code</vt:lpstr>
      <vt:lpstr>Access Token</vt:lpstr>
      <vt:lpstr>Scope</vt:lpstr>
      <vt:lpstr>Alur Oauth2.0</vt:lpstr>
      <vt:lpstr>Create Aplikasi Provider</vt:lpstr>
      <vt:lpstr>Create Applikasi Client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Oauth2.0 Untuk SSO</dc:title>
  <dc:creator>dell</dc:creator>
  <cp:lastModifiedBy>dell</cp:lastModifiedBy>
  <cp:revision>59</cp:revision>
  <dcterms:created xsi:type="dcterms:W3CDTF">2016-06-06T03:34:19Z</dcterms:created>
  <dcterms:modified xsi:type="dcterms:W3CDTF">2016-06-08T01:33:57Z</dcterms:modified>
</cp:coreProperties>
</file>