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A317A3-012F-417C-B595-2EA2DD8C22E0}">
  <a:tblStyle styleId="{60A317A3-012F-417C-B595-2EA2DD8C22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1b77619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1b77619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1b77619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1b77619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1b776191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1b776191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b776191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1b776191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dix.com/es/instituto/front-end-developer/" TargetMode="External"/><Relationship Id="rId4" Type="http://schemas.openxmlformats.org/officeDocument/2006/relationships/hyperlink" Target="https://www.freelancermap.com/blog/es/que-hace-desarrollador-front-end/" TargetMode="External"/><Relationship Id="rId5" Type="http://schemas.openxmlformats.org/officeDocument/2006/relationships/hyperlink" Target="https://www.infojobs.net/madrid/front-end-angular-jornada-continua/of-ibd0f0d08164266a9bade439d5d67b9?applicationOrigin=search-new%7Cversion%7Ebackpack_sorted_no_norm&amp;page=1&amp;sortBy=RELEVANCE" TargetMode="External"/><Relationship Id="rId6" Type="http://schemas.openxmlformats.org/officeDocument/2006/relationships/hyperlink" Target="https://www.infojobs.net/zaragoza/programador-web/of-iaf6201c1a14280a2f6ab0bf8238cad?applicationOrigin=search-new%7Cversion%7Ebackpack_sorted_no_norm&amp;page=1&amp;sortBy=RELEVANCE" TargetMode="External"/><Relationship Id="rId7" Type="http://schemas.openxmlformats.org/officeDocument/2006/relationships/hyperlink" Target="https://www.infojobs.net/madrid/desarrollador-front-con-angular/of-i4330778d274c76aadbc3a3d95ed2d6?applicationOrigin=search-new%7Cversion%7Ebackpack_sorted_no_norm&amp;page=1&amp;sortBy=RELEVANCE" TargetMode="External"/><Relationship Id="rId8" Type="http://schemas.openxmlformats.org/officeDocument/2006/relationships/hyperlink" Target="https://www.infojobs.net/madrid/desarrollador-front-con-angular/of-i4330778d274c76aadbc3a3d95ed2d6?applicationOrigin=search-new%7Cversion%7Ebackpack_sorted_no_norm&amp;page=1&amp;sortBy=RELEV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práctico: presentación Front-end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Montero Folgoso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Antonio Jesús Pérez Ruiz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mínimos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trabajar como programador front-end los requisitos más comunes que encontramos al analizar diferentes ofertas de empleo son: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Experiencia: 2-3 años mínimo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Estudios mínimos: Ciclo Formativo Grado Superior o Medio relacionado con la informática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Conocimientos de diversos tipos de lenguaje: Desde HTML, JavaScript, Angular, SQL, css, Git…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del desarrollador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desarrollador front-end se encarga, principalmente, de crear una interfaz a partir de un código, intentando que esta sea lo más atractiva posible para el usuario en cuestión manteniendo su funcionamiento correctamente.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Este, cuidara y optimizará los sitios web usando HTML, CSS y JavaScript, también creará herramientas y elementos que mejoren la interacción, intentará mejorar la velocidad de carga de la web y asegurar la accesibilidad de la misma.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Ofertas de trabajo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16550"/>
            <a:ext cx="85206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Recopilando varias ofertas de trabajo hemos encontrado algunas como estas: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914375" y="12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{60A317A3-012F-417C-B595-2EA2DD8C22E0}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Empresa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Trabajo a realizar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Requisitos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Requisitos extra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Contrato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</a:rPr>
                        <a:t>Salario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Boycor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Angular, css, Maquetación, HTML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Grado 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medio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 / 3 Años Experiencia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 Pruebas unitarias en angular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Indefinido, jornada completa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30.000€ - 40.000€ Bruto/año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Schnell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HTML5, JavaScript, AJAX, PHP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Grado superior / 2 Años Experiencia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Bases de datos relacionales y SQL.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Indefinido, jornada completa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25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.000€ - 33.000€ Bruto/año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Abde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JavaScript,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CSS, Git, Angular 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JSON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Ingeniería Técnica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 / 5 Años Experiencia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Conocimiento y experiencia en Serv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icios Web (REST, SOAP)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Indefinido, jornada completa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54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.000€ - 64.000€ Bruto/año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Cobser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Angular, Microfonteds, Webcomponent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, IC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Grado medio / 3 Años Experiencia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Experiencia en metodologías ágiles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Indefinido, jornada completa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25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.000€ - 30.000€ Bruto/año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830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7200" u="sng">
                <a:solidFill>
                  <a:schemeClr val="hlink"/>
                </a:solidFill>
                <a:hlinkClick r:id="rId3"/>
              </a:rPr>
              <a:t>Funciones Desarrollador Front-End 1</a:t>
            </a:r>
            <a:endParaRPr sz="7200"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7200" u="sng">
                <a:solidFill>
                  <a:schemeClr val="hlink"/>
                </a:solidFill>
                <a:hlinkClick r:id="rId4"/>
              </a:rPr>
              <a:t>Funciones Desarrollador Front-End 2</a:t>
            </a:r>
            <a:endParaRPr sz="7200"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7200" u="sng">
                <a:solidFill>
                  <a:schemeClr val="hlink"/>
                </a:solidFill>
                <a:hlinkClick r:id="rId5"/>
              </a:rPr>
              <a:t>Oferta de empleo 1</a:t>
            </a:r>
            <a:endParaRPr sz="7200"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7200" u="sng">
                <a:solidFill>
                  <a:schemeClr val="hlink"/>
                </a:solidFill>
                <a:hlinkClick r:id="rId6"/>
              </a:rPr>
              <a:t>Oferta de empleo 2</a:t>
            </a:r>
            <a:endParaRPr sz="7200"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7200" u="sng">
                <a:solidFill>
                  <a:schemeClr val="hlink"/>
                </a:solidFill>
                <a:hlinkClick r:id="rId7"/>
              </a:rPr>
              <a:t>Oferta de empleo 3</a:t>
            </a:r>
            <a:endParaRPr sz="7200"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7200" u="sng">
                <a:solidFill>
                  <a:schemeClr val="hlink"/>
                </a:solidFill>
                <a:hlinkClick r:id="rId8"/>
              </a:rPr>
              <a:t>Oferta de empleo 4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