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Round Table Discussion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 Rzeplinski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 One</a:t>
            </a:r>
          </a:p>
        </p:txBody>
      </p:sp>
      <p:pic>
        <p:nvPicPr>
          <p:cNvPr descr="img001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725" y="789125"/>
            <a:ext cx="5236555" cy="404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One</a:t>
            </a:r>
          </a:p>
        </p:txBody>
      </p:sp>
      <p:pic>
        <p:nvPicPr>
          <p:cNvPr descr="screen_07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0" y="1507925"/>
            <a:ext cx="4098648" cy="2305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xresdefault.jp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572" y="1170125"/>
            <a:ext cx="4769703" cy="298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Two</a:t>
            </a:r>
          </a:p>
        </p:txBody>
      </p:sp>
      <p:pic>
        <p:nvPicPr>
          <p:cNvPr descr="img005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25" y="789125"/>
            <a:ext cx="5400953" cy="417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Two</a:t>
            </a:r>
          </a:p>
        </p:txBody>
      </p:sp>
      <p:pic>
        <p:nvPicPr>
          <p:cNvPr descr="screenshot_nds_nine_hours_nine_persons_nine_doors009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12" y="789125"/>
            <a:ext cx="2806574" cy="42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Three</a:t>
            </a:r>
          </a:p>
        </p:txBody>
      </p:sp>
      <p:pic>
        <p:nvPicPr>
          <p:cNvPr descr="img003.jp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12" y="789125"/>
            <a:ext cx="5217572" cy="403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Three</a:t>
            </a:r>
          </a:p>
        </p:txBody>
      </p:sp>
      <p:pic>
        <p:nvPicPr>
          <p:cNvPr descr="Picture 19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00" y="1083475"/>
            <a:ext cx="51339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Four</a:t>
            </a:r>
          </a:p>
        </p:txBody>
      </p:sp>
      <p:pic>
        <p:nvPicPr>
          <p:cNvPr descr="img004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37" y="789125"/>
            <a:ext cx="5224923" cy="403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Four</a:t>
            </a:r>
          </a:p>
        </p:txBody>
      </p:sp>
      <p:pic>
        <p:nvPicPr>
          <p:cNvPr descr="Wireless-Buzzer-Trivia-Game-Game-Show-Rental-Corporate-Event-Entertainment-Trivia-Buzzers10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875750"/>
            <a:ext cx="679284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