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4362-83EB-4B6B-C1AB-ABEF8E483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66ED-6DB7-CB80-C25B-4717C849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973B-2D97-8950-208C-E3FAD203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D5C2-1389-3105-F648-58C28BD0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25A-EC36-4313-F970-5BF62D0D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54CF-E170-1E1D-A81D-126E448C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B0319-0FDA-CBD0-5716-8334E3734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9850-3C33-6BB2-11D7-C6117448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D67D-9237-23A6-39F1-A0AEB08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1F-AAEC-4C35-2101-6998F0CD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2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78605-F015-14F2-8B8E-C4B52BC3E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B5BB-A633-D376-48B0-8CE2D69F4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C5907-F407-0623-028C-6B347DF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7BF3C-64A4-BB8C-D532-8BD43617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65458-42EF-940D-8AB1-65F62464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351E-3D96-ABCF-3B4F-EA1E6D95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EB4B-667B-0D2C-76E0-093D397C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2BC4-D4D2-B1E1-D733-BF8ABB94E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D409D-2268-12D8-1042-EC3CCE4F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5F43-D9E2-10DF-B4F2-2E548B8B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8A0-4D30-AEDC-05DE-99CB37A2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12D6-0360-6F0B-0151-BBA80924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2BDC-7391-4B56-5EAB-134BC35D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C53B-2F40-B390-7968-9BB0F77A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9F97-DAB7-33BC-DDFF-AB3F31CD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6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6379-9695-C40D-A253-D7463DBC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9E1D-5DF2-2957-E427-5F655A46C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A4AC8-586F-19DC-8750-2651D633A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ECB6-C124-BCC7-22C8-949E99D5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394B-DFC3-3423-C8C5-6232213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D66F-C781-486A-7B8A-187FC8A9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D0BA-A9F1-5198-3BE9-2D3A76A2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2AD4-494A-0789-B9AC-AE503251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C59D-97BC-D8CC-BFFD-DF8E906D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73DF-EDBD-4825-FF47-9A2AD7136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46BF0-8E11-D06B-E6AC-08EB4AE3D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82274-DB05-7439-122E-05150C27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C15F-F77D-A4B8-B536-53A4FD10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8F99D-1D3A-640E-EAEC-4A17159E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6F17-2CAE-6E2B-75A7-8578B57A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2374-052B-A845-86DC-A2CC6D03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EA159-9F78-C108-B650-F923F408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6C8FE-EC1D-C036-5C46-F2C41D2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2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45FA0-86AC-2F65-53DE-B2DCAA765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93024-07F1-222A-420A-26039F73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ABFF-94A0-EF8E-B917-E02A0020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0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F094-7437-2415-7D26-5B768AEE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F78B-8AB9-2135-1F3F-C9A58ED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D196-A5EB-966C-134D-DC2E24205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B537D-7FE0-0A02-A188-D6885B51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0F377-2CE4-3237-4E94-6116C242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947BC-1CCE-B82C-26CA-29980C5C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012F-B748-4FF8-E1AE-503FE9A2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17E63-72DC-AF5E-607A-B3DD716D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0DAB5-602A-4A24-5187-5EA320FC0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B7E1-004D-7704-AD88-720076E1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BC7BC-6FEB-85FE-24AF-B8F987CA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A5873-6EE9-29A2-22B4-3B7292EC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5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406EF-9C09-917F-6F0D-4753999B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239C-4BF2-733F-C559-EAE42221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E03-1C72-5A94-E3A0-73148FF5F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9126B-25BB-453C-88C4-9A149A838A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8F25-9FD7-59AB-DEFC-D0731DD89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596B4-BC5A-61A5-994C-6FE3968E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2A1A2-1720-4A9A-96E1-F8DF7C42E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3849B-1B3C-4B78-931A-6579B367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Identity Federation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C5A2C-343F-E9E9-9BB0-FE7D58510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800" dirty="0"/>
              <a:t>The Cloud Way</a:t>
            </a:r>
          </a:p>
        </p:txBody>
      </p:sp>
    </p:spTree>
    <p:extLst>
      <p:ext uri="{BB962C8B-B14F-4D97-AF65-F5344CB8AC3E}">
        <p14:creationId xmlns:p14="http://schemas.microsoft.com/office/powerpoint/2010/main" val="1674055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121D-A110-786C-84F3-9BFB1F42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2A538-8FCA-7C9E-156C-8DD6CCB1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Evolution of Identity Management</a:t>
            </a:r>
          </a:p>
          <a:p>
            <a:r>
              <a:rPr lang="en-IN" dirty="0"/>
              <a:t>Core Concepts and Terminology</a:t>
            </a:r>
          </a:p>
          <a:p>
            <a:r>
              <a:rPr lang="en-IN" dirty="0"/>
              <a:t>Introduction to Identity Federation</a:t>
            </a:r>
          </a:p>
          <a:p>
            <a:r>
              <a:rPr lang="en-IN" dirty="0"/>
              <a:t>Identity Federation in the Cloud</a:t>
            </a:r>
          </a:p>
          <a:p>
            <a:r>
              <a:rPr lang="en-IN" dirty="0"/>
              <a:t>Identity Federation Protocols</a:t>
            </a:r>
          </a:p>
          <a:p>
            <a:r>
              <a:rPr lang="en-IN" dirty="0"/>
              <a:t>Federation Architecture</a:t>
            </a:r>
          </a:p>
          <a:p>
            <a:r>
              <a:rPr lang="en-IN" dirty="0"/>
              <a:t>Implementing Identity Federation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02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0ED-6FA9-90EE-4156-6AF52105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Evolution of Identity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A3EB-B9E3-115E-64EB-8FDFE1CB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44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Identity Federation</vt:lpstr>
      <vt:lpstr>Contents</vt:lpstr>
      <vt:lpstr>Evolution of Identity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Agarwal, Prabhat (DI CTO FDS CCS COS CORE AM)</dc:creator>
  <cp:lastModifiedBy>Agarwal, Prabhat (DI CTO FDS CCS COS CORE AM)</cp:lastModifiedBy>
  <cp:revision>17</cp:revision>
  <dcterms:created xsi:type="dcterms:W3CDTF">2024-08-14T06:09:39Z</dcterms:created>
  <dcterms:modified xsi:type="dcterms:W3CDTF">2024-09-02T16:29:11Z</dcterms:modified>
</cp:coreProperties>
</file>